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406" r:id="rId3"/>
    <p:sldId id="375" r:id="rId4"/>
    <p:sldId id="408" r:id="rId5"/>
    <p:sldId id="409" r:id="rId6"/>
    <p:sldId id="407" r:id="rId7"/>
    <p:sldId id="376" r:id="rId8"/>
    <p:sldId id="377" r:id="rId9"/>
    <p:sldId id="378" r:id="rId10"/>
    <p:sldId id="380" r:id="rId11"/>
    <p:sldId id="379" r:id="rId12"/>
    <p:sldId id="381" r:id="rId13"/>
    <p:sldId id="383" r:id="rId14"/>
    <p:sldId id="384" r:id="rId15"/>
    <p:sldId id="385" r:id="rId16"/>
    <p:sldId id="386" r:id="rId17"/>
    <p:sldId id="387" r:id="rId18"/>
    <p:sldId id="388" r:id="rId19"/>
    <p:sldId id="389" r:id="rId20"/>
    <p:sldId id="390" r:id="rId21"/>
    <p:sldId id="396" r:id="rId22"/>
    <p:sldId id="398" r:id="rId23"/>
    <p:sldId id="399" r:id="rId24"/>
    <p:sldId id="400" r:id="rId25"/>
    <p:sldId id="401" r:id="rId26"/>
    <p:sldId id="404" r:id="rId27"/>
    <p:sldId id="405" r:id="rId28"/>
    <p:sldId id="392" r:id="rId29"/>
    <p:sldId id="395" r:id="rId30"/>
  </p:sldIdLst>
  <p:sldSz cx="9144000" cy="6858000" type="screen4x3"/>
  <p:notesSz cx="6858000" cy="9144000"/>
  <p:embeddedFontLst>
    <p:embeddedFont>
      <p:font typeface="Vrinda" panose="020B0502040204020203" pitchFamily="34" charset="0"/>
      <p:regular r:id="rId33"/>
      <p:bold r:id="rId34"/>
    </p:embeddedFont>
    <p:embeddedFont>
      <p:font typeface="Cambria Math" panose="02040503050406030204" pitchFamily="18" charset="0"/>
      <p:regular r:id="rId35"/>
    </p:embeddedFont>
    <p:embeddedFont>
      <p:font typeface="ＭＳ Ｐゴシック" panose="020B0600070205080204" pitchFamily="34" charset="-128"/>
      <p:regular r:id="rId36"/>
    </p:embeddedFont>
  </p:embeddedFont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0000CC"/>
    <a:srgbClr val="50AAE6"/>
    <a:srgbClr val="5A6EB4"/>
    <a:srgbClr val="A00078"/>
    <a:srgbClr val="A01E28"/>
    <a:srgbClr val="A08232"/>
    <a:srgbClr val="DCA01E"/>
    <a:srgbClr val="FA8214"/>
    <a:srgbClr val="82BE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701" autoAdjust="0"/>
    <p:restoredTop sz="91297" autoAdjust="0"/>
  </p:normalViewPr>
  <p:slideViewPr>
    <p:cSldViewPr>
      <p:cViewPr>
        <p:scale>
          <a:sx n="66" d="100"/>
          <a:sy n="66" d="100"/>
        </p:scale>
        <p:origin x="-1260" y="-126"/>
      </p:cViewPr>
      <p:guideLst>
        <p:guide orient="horz" pos="2160"/>
        <p:guide pos="2699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-319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andkowsky\Desktop\BakeOut2013New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andkowsky\Desktop\BakeOut2013New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1400" dirty="0"/>
              <a:t>Baking </a:t>
            </a:r>
            <a:r>
              <a:rPr lang="en-US" sz="1400" dirty="0" smtClean="0"/>
              <a:t>cycle (4</a:t>
            </a:r>
            <a:r>
              <a:rPr lang="en-US" sz="1400" dirty="0"/>
              <a:t>. - 30.1.2013)</a:t>
            </a:r>
          </a:p>
        </c:rich>
      </c:tx>
      <c:layout>
        <c:manualLayout>
          <c:xMode val="edge"/>
          <c:yMode val="edge"/>
          <c:x val="0.15986797828340682"/>
          <c:y val="3.794300633262971E-2"/>
        </c:manualLayout>
      </c:layout>
      <c:overlay val="1"/>
      <c:spPr>
        <a:solidFill>
          <a:schemeClr val="bg1"/>
        </a:solidFill>
        <a:ln>
          <a:solidFill>
            <a:schemeClr val="tx1"/>
          </a:solidFill>
        </a:ln>
      </c:sp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temp0__BakeOut2013__TempMon!$B$1</c:f>
              <c:strCache>
                <c:ptCount val="1"/>
                <c:pt idx="0">
                  <c:v>temperature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ymbol val="none"/>
          </c:marker>
          <c:xVal>
            <c:strRef>
              <c:f>temp0__BakeOut2013__TempMon!$A$2:$A$1013</c:f>
              <c:strCache>
                <c:ptCount val="1012"/>
                <c:pt idx="0">
                  <c:v>19-Dec-12 08:59:59.421875</c:v>
                </c:pt>
                <c:pt idx="1">
                  <c:v>19-Dec-12 09:59:59.421875</c:v>
                </c:pt>
                <c:pt idx="2">
                  <c:v>19-Dec-12 10:59:59.421875</c:v>
                </c:pt>
                <c:pt idx="3">
                  <c:v>19-Dec-12 11:59:59.421875</c:v>
                </c:pt>
                <c:pt idx="4">
                  <c:v>19-Dec-12 12:59:59.421875</c:v>
                </c:pt>
                <c:pt idx="5">
                  <c:v>19-Dec-12 13:59:59.421875</c:v>
                </c:pt>
                <c:pt idx="6">
                  <c:v>19-Dec-12 14:59:59.421875</c:v>
                </c:pt>
                <c:pt idx="7">
                  <c:v>19-Dec-12 15:59:59.421875</c:v>
                </c:pt>
                <c:pt idx="8">
                  <c:v>19-Dec-12 16:59:59.421875</c:v>
                </c:pt>
                <c:pt idx="9">
                  <c:v>19-Dec-12 17:59:59.421875</c:v>
                </c:pt>
                <c:pt idx="10">
                  <c:v>19-Dec-12 18:59:59.421875</c:v>
                </c:pt>
                <c:pt idx="11">
                  <c:v>19-Dec-12 19:59:59.421875</c:v>
                </c:pt>
                <c:pt idx="12">
                  <c:v>19-Dec-12 20:59:59.421875</c:v>
                </c:pt>
                <c:pt idx="13">
                  <c:v>19-Dec-12 21:59:59.421875</c:v>
                </c:pt>
                <c:pt idx="14">
                  <c:v>19-Dec-12 22:59:59.421875</c:v>
                </c:pt>
                <c:pt idx="15">
                  <c:v>19-Dec-12 23:59:59.421875</c:v>
                </c:pt>
                <c:pt idx="16">
                  <c:v>20-Dec-12 00:59:59.421875</c:v>
                </c:pt>
                <c:pt idx="17">
                  <c:v>20-Dec-12 01:59:59.421875</c:v>
                </c:pt>
                <c:pt idx="18">
                  <c:v>20-Dec-12 02:59:59.421875</c:v>
                </c:pt>
                <c:pt idx="19">
                  <c:v>20-Dec-12 03:59:59.421875</c:v>
                </c:pt>
                <c:pt idx="20">
                  <c:v>20-Dec-12 04:59:59.421875</c:v>
                </c:pt>
                <c:pt idx="21">
                  <c:v>20-Dec-12 05:59:59.421875</c:v>
                </c:pt>
                <c:pt idx="22">
                  <c:v>20-Dec-12 06:59:59.421875</c:v>
                </c:pt>
                <c:pt idx="23">
                  <c:v>20-Dec-12 07:59:59.421875</c:v>
                </c:pt>
                <c:pt idx="24">
                  <c:v>20-Dec-12 08:59:59.421875</c:v>
                </c:pt>
                <c:pt idx="25">
                  <c:v>20-Dec-12 09:59:59.421875</c:v>
                </c:pt>
                <c:pt idx="26">
                  <c:v>20-Dec-12 10:59:59.421875</c:v>
                </c:pt>
                <c:pt idx="27">
                  <c:v>20-Dec-12 11:59:59.421875</c:v>
                </c:pt>
                <c:pt idx="28">
                  <c:v>20-Dec-12 12:59:59.421875</c:v>
                </c:pt>
                <c:pt idx="29">
                  <c:v>20-Dec-12 13:59:59.421875</c:v>
                </c:pt>
                <c:pt idx="30">
                  <c:v>20-Dec-12 14:59:59.421875</c:v>
                </c:pt>
                <c:pt idx="31">
                  <c:v>20-Dec-12 15:59:59.273122</c:v>
                </c:pt>
                <c:pt idx="32">
                  <c:v>20-Dec-12 16:59:59.808763</c:v>
                </c:pt>
                <c:pt idx="33">
                  <c:v>20-Dec-12 17:59:59.579570</c:v>
                </c:pt>
                <c:pt idx="34">
                  <c:v>20-Dec-12 18:59:59.465581</c:v>
                </c:pt>
                <c:pt idx="35">
                  <c:v>20-Dec-12 19:59:59.408386</c:v>
                </c:pt>
                <c:pt idx="36">
                  <c:v>20-Dec-12 20:59:59.384162</c:v>
                </c:pt>
                <c:pt idx="37">
                  <c:v>20-Dec-12 21:59:59.373250</c:v>
                </c:pt>
                <c:pt idx="38">
                  <c:v>20-Dec-12 22:59:59.373250</c:v>
                </c:pt>
                <c:pt idx="39">
                  <c:v>20-Dec-12 23:59:59.373250</c:v>
                </c:pt>
                <c:pt idx="40">
                  <c:v>21-Dec-12 00:59:59.373250</c:v>
                </c:pt>
                <c:pt idx="41">
                  <c:v>21-Dec-12 01:59:59.373250</c:v>
                </c:pt>
                <c:pt idx="42">
                  <c:v>21-Dec-12 02:59:59.373250</c:v>
                </c:pt>
                <c:pt idx="43">
                  <c:v>21-Dec-12 03:59:59.373250</c:v>
                </c:pt>
                <c:pt idx="44">
                  <c:v>21-Dec-12 04:59:59.373250</c:v>
                </c:pt>
                <c:pt idx="45">
                  <c:v>21-Dec-12 05:59:59.372250</c:v>
                </c:pt>
                <c:pt idx="46">
                  <c:v>21-Dec-12 06:59:59.372250</c:v>
                </c:pt>
                <c:pt idx="47">
                  <c:v>21-Dec-12 07:59:59.372250</c:v>
                </c:pt>
                <c:pt idx="48">
                  <c:v>21-Dec-12 08:59:59.372250</c:v>
                </c:pt>
                <c:pt idx="49">
                  <c:v>21-Dec-12 09:59:59.372250</c:v>
                </c:pt>
                <c:pt idx="50">
                  <c:v>21-Dec-12 10:59:59.372250</c:v>
                </c:pt>
                <c:pt idx="51">
                  <c:v>21-Dec-12 11:59:59.372250</c:v>
                </c:pt>
                <c:pt idx="52">
                  <c:v>21-Dec-12 12:59:59.372250</c:v>
                </c:pt>
                <c:pt idx="53">
                  <c:v>21-Dec-12 13:59:59.372250</c:v>
                </c:pt>
                <c:pt idx="54">
                  <c:v>21-Dec-12 14:59:59.372250</c:v>
                </c:pt>
                <c:pt idx="55">
                  <c:v>21-Dec-12 15:59:59.372250</c:v>
                </c:pt>
                <c:pt idx="56">
                  <c:v>21-Dec-12 16:59:59.372250</c:v>
                </c:pt>
                <c:pt idx="57">
                  <c:v>21-Dec-12 17:59:59.372250</c:v>
                </c:pt>
                <c:pt idx="58">
                  <c:v>21-Dec-12 18:59:59.372250</c:v>
                </c:pt>
                <c:pt idx="59">
                  <c:v>21-Dec-12 19:59:59.372250</c:v>
                </c:pt>
                <c:pt idx="60">
                  <c:v>21-Dec-12 20:59:59.372250</c:v>
                </c:pt>
                <c:pt idx="61">
                  <c:v>21-Dec-12 21:59:59.372250</c:v>
                </c:pt>
                <c:pt idx="62">
                  <c:v>21-Dec-12 22:59:59.372250</c:v>
                </c:pt>
                <c:pt idx="63">
                  <c:v>21-Dec-12 23:59:59.372250</c:v>
                </c:pt>
                <c:pt idx="64">
                  <c:v>22-Dec-12 00:59:59.372250</c:v>
                </c:pt>
                <c:pt idx="65">
                  <c:v>22-Dec-12 01:59:59.372250</c:v>
                </c:pt>
                <c:pt idx="66">
                  <c:v>22-Dec-12 02:59:59.372250</c:v>
                </c:pt>
                <c:pt idx="67">
                  <c:v>22-Dec-12 03:59:59.372250</c:v>
                </c:pt>
                <c:pt idx="68">
                  <c:v>22-Dec-12 04:59:59.372250</c:v>
                </c:pt>
                <c:pt idx="69">
                  <c:v>22-Dec-12 05:59:59.372250</c:v>
                </c:pt>
                <c:pt idx="70">
                  <c:v>22-Dec-12 06:59:59.372250</c:v>
                </c:pt>
                <c:pt idx="71">
                  <c:v>22-Dec-12 07:59:59.372250</c:v>
                </c:pt>
                <c:pt idx="72">
                  <c:v>22-Dec-12 08:59:59.372250</c:v>
                </c:pt>
                <c:pt idx="73">
                  <c:v>22-Dec-12 09:59:59.372250</c:v>
                </c:pt>
                <c:pt idx="74">
                  <c:v>22-Dec-12 10:59:59.372250</c:v>
                </c:pt>
                <c:pt idx="75">
                  <c:v>22-Dec-12 11:59:59.372250</c:v>
                </c:pt>
                <c:pt idx="76">
                  <c:v>22-Dec-12 12:59:59.372250</c:v>
                </c:pt>
                <c:pt idx="77">
                  <c:v>22-Dec-12 13:59:59.372250</c:v>
                </c:pt>
                <c:pt idx="78">
                  <c:v>22-Dec-12 14:59:59.372250</c:v>
                </c:pt>
                <c:pt idx="79">
                  <c:v>22-Dec-12 15:59:59.372250</c:v>
                </c:pt>
                <c:pt idx="80">
                  <c:v>22-Dec-12 16:59:59.372250</c:v>
                </c:pt>
                <c:pt idx="81">
                  <c:v>22-Dec-12 17:59:59.372250</c:v>
                </c:pt>
                <c:pt idx="82">
                  <c:v>22-Dec-12 18:59:59.372250</c:v>
                </c:pt>
                <c:pt idx="83">
                  <c:v>22-Dec-12 19:59:59.372250</c:v>
                </c:pt>
                <c:pt idx="84">
                  <c:v>22-Dec-12 20:59:59.372250</c:v>
                </c:pt>
                <c:pt idx="85">
                  <c:v>22-Dec-12 21:59:59.372250</c:v>
                </c:pt>
                <c:pt idx="86">
                  <c:v>22-Dec-12 22:59:59.372250</c:v>
                </c:pt>
                <c:pt idx="87">
                  <c:v>22-Dec-12 23:59:59.372250</c:v>
                </c:pt>
                <c:pt idx="88">
                  <c:v>23-Dec-12 00:59:59.372250</c:v>
                </c:pt>
                <c:pt idx="89">
                  <c:v>23-Dec-12 01:59:59.372250</c:v>
                </c:pt>
                <c:pt idx="90">
                  <c:v>23-Dec-12 02:59:59.372250</c:v>
                </c:pt>
                <c:pt idx="91">
                  <c:v>23-Dec-12 03:59:59.372250</c:v>
                </c:pt>
                <c:pt idx="92">
                  <c:v>23-Dec-12 04:59:59.372250</c:v>
                </c:pt>
                <c:pt idx="93">
                  <c:v>23-Dec-12 05:59:59.372250</c:v>
                </c:pt>
                <c:pt idx="94">
                  <c:v>23-Dec-12 06:59:59.372250</c:v>
                </c:pt>
                <c:pt idx="95">
                  <c:v>23-Dec-12 07:59:59.372250</c:v>
                </c:pt>
                <c:pt idx="96">
                  <c:v>23-Dec-12 08:59:59.372250</c:v>
                </c:pt>
                <c:pt idx="97">
                  <c:v>23-Dec-12 09:59:59.372250</c:v>
                </c:pt>
                <c:pt idx="98">
                  <c:v>23-Dec-12 10:59:59.372250</c:v>
                </c:pt>
                <c:pt idx="99">
                  <c:v>23-Dec-12 11:59:59.372250</c:v>
                </c:pt>
                <c:pt idx="100">
                  <c:v>23-Dec-12 12:59:24.372250</c:v>
                </c:pt>
                <c:pt idx="101">
                  <c:v>23-Dec-12 13:59:59.421875</c:v>
                </c:pt>
                <c:pt idx="102">
                  <c:v>23-Dec-12 14:59:59.421875</c:v>
                </c:pt>
                <c:pt idx="103">
                  <c:v>23-Dec-12 15:59:59.421875</c:v>
                </c:pt>
                <c:pt idx="104">
                  <c:v>23-Dec-12 16:59:59.421875</c:v>
                </c:pt>
                <c:pt idx="105">
                  <c:v>23-Dec-12 17:59:59.406250</c:v>
                </c:pt>
                <c:pt idx="106">
                  <c:v>23-Dec-12 18:59:59.406250</c:v>
                </c:pt>
                <c:pt idx="107">
                  <c:v>23-Dec-12 19:59:59.406250</c:v>
                </c:pt>
                <c:pt idx="108">
                  <c:v>23-Dec-12 20:59:59.406250</c:v>
                </c:pt>
                <c:pt idx="109">
                  <c:v>23-Dec-12 21:59:59.406250</c:v>
                </c:pt>
                <c:pt idx="110">
                  <c:v>23-Dec-12 22:59:59.406250</c:v>
                </c:pt>
                <c:pt idx="111">
                  <c:v>23-Dec-12 23:59:59.406250</c:v>
                </c:pt>
                <c:pt idx="112">
                  <c:v>24-Dec-12 00:59:59.406250</c:v>
                </c:pt>
                <c:pt idx="113">
                  <c:v>24-Dec-12 01:59:59.406250</c:v>
                </c:pt>
                <c:pt idx="114">
                  <c:v>24-Dec-12 02:59:59.406250</c:v>
                </c:pt>
                <c:pt idx="115">
                  <c:v>24-Dec-12 03:59:59.406250</c:v>
                </c:pt>
                <c:pt idx="116">
                  <c:v>24-Dec-12 04:59:59.406250</c:v>
                </c:pt>
                <c:pt idx="117">
                  <c:v>24-Dec-12 05:59:59.406250</c:v>
                </c:pt>
                <c:pt idx="118">
                  <c:v>24-Dec-12 06:59:59.406250</c:v>
                </c:pt>
                <c:pt idx="119">
                  <c:v>24-Dec-12 07:59:59.406250</c:v>
                </c:pt>
                <c:pt idx="120">
                  <c:v>24-Dec-12 08:59:59.406250</c:v>
                </c:pt>
                <c:pt idx="121">
                  <c:v>24-Dec-12 09:59:59.406250</c:v>
                </c:pt>
                <c:pt idx="122">
                  <c:v>24-Dec-12 10:59:59.406250</c:v>
                </c:pt>
                <c:pt idx="123">
                  <c:v>24-Dec-12 11:59:59.406250</c:v>
                </c:pt>
                <c:pt idx="124">
                  <c:v>24-Dec-12 12:59:59.406250</c:v>
                </c:pt>
                <c:pt idx="125">
                  <c:v>24-Dec-12 13:59:59.406250</c:v>
                </c:pt>
                <c:pt idx="126">
                  <c:v>24-Dec-12 14:59:59.406250</c:v>
                </c:pt>
                <c:pt idx="127">
                  <c:v>24-Dec-12 15:59:59.406250</c:v>
                </c:pt>
                <c:pt idx="128">
                  <c:v>24-Dec-12 16:59:59.406250</c:v>
                </c:pt>
                <c:pt idx="129">
                  <c:v>24-Dec-12 17:59:59.406250</c:v>
                </c:pt>
                <c:pt idx="130">
                  <c:v>24-Dec-12 18:59:59.406250</c:v>
                </c:pt>
                <c:pt idx="131">
                  <c:v>24-Dec-12 19:59:59.406250</c:v>
                </c:pt>
                <c:pt idx="132">
                  <c:v>24-Dec-12 20:59:59.406250</c:v>
                </c:pt>
                <c:pt idx="133">
                  <c:v>24-Dec-12 21:59:59.406250</c:v>
                </c:pt>
                <c:pt idx="134">
                  <c:v>24-Dec-12 22:59:59.406250</c:v>
                </c:pt>
                <c:pt idx="135">
                  <c:v>24-Dec-12 23:59:59.406250</c:v>
                </c:pt>
                <c:pt idx="136">
                  <c:v>25-Dec-12 00:59:59.406250</c:v>
                </c:pt>
                <c:pt idx="137">
                  <c:v>25-Dec-12 01:59:59.406250</c:v>
                </c:pt>
                <c:pt idx="138">
                  <c:v>25-Dec-12 02:59:59.406250</c:v>
                </c:pt>
                <c:pt idx="139">
                  <c:v>25-Dec-12 03:59:59.406250</c:v>
                </c:pt>
                <c:pt idx="140">
                  <c:v>25-Dec-12 04:59:59.406250</c:v>
                </c:pt>
                <c:pt idx="141">
                  <c:v>25-Dec-12 05:59:59.406250</c:v>
                </c:pt>
                <c:pt idx="142">
                  <c:v>25-Dec-12 06:59:59.406250</c:v>
                </c:pt>
                <c:pt idx="143">
                  <c:v>25-Dec-12 07:59:59.406250</c:v>
                </c:pt>
                <c:pt idx="144">
                  <c:v>25-Dec-12 08:59:59.406250</c:v>
                </c:pt>
                <c:pt idx="145">
                  <c:v>25-Dec-12 09:59:59.406250</c:v>
                </c:pt>
                <c:pt idx="146">
                  <c:v>25-Dec-12 10:59:59.406250</c:v>
                </c:pt>
                <c:pt idx="147">
                  <c:v>25-Dec-12 11:59:59.406250</c:v>
                </c:pt>
                <c:pt idx="148">
                  <c:v>25-Dec-12 12:59:59.406250</c:v>
                </c:pt>
                <c:pt idx="149">
                  <c:v>25-Dec-12 13:59:59.406250</c:v>
                </c:pt>
                <c:pt idx="150">
                  <c:v>25-Dec-12 14:59:59.406250</c:v>
                </c:pt>
                <c:pt idx="151">
                  <c:v>25-Dec-12 15:59:59.406250</c:v>
                </c:pt>
                <c:pt idx="152">
                  <c:v>25-Dec-12 16:59:59.406250</c:v>
                </c:pt>
                <c:pt idx="153">
                  <c:v>25-Dec-12 17:59:59.406250</c:v>
                </c:pt>
                <c:pt idx="154">
                  <c:v>25-Dec-12 18:59:59.406250</c:v>
                </c:pt>
                <c:pt idx="155">
                  <c:v>25-Dec-12 19:59:59.406250</c:v>
                </c:pt>
                <c:pt idx="156">
                  <c:v>25-Dec-12 20:59:59.406250</c:v>
                </c:pt>
                <c:pt idx="157">
                  <c:v>25-Dec-12 21:59:59.406250</c:v>
                </c:pt>
                <c:pt idx="158">
                  <c:v>25-Dec-12 22:59:59.406250</c:v>
                </c:pt>
                <c:pt idx="159">
                  <c:v>25-Dec-12 23:59:59.406250</c:v>
                </c:pt>
                <c:pt idx="160">
                  <c:v>26-Dec-12 00:59:59.406250</c:v>
                </c:pt>
                <c:pt idx="161">
                  <c:v>26-Dec-12 01:59:59.406250</c:v>
                </c:pt>
                <c:pt idx="162">
                  <c:v>26-Dec-12 02:59:59.406250</c:v>
                </c:pt>
                <c:pt idx="163">
                  <c:v>26-Dec-12 03:59:59.406250</c:v>
                </c:pt>
                <c:pt idx="164">
                  <c:v>26-Dec-12 04:59:59.406250</c:v>
                </c:pt>
                <c:pt idx="165">
                  <c:v>26-Dec-12 05:59:59.406250</c:v>
                </c:pt>
                <c:pt idx="166">
                  <c:v>26-Dec-12 06:59:59.406250</c:v>
                </c:pt>
                <c:pt idx="167">
                  <c:v>26-Dec-12 07:59:59.406250</c:v>
                </c:pt>
                <c:pt idx="168">
                  <c:v>26-Dec-12 08:59:59.406250</c:v>
                </c:pt>
                <c:pt idx="169">
                  <c:v>26-Dec-12 09:59:59.406250</c:v>
                </c:pt>
                <c:pt idx="170">
                  <c:v>26-Dec-12 10:59:59.406250</c:v>
                </c:pt>
                <c:pt idx="171">
                  <c:v>26-Dec-12 11:59:59.406250</c:v>
                </c:pt>
                <c:pt idx="172">
                  <c:v>26-Dec-12 12:59:59.406250</c:v>
                </c:pt>
                <c:pt idx="173">
                  <c:v>26-Dec-12 13:59:59.406250</c:v>
                </c:pt>
                <c:pt idx="174">
                  <c:v>26-Dec-12 14:59:59.406250</c:v>
                </c:pt>
                <c:pt idx="175">
                  <c:v>26-Dec-12 15:59:59.406250</c:v>
                </c:pt>
                <c:pt idx="176">
                  <c:v>26-Dec-12 16:59:59.406250</c:v>
                </c:pt>
                <c:pt idx="177">
                  <c:v>26-Dec-12 17:59:59.406250</c:v>
                </c:pt>
                <c:pt idx="178">
                  <c:v>26-Dec-12 18:59:59.406250</c:v>
                </c:pt>
                <c:pt idx="179">
                  <c:v>26-Dec-12 19:59:59.406250</c:v>
                </c:pt>
                <c:pt idx="180">
                  <c:v>26-Dec-12 20:59:59.406250</c:v>
                </c:pt>
                <c:pt idx="181">
                  <c:v>26-Dec-12 21:59:59.406250</c:v>
                </c:pt>
                <c:pt idx="182">
                  <c:v>26-Dec-12 22:59:59.406250</c:v>
                </c:pt>
                <c:pt idx="183">
                  <c:v>26-Dec-12 23:59:59.406250</c:v>
                </c:pt>
                <c:pt idx="184">
                  <c:v>27-Dec-12 00:59:59.406250</c:v>
                </c:pt>
                <c:pt idx="185">
                  <c:v>27-Dec-12 01:59:59.406250</c:v>
                </c:pt>
                <c:pt idx="186">
                  <c:v>27-Dec-12 02:59:59.406250</c:v>
                </c:pt>
                <c:pt idx="187">
                  <c:v>27-Dec-12 03:59:59.406250</c:v>
                </c:pt>
                <c:pt idx="188">
                  <c:v>27-Dec-12 04:59:59.406250</c:v>
                </c:pt>
                <c:pt idx="189">
                  <c:v>27-Dec-12 05:59:59.406250</c:v>
                </c:pt>
                <c:pt idx="190">
                  <c:v>27-Dec-12 06:59:59.406250</c:v>
                </c:pt>
                <c:pt idx="191">
                  <c:v>27-Dec-12 07:59:59.406250</c:v>
                </c:pt>
                <c:pt idx="192">
                  <c:v>27-Dec-12 08:59:59.406250</c:v>
                </c:pt>
                <c:pt idx="193">
                  <c:v>27-Dec-12 09:59:59.406250</c:v>
                </c:pt>
                <c:pt idx="194">
                  <c:v>27-Dec-12 10:59:59.406250</c:v>
                </c:pt>
                <c:pt idx="195">
                  <c:v>27-Dec-12 11:59:59.406250</c:v>
                </c:pt>
                <c:pt idx="196">
                  <c:v>27-Dec-12 12:59:59.406250</c:v>
                </c:pt>
                <c:pt idx="197">
                  <c:v>27-Dec-12 13:59:59.406250</c:v>
                </c:pt>
                <c:pt idx="198">
                  <c:v>27-Dec-12 14:59:59.406250</c:v>
                </c:pt>
                <c:pt idx="199">
                  <c:v>27-Dec-12 15:59:59.486392</c:v>
                </c:pt>
                <c:pt idx="200">
                  <c:v>27-Dec-12 16:59:59.740224</c:v>
                </c:pt>
                <c:pt idx="201">
                  <c:v>27-Dec-12 17:59:59.866207</c:v>
                </c:pt>
                <c:pt idx="202">
                  <c:v>27-Dec-12 18:59:59.928078</c:v>
                </c:pt>
                <c:pt idx="203">
                  <c:v>27-Dec-12 19:59:59.955635</c:v>
                </c:pt>
                <c:pt idx="204">
                  <c:v>27-Dec-12 20:59:59.976435</c:v>
                </c:pt>
                <c:pt idx="205">
                  <c:v>27-Dec-12 21:59:59.976435</c:v>
                </c:pt>
                <c:pt idx="206">
                  <c:v>27-Dec-12 22:59:59.976435</c:v>
                </c:pt>
                <c:pt idx="207">
                  <c:v>27-Dec-12 23:59:59.976435</c:v>
                </c:pt>
                <c:pt idx="208">
                  <c:v>28-Dec-12 00:59:59.976435</c:v>
                </c:pt>
                <c:pt idx="209">
                  <c:v>28-Dec-12 01:59:59.976435</c:v>
                </c:pt>
                <c:pt idx="210">
                  <c:v>28-Dec-12 02:59:59.976435</c:v>
                </c:pt>
                <c:pt idx="211">
                  <c:v>28-Dec-12 03:59:59.976435</c:v>
                </c:pt>
                <c:pt idx="212">
                  <c:v>28-Dec-12 04:59:59.976435</c:v>
                </c:pt>
                <c:pt idx="213">
                  <c:v>28-Dec-12 05:59:59.975874</c:v>
                </c:pt>
                <c:pt idx="214">
                  <c:v>28-Dec-12 06:59:59.975874</c:v>
                </c:pt>
                <c:pt idx="215">
                  <c:v>28-Dec-12 07:59:59.975874</c:v>
                </c:pt>
                <c:pt idx="216">
                  <c:v>28-Dec-12 08:59:59.975874</c:v>
                </c:pt>
                <c:pt idx="217">
                  <c:v>28-Dec-12 09:59:59.975874</c:v>
                </c:pt>
                <c:pt idx="218">
                  <c:v>28-Dec-12 10:59:59.975874</c:v>
                </c:pt>
                <c:pt idx="219">
                  <c:v>28-Dec-12 11:59:59.975874</c:v>
                </c:pt>
                <c:pt idx="220">
                  <c:v>28-Dec-12 12:59:59.975874</c:v>
                </c:pt>
                <c:pt idx="221">
                  <c:v>28-Dec-12 13:59:59.975874</c:v>
                </c:pt>
                <c:pt idx="222">
                  <c:v>28-Dec-12 14:59:59.975874</c:v>
                </c:pt>
                <c:pt idx="223">
                  <c:v>28-Dec-12 15:59:59.975874</c:v>
                </c:pt>
                <c:pt idx="224">
                  <c:v>28-Dec-12 16:59:59.975874</c:v>
                </c:pt>
                <c:pt idx="225">
                  <c:v>28-Dec-12 17:59:59.975874</c:v>
                </c:pt>
                <c:pt idx="226">
                  <c:v>28-Dec-12 18:59:59.975874</c:v>
                </c:pt>
                <c:pt idx="227">
                  <c:v>28-Dec-12 19:59:59.975874</c:v>
                </c:pt>
                <c:pt idx="228">
                  <c:v>28-Dec-12 20:59:59.975874</c:v>
                </c:pt>
                <c:pt idx="229">
                  <c:v>28-Dec-12 21:59:59.975874</c:v>
                </c:pt>
                <c:pt idx="230">
                  <c:v>28-Dec-12 22:59:59.975874</c:v>
                </c:pt>
                <c:pt idx="231">
                  <c:v>28-Dec-12 23:59:59.975874</c:v>
                </c:pt>
                <c:pt idx="232">
                  <c:v>29-Dec-12 00:59:59.975874</c:v>
                </c:pt>
                <c:pt idx="233">
                  <c:v>29-Dec-12 01:59:59.975874</c:v>
                </c:pt>
                <c:pt idx="234">
                  <c:v>29-Dec-12 02:59:59.975874</c:v>
                </c:pt>
                <c:pt idx="235">
                  <c:v>29-Dec-12 03:59:59.975874</c:v>
                </c:pt>
                <c:pt idx="236">
                  <c:v>29-Dec-12 04:59:59.975874</c:v>
                </c:pt>
                <c:pt idx="237">
                  <c:v>29-Dec-12 05:59:59.975874</c:v>
                </c:pt>
                <c:pt idx="238">
                  <c:v>29-Dec-12 06:59:59.975874</c:v>
                </c:pt>
                <c:pt idx="239">
                  <c:v>29-Dec-12 07:59:59.975874</c:v>
                </c:pt>
                <c:pt idx="240">
                  <c:v>29-Dec-12 08:59:59.975874</c:v>
                </c:pt>
                <c:pt idx="241">
                  <c:v>29-Dec-12 09:59:59.975874</c:v>
                </c:pt>
                <c:pt idx="242">
                  <c:v>29-Dec-12 10:59:59.975874</c:v>
                </c:pt>
                <c:pt idx="243">
                  <c:v>29-Dec-12 11:59:59.975874</c:v>
                </c:pt>
                <c:pt idx="244">
                  <c:v>29-Dec-12 12:59:59.975874</c:v>
                </c:pt>
                <c:pt idx="245">
                  <c:v>29-Dec-12 13:59:59.975874</c:v>
                </c:pt>
                <c:pt idx="246">
                  <c:v>29-Dec-12 14:59:59.975874</c:v>
                </c:pt>
                <c:pt idx="247">
                  <c:v>29-Dec-12 15:59:59.975874</c:v>
                </c:pt>
                <c:pt idx="248">
                  <c:v>29-Dec-12 16:59:59.975874</c:v>
                </c:pt>
                <c:pt idx="249">
                  <c:v>29-Dec-12 17:59:59.975874</c:v>
                </c:pt>
                <c:pt idx="250">
                  <c:v>29-Dec-12 18:59:59.975874</c:v>
                </c:pt>
                <c:pt idx="251">
                  <c:v>29-Dec-12 19:59:59.975874</c:v>
                </c:pt>
                <c:pt idx="252">
                  <c:v>29-Dec-12 20:59:59.975874</c:v>
                </c:pt>
                <c:pt idx="253">
                  <c:v>29-Dec-12 21:59:59.975874</c:v>
                </c:pt>
                <c:pt idx="254">
                  <c:v>29-Dec-12 22:59:59.975874</c:v>
                </c:pt>
                <c:pt idx="255">
                  <c:v>29-Dec-12 23:59:59.975874</c:v>
                </c:pt>
                <c:pt idx="256">
                  <c:v>30-Dec-12 00:59:59.975874</c:v>
                </c:pt>
                <c:pt idx="257">
                  <c:v>30-Dec-12 01:59:59.975874</c:v>
                </c:pt>
                <c:pt idx="258">
                  <c:v>30-Dec-12 02:59:59.975874</c:v>
                </c:pt>
                <c:pt idx="259">
                  <c:v>30-Dec-12 03:59:59.975874</c:v>
                </c:pt>
                <c:pt idx="260">
                  <c:v>30-Dec-12 04:59:59.975874</c:v>
                </c:pt>
                <c:pt idx="261">
                  <c:v>30-Dec-12 05:59:59.975874</c:v>
                </c:pt>
                <c:pt idx="262">
                  <c:v>30-Dec-12 06:59:59.975874</c:v>
                </c:pt>
                <c:pt idx="263">
                  <c:v>30-Dec-12 07:59:59.975874</c:v>
                </c:pt>
                <c:pt idx="264">
                  <c:v>30-Dec-12 08:59:59.975874</c:v>
                </c:pt>
                <c:pt idx="265">
                  <c:v>30-Dec-12 09:59:59.975874</c:v>
                </c:pt>
                <c:pt idx="266">
                  <c:v>30-Dec-12 10:59:59.975874</c:v>
                </c:pt>
                <c:pt idx="267">
                  <c:v>30-Dec-12 11:59:59.975874</c:v>
                </c:pt>
                <c:pt idx="268">
                  <c:v>30-Dec-12 12:59:59.975874</c:v>
                </c:pt>
                <c:pt idx="269">
                  <c:v>30-Dec-12 13:59:59.975874</c:v>
                </c:pt>
                <c:pt idx="270">
                  <c:v>30-Dec-12 14:59:59.975874</c:v>
                </c:pt>
                <c:pt idx="271">
                  <c:v>30-Dec-12 15:59:59.975874</c:v>
                </c:pt>
                <c:pt idx="272">
                  <c:v>30-Dec-12 16:59:59.975874</c:v>
                </c:pt>
                <c:pt idx="273">
                  <c:v>30-Dec-12 17:59:59.975874</c:v>
                </c:pt>
                <c:pt idx="274">
                  <c:v>30-Dec-12 18:59:59.975874</c:v>
                </c:pt>
                <c:pt idx="275">
                  <c:v>30-Dec-12 19:59:59.975874</c:v>
                </c:pt>
                <c:pt idx="276">
                  <c:v>30-Dec-12 20:59:59.975874</c:v>
                </c:pt>
                <c:pt idx="277">
                  <c:v>30-Dec-12 21:59:59.975874</c:v>
                </c:pt>
                <c:pt idx="278">
                  <c:v>30-Dec-12 22:59:59.975874</c:v>
                </c:pt>
                <c:pt idx="279">
                  <c:v>30-Dec-12 23:59:59.975874</c:v>
                </c:pt>
                <c:pt idx="280">
                  <c:v>31-Dec-12 00:59:59.975874</c:v>
                </c:pt>
                <c:pt idx="281">
                  <c:v>31-Dec-12 01:59:59.975874</c:v>
                </c:pt>
                <c:pt idx="282">
                  <c:v>31-Dec-12 02:59:59.975874</c:v>
                </c:pt>
                <c:pt idx="283">
                  <c:v>31-Dec-12 03:59:59.975874</c:v>
                </c:pt>
                <c:pt idx="284">
                  <c:v>31-Dec-12 04:59:59.975874</c:v>
                </c:pt>
                <c:pt idx="285">
                  <c:v>31-Dec-12 05:59:59.975874</c:v>
                </c:pt>
                <c:pt idx="286">
                  <c:v>31-Dec-12 06:59:59.975874</c:v>
                </c:pt>
                <c:pt idx="287">
                  <c:v>31-Dec-12 07:59:59.975874</c:v>
                </c:pt>
                <c:pt idx="288">
                  <c:v>31-Dec-12 08:59:59.975874</c:v>
                </c:pt>
                <c:pt idx="289">
                  <c:v>31-Dec-12 09:59:59.975874</c:v>
                </c:pt>
                <c:pt idx="290">
                  <c:v>31-Dec-12 10:59:59.975874</c:v>
                </c:pt>
                <c:pt idx="291">
                  <c:v>31-Dec-12 11:59:59.975874</c:v>
                </c:pt>
                <c:pt idx="292">
                  <c:v>31-Dec-12 12:59:59.975874</c:v>
                </c:pt>
                <c:pt idx="293">
                  <c:v>31-Dec-12 13:59:59.975874</c:v>
                </c:pt>
                <c:pt idx="294">
                  <c:v>31-Dec-12 14:59:59.975874</c:v>
                </c:pt>
                <c:pt idx="295">
                  <c:v>31-Dec-12 15:59:59.975874</c:v>
                </c:pt>
                <c:pt idx="296">
                  <c:v>31-Dec-12 16:59:59.975874</c:v>
                </c:pt>
                <c:pt idx="297">
                  <c:v>31-Dec-12 17:59:59.975874</c:v>
                </c:pt>
                <c:pt idx="298">
                  <c:v>31-Dec-12 18:59:59.975874</c:v>
                </c:pt>
                <c:pt idx="299">
                  <c:v>31-Dec-12 19:59:59.975874</c:v>
                </c:pt>
                <c:pt idx="300">
                  <c:v>31-Dec-12 20:59:59.975874</c:v>
                </c:pt>
                <c:pt idx="301">
                  <c:v>31-Dec-12 21:59:59.975874</c:v>
                </c:pt>
                <c:pt idx="302">
                  <c:v>31-Dec-12 22:59:59.975874</c:v>
                </c:pt>
                <c:pt idx="303">
                  <c:v>31-Dec-12 23:59:59.975874</c:v>
                </c:pt>
                <c:pt idx="304">
                  <c:v>01-Jan-13 00:59:59.975874</c:v>
                </c:pt>
                <c:pt idx="305">
                  <c:v>01-Jan-13 01:59:59.975874</c:v>
                </c:pt>
                <c:pt idx="306">
                  <c:v>01-Jan-13 02:59:59.975874</c:v>
                </c:pt>
                <c:pt idx="307">
                  <c:v>01-Jan-13 03:59:59.975874</c:v>
                </c:pt>
                <c:pt idx="308">
                  <c:v>01-Jan-13 04:59:59.975874</c:v>
                </c:pt>
                <c:pt idx="309">
                  <c:v>01-Jan-13 05:59:59.975874</c:v>
                </c:pt>
                <c:pt idx="310">
                  <c:v>01-Jan-13 06:59:59.975874</c:v>
                </c:pt>
                <c:pt idx="311">
                  <c:v>01-Jan-13 07:59:59.975874</c:v>
                </c:pt>
                <c:pt idx="312">
                  <c:v>01-Jan-13 08:59:59.975874</c:v>
                </c:pt>
                <c:pt idx="313">
                  <c:v>01-Jan-13 09:59:59.975874</c:v>
                </c:pt>
                <c:pt idx="314">
                  <c:v>01-Jan-13 10:59:59.975874</c:v>
                </c:pt>
                <c:pt idx="315">
                  <c:v>01-Jan-13 11:59:59.975874</c:v>
                </c:pt>
                <c:pt idx="316">
                  <c:v>01-Jan-13 12:59:59.975874</c:v>
                </c:pt>
                <c:pt idx="317">
                  <c:v>01-Jan-13 13:59:59.975874</c:v>
                </c:pt>
                <c:pt idx="318">
                  <c:v>01-Jan-13 14:59:59.975874</c:v>
                </c:pt>
                <c:pt idx="319">
                  <c:v>01-Jan-13 15:59:59.975874</c:v>
                </c:pt>
                <c:pt idx="320">
                  <c:v>01-Jan-13 16:59:59.975874</c:v>
                </c:pt>
                <c:pt idx="321">
                  <c:v>01-Jan-13 17:59:59.975874</c:v>
                </c:pt>
                <c:pt idx="322">
                  <c:v>01-Jan-13 18:59:59.975874</c:v>
                </c:pt>
                <c:pt idx="323">
                  <c:v>01-Jan-13 19:59:59.975874</c:v>
                </c:pt>
                <c:pt idx="324">
                  <c:v>01-Jan-13 20:59:59.975874</c:v>
                </c:pt>
                <c:pt idx="325">
                  <c:v>01-Jan-13 21:59:59.975874</c:v>
                </c:pt>
                <c:pt idx="326">
                  <c:v>01-Jan-13 22:59:59.975874</c:v>
                </c:pt>
                <c:pt idx="327">
                  <c:v>01-Jan-13 23:59:59.975874</c:v>
                </c:pt>
                <c:pt idx="328">
                  <c:v>02-Jan-13 00:59:59.975874</c:v>
                </c:pt>
                <c:pt idx="329">
                  <c:v>02-Jan-13 01:59:59.975874</c:v>
                </c:pt>
                <c:pt idx="330">
                  <c:v>02-Jan-13 02:59:59.975874</c:v>
                </c:pt>
                <c:pt idx="331">
                  <c:v>02-Jan-13 03:59:59.975874</c:v>
                </c:pt>
                <c:pt idx="332">
                  <c:v>02-Jan-13 04:59:59.975874</c:v>
                </c:pt>
                <c:pt idx="333">
                  <c:v>02-Jan-13 05:59:59.975874</c:v>
                </c:pt>
                <c:pt idx="334">
                  <c:v>02-Jan-13 06:59:59.975874</c:v>
                </c:pt>
                <c:pt idx="335">
                  <c:v>02-Jan-13 07:59:59.975874</c:v>
                </c:pt>
                <c:pt idx="336">
                  <c:v>02-Jan-13 08:59:59.975874</c:v>
                </c:pt>
                <c:pt idx="337">
                  <c:v>02-Jan-13 09:59:59.975874</c:v>
                </c:pt>
                <c:pt idx="338">
                  <c:v>02-Jan-13 10:59:59.975874</c:v>
                </c:pt>
                <c:pt idx="339">
                  <c:v>02-Jan-13 11:59:59.975874</c:v>
                </c:pt>
                <c:pt idx="340">
                  <c:v>02-Jan-13 12:05:07.975874</c:v>
                </c:pt>
                <c:pt idx="341">
                  <c:v>02-Jan-13 13:59:59.015244</c:v>
                </c:pt>
                <c:pt idx="342">
                  <c:v>02-Jan-13 14:59:59.015244</c:v>
                </c:pt>
                <c:pt idx="343">
                  <c:v>02-Jan-13 15:59:59.015244</c:v>
                </c:pt>
                <c:pt idx="344">
                  <c:v>02-Jan-13 16:59:59.015244</c:v>
                </c:pt>
                <c:pt idx="345">
                  <c:v>02-Jan-13 17:59:59.015244</c:v>
                </c:pt>
                <c:pt idx="346">
                  <c:v>02-Jan-13 18:59:59.015244</c:v>
                </c:pt>
                <c:pt idx="347">
                  <c:v>02-Jan-13 19:59:59.015244</c:v>
                </c:pt>
                <c:pt idx="348">
                  <c:v>02-Jan-13 20:59:59.015244</c:v>
                </c:pt>
                <c:pt idx="349">
                  <c:v>02-Jan-13 21:59:59.015244</c:v>
                </c:pt>
                <c:pt idx="350">
                  <c:v>02-Jan-13 22:59:59.015244</c:v>
                </c:pt>
                <c:pt idx="351">
                  <c:v>02-Jan-13 23:59:59.015244</c:v>
                </c:pt>
                <c:pt idx="352">
                  <c:v>03-Jan-13 00:59:59.014874</c:v>
                </c:pt>
                <c:pt idx="353">
                  <c:v>03-Jan-13 01:59:59.014874</c:v>
                </c:pt>
                <c:pt idx="354">
                  <c:v>03-Jan-13 02:59:59.014874</c:v>
                </c:pt>
                <c:pt idx="355">
                  <c:v>03-Jan-13 03:59:59.014874</c:v>
                </c:pt>
                <c:pt idx="356">
                  <c:v>03-Jan-13 04:59:59.014874</c:v>
                </c:pt>
                <c:pt idx="357">
                  <c:v>03-Jan-13 05:59:59.014874</c:v>
                </c:pt>
                <c:pt idx="358">
                  <c:v>03-Jan-13 06:59:59.014874</c:v>
                </c:pt>
                <c:pt idx="359">
                  <c:v>03-Jan-13 07:59:59.014874</c:v>
                </c:pt>
                <c:pt idx="360">
                  <c:v>03-Jan-13 08:59:59.014874</c:v>
                </c:pt>
                <c:pt idx="361">
                  <c:v>03-Jan-13 09:59:59.014874</c:v>
                </c:pt>
                <c:pt idx="362">
                  <c:v>03-Jan-13 10:59:59.014874</c:v>
                </c:pt>
                <c:pt idx="363">
                  <c:v>03-Jan-13 11:59:59.014874</c:v>
                </c:pt>
                <c:pt idx="364">
                  <c:v>03-Jan-13 12:59:59.014874</c:v>
                </c:pt>
                <c:pt idx="365">
                  <c:v>03-Jan-13 13:59:59.014874</c:v>
                </c:pt>
                <c:pt idx="366">
                  <c:v>03-Jan-13 14:59:59.014874</c:v>
                </c:pt>
                <c:pt idx="367">
                  <c:v>03-Jan-13 15:59:59.014874</c:v>
                </c:pt>
                <c:pt idx="368">
                  <c:v>03-Jan-13 16:59:59.014874</c:v>
                </c:pt>
                <c:pt idx="369">
                  <c:v>03-Jan-13 17:59:59.014874</c:v>
                </c:pt>
                <c:pt idx="370">
                  <c:v>03-Jan-13 18:59:59.014874</c:v>
                </c:pt>
                <c:pt idx="371">
                  <c:v>03-Jan-13 19:59:59.014874</c:v>
                </c:pt>
                <c:pt idx="372">
                  <c:v>03-Jan-13 20:59:59.014874</c:v>
                </c:pt>
                <c:pt idx="373">
                  <c:v>03-Jan-13 21:59:59.014874</c:v>
                </c:pt>
                <c:pt idx="374">
                  <c:v>03-Jan-13 22:59:59.014874</c:v>
                </c:pt>
                <c:pt idx="375">
                  <c:v>03-Jan-13 23:59:59.014874</c:v>
                </c:pt>
                <c:pt idx="376">
                  <c:v>04-Jan-13 00:59:59.014874</c:v>
                </c:pt>
                <c:pt idx="377">
                  <c:v>04-Jan-13 01:59:59.014874</c:v>
                </c:pt>
                <c:pt idx="378">
                  <c:v>04-Jan-13 02:59:59.014874</c:v>
                </c:pt>
                <c:pt idx="379">
                  <c:v>04-Jan-13 03:59:59.014874</c:v>
                </c:pt>
                <c:pt idx="380">
                  <c:v>04-Jan-13 04:59:59.014874</c:v>
                </c:pt>
                <c:pt idx="381">
                  <c:v>04-Jan-13 05:59:59.014874</c:v>
                </c:pt>
                <c:pt idx="382">
                  <c:v>04-Jan-13 06:59:59.014874</c:v>
                </c:pt>
                <c:pt idx="383">
                  <c:v>04-Jan-13 07:59:59.014874</c:v>
                </c:pt>
                <c:pt idx="384">
                  <c:v>04-Jan-13 08:59:59.014874</c:v>
                </c:pt>
                <c:pt idx="385">
                  <c:v>04-Jan-13 09:59:59.014874</c:v>
                </c:pt>
                <c:pt idx="386">
                  <c:v>04-Jan-13 10:59:59.014874</c:v>
                </c:pt>
                <c:pt idx="387">
                  <c:v>04-Jan-13 11:59:59.014874</c:v>
                </c:pt>
                <c:pt idx="388">
                  <c:v>04-Jan-13 12:59:59.014874</c:v>
                </c:pt>
                <c:pt idx="389">
                  <c:v>04-Jan-13 13:59:59.014874</c:v>
                </c:pt>
                <c:pt idx="390">
                  <c:v>04-Jan-13 14:59:59.014874</c:v>
                </c:pt>
                <c:pt idx="391">
                  <c:v>04-Jan-13 15:59:59.014874</c:v>
                </c:pt>
                <c:pt idx="392">
                  <c:v>04-Jan-13 16:59:59.014874</c:v>
                </c:pt>
                <c:pt idx="393">
                  <c:v>04-Jan-13 17:59:59.014874</c:v>
                </c:pt>
                <c:pt idx="394">
                  <c:v>04-Jan-13 18:59:59.014874</c:v>
                </c:pt>
                <c:pt idx="395">
                  <c:v>04-Jan-13 19:59:59.014874</c:v>
                </c:pt>
                <c:pt idx="396">
                  <c:v>04-Jan-13 20:59:59.014874</c:v>
                </c:pt>
                <c:pt idx="397">
                  <c:v>04-Jan-13 21:59:59.014874</c:v>
                </c:pt>
                <c:pt idx="398">
                  <c:v>04-Jan-13 22:59:59.014874</c:v>
                </c:pt>
                <c:pt idx="399">
                  <c:v>04-Jan-13 23:59:59.014874</c:v>
                </c:pt>
                <c:pt idx="400">
                  <c:v>05-Jan-13 00:59:59.014874</c:v>
                </c:pt>
                <c:pt idx="401">
                  <c:v>05-Jan-13 01:59:59.014874</c:v>
                </c:pt>
                <c:pt idx="402">
                  <c:v>05-Jan-13 02:59:59.014874</c:v>
                </c:pt>
                <c:pt idx="403">
                  <c:v>05-Jan-13 03:59:59.014874</c:v>
                </c:pt>
                <c:pt idx="404">
                  <c:v>05-Jan-13 04:59:59.014874</c:v>
                </c:pt>
                <c:pt idx="405">
                  <c:v>05-Jan-13 05:59:59.014874</c:v>
                </c:pt>
                <c:pt idx="406">
                  <c:v>05-Jan-13 06:59:59.014874</c:v>
                </c:pt>
                <c:pt idx="407">
                  <c:v>05-Jan-13 07:59:59.014874</c:v>
                </c:pt>
                <c:pt idx="408">
                  <c:v>05-Jan-13 08:59:59.014874</c:v>
                </c:pt>
                <c:pt idx="409">
                  <c:v>05-Jan-13 09:59:59.014874</c:v>
                </c:pt>
                <c:pt idx="410">
                  <c:v>05-Jan-13 10:59:59.014874</c:v>
                </c:pt>
                <c:pt idx="411">
                  <c:v>05-Jan-13 11:59:59.014874</c:v>
                </c:pt>
                <c:pt idx="412">
                  <c:v>05-Jan-13 12:59:59.014874</c:v>
                </c:pt>
                <c:pt idx="413">
                  <c:v>05-Jan-13 13:59:59.014874</c:v>
                </c:pt>
                <c:pt idx="414">
                  <c:v>05-Jan-13 14:59:59.014874</c:v>
                </c:pt>
                <c:pt idx="415">
                  <c:v>05-Jan-13 15:59:59.014874</c:v>
                </c:pt>
                <c:pt idx="416">
                  <c:v>05-Jan-13 16:59:59.014874</c:v>
                </c:pt>
                <c:pt idx="417">
                  <c:v>05-Jan-13 17:59:59.014874</c:v>
                </c:pt>
                <c:pt idx="418">
                  <c:v>05-Jan-13 18:59:59.014874</c:v>
                </c:pt>
                <c:pt idx="419">
                  <c:v>05-Jan-13 19:59:59.014874</c:v>
                </c:pt>
                <c:pt idx="420">
                  <c:v>05-Jan-13 20:59:59.014874</c:v>
                </c:pt>
                <c:pt idx="421">
                  <c:v>05-Jan-13 21:59:59.014874</c:v>
                </c:pt>
                <c:pt idx="422">
                  <c:v>05-Jan-13 22:59:59.014874</c:v>
                </c:pt>
                <c:pt idx="423">
                  <c:v>05-Jan-13 23:59:59.014874</c:v>
                </c:pt>
                <c:pt idx="424">
                  <c:v>06-Jan-13 00:59:59.014874</c:v>
                </c:pt>
                <c:pt idx="425">
                  <c:v>06-Jan-13 01:59:59.014874</c:v>
                </c:pt>
                <c:pt idx="426">
                  <c:v>06-Jan-13 02:59:59.014874</c:v>
                </c:pt>
                <c:pt idx="427">
                  <c:v>06-Jan-13 03:59:59.014874</c:v>
                </c:pt>
                <c:pt idx="428">
                  <c:v>06-Jan-13 04:59:59.014874</c:v>
                </c:pt>
                <c:pt idx="429">
                  <c:v>06-Jan-13 05:59:59.014874</c:v>
                </c:pt>
                <c:pt idx="430">
                  <c:v>06-Jan-13 06:59:59.014874</c:v>
                </c:pt>
                <c:pt idx="431">
                  <c:v>06-Jan-13 07:59:59.014874</c:v>
                </c:pt>
                <c:pt idx="432">
                  <c:v>06-Jan-13 08:59:59.014874</c:v>
                </c:pt>
                <c:pt idx="433">
                  <c:v>06-Jan-13 09:59:59.014874</c:v>
                </c:pt>
                <c:pt idx="434">
                  <c:v>06-Jan-13 10:59:59.014874</c:v>
                </c:pt>
                <c:pt idx="435">
                  <c:v>06-Jan-13 11:59:59.014874</c:v>
                </c:pt>
                <c:pt idx="436">
                  <c:v>06-Jan-13 12:11:53.014874</c:v>
                </c:pt>
                <c:pt idx="437">
                  <c:v>06-Jan-13 14:59:59.014874</c:v>
                </c:pt>
                <c:pt idx="438">
                  <c:v>06-Jan-13 15:59:59.014874</c:v>
                </c:pt>
                <c:pt idx="439">
                  <c:v>06-Jan-13 16:59:59.014874</c:v>
                </c:pt>
                <c:pt idx="440">
                  <c:v>06-Jan-13 17:59:59.014874</c:v>
                </c:pt>
                <c:pt idx="441">
                  <c:v>06-Jan-13 18:59:59.014874</c:v>
                </c:pt>
                <c:pt idx="442">
                  <c:v>06-Jan-13 19:59:59.014874</c:v>
                </c:pt>
                <c:pt idx="443">
                  <c:v>06-Jan-13 20:59:59.014874</c:v>
                </c:pt>
                <c:pt idx="444">
                  <c:v>06-Jan-13 21:59:59.014874</c:v>
                </c:pt>
                <c:pt idx="445">
                  <c:v>06-Jan-13 22:59:59.014874</c:v>
                </c:pt>
                <c:pt idx="446">
                  <c:v>06-Jan-13 23:59:59.014874</c:v>
                </c:pt>
                <c:pt idx="447">
                  <c:v>07-Jan-13 00:59:59.014874</c:v>
                </c:pt>
                <c:pt idx="448">
                  <c:v>07-Jan-13 01:59:59.014874</c:v>
                </c:pt>
                <c:pt idx="449">
                  <c:v>07-Jan-13 02:59:59.014874</c:v>
                </c:pt>
                <c:pt idx="450">
                  <c:v>07-Jan-13 03:59:59.014874</c:v>
                </c:pt>
                <c:pt idx="451">
                  <c:v>07-Jan-13 04:59:59.014874</c:v>
                </c:pt>
                <c:pt idx="452">
                  <c:v>07-Jan-13 05:59:59.014874</c:v>
                </c:pt>
                <c:pt idx="453">
                  <c:v>07-Jan-13 06:59:59.014874</c:v>
                </c:pt>
                <c:pt idx="454">
                  <c:v>07-Jan-13 07:59:59.014874</c:v>
                </c:pt>
                <c:pt idx="455">
                  <c:v>07-Jan-13 08:59:59.014874</c:v>
                </c:pt>
                <c:pt idx="456">
                  <c:v>07-Jan-13 09:59:59.014874</c:v>
                </c:pt>
                <c:pt idx="457">
                  <c:v>07-Jan-13 10:59:59.014874</c:v>
                </c:pt>
                <c:pt idx="458">
                  <c:v>07-Jan-13 11:59:59.014874</c:v>
                </c:pt>
                <c:pt idx="459">
                  <c:v>07-Jan-13 12:59:59.014874</c:v>
                </c:pt>
                <c:pt idx="460">
                  <c:v>07-Jan-13 13:59:59.014874</c:v>
                </c:pt>
                <c:pt idx="461">
                  <c:v>07-Jan-13 14:59:59.014874</c:v>
                </c:pt>
                <c:pt idx="462">
                  <c:v>07-Jan-13 15:59:59.014874</c:v>
                </c:pt>
                <c:pt idx="463">
                  <c:v>07-Jan-13 16:59:59.014874</c:v>
                </c:pt>
                <c:pt idx="464">
                  <c:v>07-Jan-13 17:59:59.014874</c:v>
                </c:pt>
                <c:pt idx="465">
                  <c:v>07-Jan-13 18:59:59.014874</c:v>
                </c:pt>
                <c:pt idx="466">
                  <c:v>07-Jan-13 19:59:59.014874</c:v>
                </c:pt>
                <c:pt idx="467">
                  <c:v>07-Jan-13 20:59:59.014874</c:v>
                </c:pt>
                <c:pt idx="468">
                  <c:v>07-Jan-13 21:59:59.014874</c:v>
                </c:pt>
                <c:pt idx="469">
                  <c:v>07-Jan-13 22:59:59.014874</c:v>
                </c:pt>
                <c:pt idx="470">
                  <c:v>07-Jan-13 23:59:59.014874</c:v>
                </c:pt>
                <c:pt idx="471">
                  <c:v>08-Jan-13 00:59:59.014874</c:v>
                </c:pt>
                <c:pt idx="472">
                  <c:v>08-Jan-13 01:59:59.014874</c:v>
                </c:pt>
                <c:pt idx="473">
                  <c:v>08-Jan-13 02:59:59.014874</c:v>
                </c:pt>
                <c:pt idx="474">
                  <c:v>08-Jan-13 03:59:59.014874</c:v>
                </c:pt>
                <c:pt idx="475">
                  <c:v>08-Jan-13 04:59:59.014874</c:v>
                </c:pt>
                <c:pt idx="476">
                  <c:v>08-Jan-13 05:59:59.014874</c:v>
                </c:pt>
                <c:pt idx="477">
                  <c:v>08-Jan-13 06:59:59.014874</c:v>
                </c:pt>
                <c:pt idx="478">
                  <c:v>08-Jan-13 07:59:59.014874</c:v>
                </c:pt>
                <c:pt idx="479">
                  <c:v>08-Jan-13 08:59:59.014874</c:v>
                </c:pt>
                <c:pt idx="480">
                  <c:v>08-Jan-13 09:59:59.014874</c:v>
                </c:pt>
                <c:pt idx="481">
                  <c:v>08-Jan-13 10:59:59.014874</c:v>
                </c:pt>
                <c:pt idx="482">
                  <c:v>08-Jan-13 11:59:59.014874</c:v>
                </c:pt>
                <c:pt idx="483">
                  <c:v>08-Jan-13 12:59:59.014874</c:v>
                </c:pt>
                <c:pt idx="484">
                  <c:v>08-Jan-13 13:59:59.014874</c:v>
                </c:pt>
                <c:pt idx="485">
                  <c:v>08-Jan-13 14:59:59.014874</c:v>
                </c:pt>
                <c:pt idx="486">
                  <c:v>08-Jan-13 15:59:59.014874</c:v>
                </c:pt>
                <c:pt idx="487">
                  <c:v>08-Jan-13 16:59:59.014874</c:v>
                </c:pt>
                <c:pt idx="488">
                  <c:v>08-Jan-13 17:59:59.014874</c:v>
                </c:pt>
                <c:pt idx="489">
                  <c:v>08-Jan-13 18:59:59.014874</c:v>
                </c:pt>
                <c:pt idx="490">
                  <c:v>08-Jan-13 19:59:59.014874</c:v>
                </c:pt>
                <c:pt idx="491">
                  <c:v>08-Jan-13 20:59:59.014874</c:v>
                </c:pt>
                <c:pt idx="492">
                  <c:v>08-Jan-13 21:59:59.014874</c:v>
                </c:pt>
                <c:pt idx="493">
                  <c:v>08-Jan-13 22:59:59.014874</c:v>
                </c:pt>
                <c:pt idx="494">
                  <c:v>08-Jan-13 23:59:59.014874</c:v>
                </c:pt>
                <c:pt idx="495">
                  <c:v>09-Jan-13 00:59:59.014874</c:v>
                </c:pt>
                <c:pt idx="496">
                  <c:v>09-Jan-13 01:59:59.014874</c:v>
                </c:pt>
                <c:pt idx="497">
                  <c:v>09-Jan-13 02:59:59.014874</c:v>
                </c:pt>
                <c:pt idx="498">
                  <c:v>09-Jan-13 03:59:59.014874</c:v>
                </c:pt>
                <c:pt idx="499">
                  <c:v>09-Jan-13 04:59:59.014874</c:v>
                </c:pt>
                <c:pt idx="500">
                  <c:v>09-Jan-13 05:59:59.014874</c:v>
                </c:pt>
                <c:pt idx="501">
                  <c:v>09-Jan-13 06:59:59.014874</c:v>
                </c:pt>
                <c:pt idx="502">
                  <c:v>09-Jan-13 07:59:59.014874</c:v>
                </c:pt>
                <c:pt idx="503">
                  <c:v>09-Jan-13 08:59:59.406250</c:v>
                </c:pt>
                <c:pt idx="504">
                  <c:v>09-Jan-13 09:59:59.406250</c:v>
                </c:pt>
                <c:pt idx="505">
                  <c:v>09-Jan-13 10:59:59.406250</c:v>
                </c:pt>
                <c:pt idx="506">
                  <c:v>09-Jan-13 11:59:59.702115</c:v>
                </c:pt>
                <c:pt idx="507">
                  <c:v>09-Jan-13 12:59:59.889040</c:v>
                </c:pt>
                <c:pt idx="508">
                  <c:v>09-Jan-13 13:59:59.988753</c:v>
                </c:pt>
                <c:pt idx="509">
                  <c:v>09-Jan-13 14:59:59.031980</c:v>
                </c:pt>
                <c:pt idx="510">
                  <c:v>09-Jan-13 15:59:59.055019</c:v>
                </c:pt>
                <c:pt idx="511">
                  <c:v>09-Jan-13 16:59:59.061642</c:v>
                </c:pt>
                <c:pt idx="512">
                  <c:v>09-Jan-13 17:59:59.061642</c:v>
                </c:pt>
                <c:pt idx="513">
                  <c:v>09-Jan-13 18:59:59.061642</c:v>
                </c:pt>
                <c:pt idx="514">
                  <c:v>09-Jan-13 19:59:59.061642</c:v>
                </c:pt>
                <c:pt idx="515">
                  <c:v>09-Jan-13 20:59:59.061642</c:v>
                </c:pt>
                <c:pt idx="516">
                  <c:v>09-Jan-13 21:59:59.061642</c:v>
                </c:pt>
                <c:pt idx="517">
                  <c:v>09-Jan-13 22:59:59.061642</c:v>
                </c:pt>
                <c:pt idx="518">
                  <c:v>09-Jan-13 23:59:59.061642</c:v>
                </c:pt>
                <c:pt idx="519">
                  <c:v>10-Jan-13 00:59:59.061625</c:v>
                </c:pt>
                <c:pt idx="520">
                  <c:v>10-Jan-13 01:59:59.061625</c:v>
                </c:pt>
                <c:pt idx="521">
                  <c:v>10-Jan-13 02:59:59.061625</c:v>
                </c:pt>
                <c:pt idx="522">
                  <c:v>10-Jan-13 03:59:59.061625</c:v>
                </c:pt>
                <c:pt idx="523">
                  <c:v>10-Jan-13 04:59:59.061625</c:v>
                </c:pt>
                <c:pt idx="524">
                  <c:v>10-Jan-13 05:59:59.061625</c:v>
                </c:pt>
                <c:pt idx="525">
                  <c:v>10-Jan-13 06:59:59.061625</c:v>
                </c:pt>
                <c:pt idx="526">
                  <c:v>10-Jan-13 07:59:59.061625</c:v>
                </c:pt>
                <c:pt idx="527">
                  <c:v>10-Jan-13 08:59:59.061625</c:v>
                </c:pt>
                <c:pt idx="528">
                  <c:v>10-Jan-13 09:59:59.061625</c:v>
                </c:pt>
                <c:pt idx="529">
                  <c:v>10-Jan-13 10:59:59.061625</c:v>
                </c:pt>
                <c:pt idx="530">
                  <c:v>10-Jan-13 11:59:59.061625</c:v>
                </c:pt>
                <c:pt idx="531">
                  <c:v>10-Jan-13 12:59:59.061625</c:v>
                </c:pt>
                <c:pt idx="532">
                  <c:v>10-Jan-13 13:59:59.061625</c:v>
                </c:pt>
                <c:pt idx="533">
                  <c:v>10-Jan-13 14:59:59.061625</c:v>
                </c:pt>
                <c:pt idx="534">
                  <c:v>10-Jan-13 15:59:59.061625</c:v>
                </c:pt>
                <c:pt idx="535">
                  <c:v>10-Jan-13 16:59:59.061625</c:v>
                </c:pt>
                <c:pt idx="536">
                  <c:v>10-Jan-13 17:59:59.061625</c:v>
                </c:pt>
                <c:pt idx="537">
                  <c:v>10-Jan-13 18:59:59.061625</c:v>
                </c:pt>
                <c:pt idx="538">
                  <c:v>10-Jan-13 19:59:59.061625</c:v>
                </c:pt>
                <c:pt idx="539">
                  <c:v>10-Jan-13 20:59:59.061625</c:v>
                </c:pt>
                <c:pt idx="540">
                  <c:v>10-Jan-13 21:59:59.061625</c:v>
                </c:pt>
                <c:pt idx="541">
                  <c:v>10-Jan-13 22:59:59.061625</c:v>
                </c:pt>
                <c:pt idx="542">
                  <c:v>10-Jan-13 23:59:59.061625</c:v>
                </c:pt>
                <c:pt idx="543">
                  <c:v>11-Jan-13 00:59:59.061625</c:v>
                </c:pt>
                <c:pt idx="544">
                  <c:v>11-Jan-13 01:59:59.061625</c:v>
                </c:pt>
                <c:pt idx="545">
                  <c:v>11-Jan-13 02:59:59.061625</c:v>
                </c:pt>
                <c:pt idx="546">
                  <c:v>11-Jan-13 03:59:59.061625</c:v>
                </c:pt>
                <c:pt idx="547">
                  <c:v>11-Jan-13 04:59:59.061625</c:v>
                </c:pt>
                <c:pt idx="548">
                  <c:v>11-Jan-13 05:59:59.061625</c:v>
                </c:pt>
                <c:pt idx="549">
                  <c:v>11-Jan-13 06:59:59.061625</c:v>
                </c:pt>
                <c:pt idx="550">
                  <c:v>11-Jan-13 07:59:59.061625</c:v>
                </c:pt>
                <c:pt idx="551">
                  <c:v>11-Jan-13 08:59:59.061625</c:v>
                </c:pt>
                <c:pt idx="552">
                  <c:v>11-Jan-13 09:59:59.061625</c:v>
                </c:pt>
                <c:pt idx="553">
                  <c:v>11-Jan-13 10:59:59.061625</c:v>
                </c:pt>
                <c:pt idx="554">
                  <c:v>11-Jan-13 11:59:59.061625</c:v>
                </c:pt>
                <c:pt idx="555">
                  <c:v>11-Jan-13 12:59:59.061625</c:v>
                </c:pt>
                <c:pt idx="556">
                  <c:v>11-Jan-13 13:59:59.061625</c:v>
                </c:pt>
                <c:pt idx="557">
                  <c:v>11-Jan-13 14:59:59.061625</c:v>
                </c:pt>
                <c:pt idx="558">
                  <c:v>11-Jan-13 15:59:59.061625</c:v>
                </c:pt>
                <c:pt idx="559">
                  <c:v>11-Jan-13 16:59:59.061625</c:v>
                </c:pt>
                <c:pt idx="560">
                  <c:v>11-Jan-13 17:59:59.061625</c:v>
                </c:pt>
                <c:pt idx="561">
                  <c:v>11-Jan-13 18:59:59.061625</c:v>
                </c:pt>
                <c:pt idx="562">
                  <c:v>11-Jan-13 19:59:59.061625</c:v>
                </c:pt>
                <c:pt idx="563">
                  <c:v>11-Jan-13 20:59:59.061625</c:v>
                </c:pt>
                <c:pt idx="564">
                  <c:v>11-Jan-13 21:59:59.061625</c:v>
                </c:pt>
                <c:pt idx="565">
                  <c:v>11-Jan-13 22:59:59.061625</c:v>
                </c:pt>
                <c:pt idx="566">
                  <c:v>11-Jan-13 23:59:59.061625</c:v>
                </c:pt>
                <c:pt idx="567">
                  <c:v>12-Jan-13 00:59:59.061625</c:v>
                </c:pt>
                <c:pt idx="568">
                  <c:v>12-Jan-13 01:59:59.061625</c:v>
                </c:pt>
                <c:pt idx="569">
                  <c:v>12-Jan-13 02:59:59.061625</c:v>
                </c:pt>
                <c:pt idx="570">
                  <c:v>12-Jan-13 03:59:59.061625</c:v>
                </c:pt>
                <c:pt idx="571">
                  <c:v>12-Jan-13 04:59:59.061625</c:v>
                </c:pt>
                <c:pt idx="572">
                  <c:v>12-Jan-13 05:59:59.061625</c:v>
                </c:pt>
                <c:pt idx="573">
                  <c:v>12-Jan-13 06:59:59.061625</c:v>
                </c:pt>
                <c:pt idx="574">
                  <c:v>12-Jan-13 07:59:59.061625</c:v>
                </c:pt>
                <c:pt idx="575">
                  <c:v>12-Jan-13 08:59:59.061625</c:v>
                </c:pt>
                <c:pt idx="576">
                  <c:v>12-Jan-13 09:59:59.061625</c:v>
                </c:pt>
                <c:pt idx="577">
                  <c:v>12-Jan-13 10:59:59.061625</c:v>
                </c:pt>
                <c:pt idx="578">
                  <c:v>12-Jan-13 11:59:59.061625</c:v>
                </c:pt>
                <c:pt idx="579">
                  <c:v>12-Jan-13 12:59:59.061625</c:v>
                </c:pt>
                <c:pt idx="580">
                  <c:v>12-Jan-13 13:59:59.061625</c:v>
                </c:pt>
                <c:pt idx="581">
                  <c:v>12-Jan-13 14:59:59.061625</c:v>
                </c:pt>
                <c:pt idx="582">
                  <c:v>12-Jan-13 15:59:59.061625</c:v>
                </c:pt>
                <c:pt idx="583">
                  <c:v>12-Jan-13 16:59:59.061625</c:v>
                </c:pt>
                <c:pt idx="584">
                  <c:v>12-Jan-13 17:59:59.061625</c:v>
                </c:pt>
                <c:pt idx="585">
                  <c:v>12-Jan-13 18:59:59.061625</c:v>
                </c:pt>
                <c:pt idx="586">
                  <c:v>12-Jan-13 19:59:59.061625</c:v>
                </c:pt>
                <c:pt idx="587">
                  <c:v>12-Jan-13 20:59:59.061625</c:v>
                </c:pt>
                <c:pt idx="588">
                  <c:v>12-Jan-13 21:59:59.061625</c:v>
                </c:pt>
                <c:pt idx="589">
                  <c:v>12-Jan-13 22:59:59.061625</c:v>
                </c:pt>
                <c:pt idx="590">
                  <c:v>12-Jan-13 23:59:59.061625</c:v>
                </c:pt>
                <c:pt idx="591">
                  <c:v>13-Jan-13 00:59:59.061625</c:v>
                </c:pt>
                <c:pt idx="592">
                  <c:v>13-Jan-13 01:59:59.061625</c:v>
                </c:pt>
                <c:pt idx="593">
                  <c:v>13-Jan-13 02:59:59.061625</c:v>
                </c:pt>
                <c:pt idx="594">
                  <c:v>13-Jan-13 03:59:59.061625</c:v>
                </c:pt>
                <c:pt idx="595">
                  <c:v>13-Jan-13 04:59:59.061625</c:v>
                </c:pt>
                <c:pt idx="596">
                  <c:v>13-Jan-13 05:59:59.061625</c:v>
                </c:pt>
                <c:pt idx="597">
                  <c:v>13-Jan-13 06:59:59.061625</c:v>
                </c:pt>
                <c:pt idx="598">
                  <c:v>13-Jan-13 07:59:59.061625</c:v>
                </c:pt>
                <c:pt idx="599">
                  <c:v>13-Jan-13 08:59:59.061625</c:v>
                </c:pt>
                <c:pt idx="600">
                  <c:v>13-Jan-13 09:59:59.061625</c:v>
                </c:pt>
                <c:pt idx="601">
                  <c:v>13-Jan-13 10:59:59.061625</c:v>
                </c:pt>
                <c:pt idx="602">
                  <c:v>13-Jan-13 11:59:59.061625</c:v>
                </c:pt>
                <c:pt idx="603">
                  <c:v>13-Jan-13 12:59:59.061625</c:v>
                </c:pt>
                <c:pt idx="604">
                  <c:v>13-Jan-13 13:59:59.061625</c:v>
                </c:pt>
                <c:pt idx="605">
                  <c:v>13-Jan-13 14:59:59.061625</c:v>
                </c:pt>
                <c:pt idx="606">
                  <c:v>13-Jan-13 15:59:59.061625</c:v>
                </c:pt>
                <c:pt idx="607">
                  <c:v>13-Jan-13 16:59:59.061625</c:v>
                </c:pt>
                <c:pt idx="608">
                  <c:v>13-Jan-13 17:59:59.061625</c:v>
                </c:pt>
                <c:pt idx="609">
                  <c:v>13-Jan-13 18:59:59.061625</c:v>
                </c:pt>
                <c:pt idx="610">
                  <c:v>13-Jan-13 19:59:59.061625</c:v>
                </c:pt>
                <c:pt idx="611">
                  <c:v>13-Jan-13 20:59:59.061625</c:v>
                </c:pt>
                <c:pt idx="612">
                  <c:v>13-Jan-13 21:59:59.061625</c:v>
                </c:pt>
                <c:pt idx="613">
                  <c:v>13-Jan-13 22:59:59.061625</c:v>
                </c:pt>
                <c:pt idx="614">
                  <c:v>13-Jan-13 23:59:59.061625</c:v>
                </c:pt>
                <c:pt idx="615">
                  <c:v>14-Jan-13 00:59:59.061625</c:v>
                </c:pt>
                <c:pt idx="616">
                  <c:v>14-Jan-13 01:59:59.061625</c:v>
                </c:pt>
                <c:pt idx="617">
                  <c:v>14-Jan-13 02:59:59.061625</c:v>
                </c:pt>
                <c:pt idx="618">
                  <c:v>14-Jan-13 03:59:59.061625</c:v>
                </c:pt>
                <c:pt idx="619">
                  <c:v>14-Jan-13 04:59:59.061625</c:v>
                </c:pt>
                <c:pt idx="620">
                  <c:v>14-Jan-13 05:59:59.061625</c:v>
                </c:pt>
                <c:pt idx="621">
                  <c:v>14-Jan-13 06:59:59.061625</c:v>
                </c:pt>
                <c:pt idx="622">
                  <c:v>14-Jan-13 07:59:59.061625</c:v>
                </c:pt>
                <c:pt idx="623">
                  <c:v>14-Jan-13 08:59:59.061625</c:v>
                </c:pt>
                <c:pt idx="624">
                  <c:v>14-Jan-13 09:59:59.061625</c:v>
                </c:pt>
                <c:pt idx="625">
                  <c:v>14-Jan-13 10:59:59.061625</c:v>
                </c:pt>
                <c:pt idx="626">
                  <c:v>14-Jan-13 11:59:59.061625</c:v>
                </c:pt>
                <c:pt idx="627">
                  <c:v>14-Jan-13 12:59:59.061625</c:v>
                </c:pt>
                <c:pt idx="628">
                  <c:v>14-Jan-13 13:59:59.061625</c:v>
                </c:pt>
                <c:pt idx="629">
                  <c:v>14-Jan-13 14:59:59.061625</c:v>
                </c:pt>
                <c:pt idx="630">
                  <c:v>14-Jan-13 15:59:59.061625</c:v>
                </c:pt>
                <c:pt idx="631">
                  <c:v>14-Jan-13 16:59:59.061625</c:v>
                </c:pt>
                <c:pt idx="632">
                  <c:v>14-Jan-13 17:59:59.061625</c:v>
                </c:pt>
                <c:pt idx="633">
                  <c:v>14-Jan-13 18:59:59.061625</c:v>
                </c:pt>
                <c:pt idx="634">
                  <c:v>14-Jan-13 19:59:59.061625</c:v>
                </c:pt>
                <c:pt idx="635">
                  <c:v>14-Jan-13 20:59:59.061625</c:v>
                </c:pt>
                <c:pt idx="636">
                  <c:v>14-Jan-13 21:59:59.061625</c:v>
                </c:pt>
                <c:pt idx="637">
                  <c:v>14-Jan-13 22:59:59.061625</c:v>
                </c:pt>
                <c:pt idx="638">
                  <c:v>14-Jan-13 23:59:59.061625</c:v>
                </c:pt>
                <c:pt idx="639">
                  <c:v>15-Jan-13 00:59:59.061625</c:v>
                </c:pt>
                <c:pt idx="640">
                  <c:v>15-Jan-13 01:59:59.061625</c:v>
                </c:pt>
                <c:pt idx="641">
                  <c:v>15-Jan-13 02:59:59.061625</c:v>
                </c:pt>
                <c:pt idx="642">
                  <c:v>15-Jan-13 03:59:59.061625</c:v>
                </c:pt>
                <c:pt idx="643">
                  <c:v>15-Jan-13 04:59:59.061625</c:v>
                </c:pt>
                <c:pt idx="644">
                  <c:v>15-Jan-13 05:59:59.061625</c:v>
                </c:pt>
                <c:pt idx="645">
                  <c:v>15-Jan-13 06:59:59.061625</c:v>
                </c:pt>
                <c:pt idx="646">
                  <c:v>15-Jan-13 07:59:59.061625</c:v>
                </c:pt>
                <c:pt idx="647">
                  <c:v>15-Jan-13 08:59:59.061625</c:v>
                </c:pt>
                <c:pt idx="648">
                  <c:v>15-Jan-13 09:59:59.061625</c:v>
                </c:pt>
                <c:pt idx="649">
                  <c:v>15-Jan-13 10:59:59.061625</c:v>
                </c:pt>
                <c:pt idx="650">
                  <c:v>15-Jan-13 11:59:59.061625</c:v>
                </c:pt>
                <c:pt idx="651">
                  <c:v>15-Jan-13 12:59:59.061625</c:v>
                </c:pt>
                <c:pt idx="652">
                  <c:v>15-Jan-13 13:59:59.061625</c:v>
                </c:pt>
                <c:pt idx="653">
                  <c:v>15-Jan-13 14:59:59.061625</c:v>
                </c:pt>
                <c:pt idx="654">
                  <c:v>15-Jan-13 15:59:59.061625</c:v>
                </c:pt>
                <c:pt idx="655">
                  <c:v>15-Jan-13 16:59:59.061625</c:v>
                </c:pt>
                <c:pt idx="656">
                  <c:v>15-Jan-13 17:59:59.061625</c:v>
                </c:pt>
                <c:pt idx="657">
                  <c:v>15-Jan-13 18:59:59.061625</c:v>
                </c:pt>
                <c:pt idx="658">
                  <c:v>15-Jan-13 19:59:59.061625</c:v>
                </c:pt>
                <c:pt idx="659">
                  <c:v>15-Jan-13 20:59:59.061625</c:v>
                </c:pt>
                <c:pt idx="660">
                  <c:v>15-Jan-13 21:59:59.061625</c:v>
                </c:pt>
                <c:pt idx="661">
                  <c:v>15-Jan-13 22:59:59.061625</c:v>
                </c:pt>
                <c:pt idx="662">
                  <c:v>15-Jan-13 23:59:59.061625</c:v>
                </c:pt>
                <c:pt idx="663">
                  <c:v>16-Jan-13 00:59:59.061625</c:v>
                </c:pt>
                <c:pt idx="664">
                  <c:v>16-Jan-13 01:59:59.061625</c:v>
                </c:pt>
                <c:pt idx="665">
                  <c:v>16-Jan-13 02:59:59.061625</c:v>
                </c:pt>
                <c:pt idx="666">
                  <c:v>16-Jan-13 03:59:59.061625</c:v>
                </c:pt>
                <c:pt idx="667">
                  <c:v>16-Jan-13 04:59:59.061625</c:v>
                </c:pt>
                <c:pt idx="668">
                  <c:v>16-Jan-13 05:59:59.061625</c:v>
                </c:pt>
                <c:pt idx="669">
                  <c:v>16-Jan-13 06:59:59.061625</c:v>
                </c:pt>
                <c:pt idx="670">
                  <c:v>16-Jan-13 07:59:59.061625</c:v>
                </c:pt>
                <c:pt idx="671">
                  <c:v>16-Jan-13 08:59:59.061625</c:v>
                </c:pt>
                <c:pt idx="672">
                  <c:v>16-Jan-13 09:59:59.061625</c:v>
                </c:pt>
                <c:pt idx="673">
                  <c:v>16-Jan-13 10:59:59.061625</c:v>
                </c:pt>
                <c:pt idx="674">
                  <c:v>16-Jan-13 11:59:59.545037</c:v>
                </c:pt>
                <c:pt idx="675">
                  <c:v>16-Jan-13 12:59:59.186155</c:v>
                </c:pt>
                <c:pt idx="676">
                  <c:v>16-Jan-13 13:59:59.989872</c:v>
                </c:pt>
                <c:pt idx="677">
                  <c:v>16-Jan-13 14:59:59.870179</c:v>
                </c:pt>
                <c:pt idx="678">
                  <c:v>16-Jan-13 15:59:59.784337</c:v>
                </c:pt>
                <c:pt idx="679">
                  <c:v>16-Jan-13 16:59:59.718359</c:v>
                </c:pt>
                <c:pt idx="680">
                  <c:v>16-Jan-13 17:59:59.672279</c:v>
                </c:pt>
                <c:pt idx="681">
                  <c:v>16-Jan-13 18:59:59.626199</c:v>
                </c:pt>
                <c:pt idx="682">
                  <c:v>16-Jan-13 19:59:59.580119</c:v>
                </c:pt>
                <c:pt idx="683">
                  <c:v>16-Jan-13 20:59:59.534039</c:v>
                </c:pt>
                <c:pt idx="684">
                  <c:v>16-Jan-13 21:59:59.487959</c:v>
                </c:pt>
                <c:pt idx="685">
                  <c:v>16-Jan-13 22:59:59.441879</c:v>
                </c:pt>
                <c:pt idx="686">
                  <c:v>16-Jan-13 23:59:59.395799</c:v>
                </c:pt>
                <c:pt idx="687">
                  <c:v>17-Jan-13 00:59:59.356999</c:v>
                </c:pt>
                <c:pt idx="688">
                  <c:v>17-Jan-13 01:59:59.356999</c:v>
                </c:pt>
                <c:pt idx="689">
                  <c:v>17-Jan-13 02:59:59.356999</c:v>
                </c:pt>
                <c:pt idx="690">
                  <c:v>17-Jan-13 03:59:59.356999</c:v>
                </c:pt>
                <c:pt idx="691">
                  <c:v>17-Jan-13 04:59:59.356999</c:v>
                </c:pt>
                <c:pt idx="692">
                  <c:v>17-Jan-13 05:59:59.356999</c:v>
                </c:pt>
                <c:pt idx="693">
                  <c:v>17-Jan-13 06:59:59.356999</c:v>
                </c:pt>
                <c:pt idx="694">
                  <c:v>17-Jan-13 07:59:59.356999</c:v>
                </c:pt>
                <c:pt idx="695">
                  <c:v>17-Jan-13 08:59:59.356999</c:v>
                </c:pt>
                <c:pt idx="696">
                  <c:v>17-Jan-13 09:59:59.356999</c:v>
                </c:pt>
                <c:pt idx="697">
                  <c:v>17-Jan-13 10:59:59.356999</c:v>
                </c:pt>
                <c:pt idx="698">
                  <c:v>17-Jan-13 11:59:59.356999</c:v>
                </c:pt>
                <c:pt idx="699">
                  <c:v>17-Jan-13 12:59:59.356999</c:v>
                </c:pt>
                <c:pt idx="700">
                  <c:v>17-Jan-13 13:59:59.356999</c:v>
                </c:pt>
                <c:pt idx="701">
                  <c:v>17-Jan-13 14:59:59.356999</c:v>
                </c:pt>
                <c:pt idx="702">
                  <c:v>17-Jan-13 15:59:59.356999</c:v>
                </c:pt>
                <c:pt idx="703">
                  <c:v>17-Jan-13 16:59:59.356999</c:v>
                </c:pt>
                <c:pt idx="704">
                  <c:v>17-Jan-13 17:59:59.356999</c:v>
                </c:pt>
                <c:pt idx="705">
                  <c:v>17-Jan-13 18:59:59.356999</c:v>
                </c:pt>
                <c:pt idx="706">
                  <c:v>17-Jan-13 19:59:59.356999</c:v>
                </c:pt>
                <c:pt idx="707">
                  <c:v>17-Jan-13 20:59:59.356999</c:v>
                </c:pt>
                <c:pt idx="708">
                  <c:v>17-Jan-13 21:59:59.356999</c:v>
                </c:pt>
                <c:pt idx="709">
                  <c:v>17-Jan-13 22:59:59.356999</c:v>
                </c:pt>
                <c:pt idx="710">
                  <c:v>17-Jan-13 23:59:59.356999</c:v>
                </c:pt>
                <c:pt idx="711">
                  <c:v>18-Jan-13 00:59:59.356999</c:v>
                </c:pt>
                <c:pt idx="712">
                  <c:v>18-Jan-13 01:59:59.356999</c:v>
                </c:pt>
                <c:pt idx="713">
                  <c:v>18-Jan-13 02:59:59.356999</c:v>
                </c:pt>
                <c:pt idx="714">
                  <c:v>18-Jan-13 03:59:59.356999</c:v>
                </c:pt>
                <c:pt idx="715">
                  <c:v>18-Jan-13 04:59:59.356999</c:v>
                </c:pt>
                <c:pt idx="716">
                  <c:v>18-Jan-13 05:59:59.356999</c:v>
                </c:pt>
                <c:pt idx="717">
                  <c:v>18-Jan-13 06:59:59.356999</c:v>
                </c:pt>
                <c:pt idx="718">
                  <c:v>18-Jan-13 07:59:59.356999</c:v>
                </c:pt>
                <c:pt idx="719">
                  <c:v>18-Jan-13 08:59:59.356999</c:v>
                </c:pt>
                <c:pt idx="720">
                  <c:v>18-Jan-13 09:59:59.356999</c:v>
                </c:pt>
                <c:pt idx="721">
                  <c:v>18-Jan-13 10:59:59.356999</c:v>
                </c:pt>
                <c:pt idx="722">
                  <c:v>18-Jan-13 11:59:59.356999</c:v>
                </c:pt>
                <c:pt idx="723">
                  <c:v>18-Jan-13 12:59:59.356999</c:v>
                </c:pt>
                <c:pt idx="724">
                  <c:v>18-Jan-13 13:59:59.356999</c:v>
                </c:pt>
                <c:pt idx="725">
                  <c:v>18-Jan-13 14:59:59.356999</c:v>
                </c:pt>
                <c:pt idx="726">
                  <c:v>18-Jan-13 15:59:59.356999</c:v>
                </c:pt>
                <c:pt idx="727">
                  <c:v>18-Jan-13 16:59:59.356999</c:v>
                </c:pt>
                <c:pt idx="728">
                  <c:v>18-Jan-13 17:59:59.356999</c:v>
                </c:pt>
                <c:pt idx="729">
                  <c:v>18-Jan-13 18:59:59.356999</c:v>
                </c:pt>
                <c:pt idx="730">
                  <c:v>18-Jan-13 19:59:59.356999</c:v>
                </c:pt>
                <c:pt idx="731">
                  <c:v>18-Jan-13 20:59:59.356999</c:v>
                </c:pt>
                <c:pt idx="732">
                  <c:v>18-Jan-13 21:59:59.356999</c:v>
                </c:pt>
                <c:pt idx="733">
                  <c:v>18-Jan-13 22:59:59.356999</c:v>
                </c:pt>
                <c:pt idx="734">
                  <c:v>18-Jan-13 23:59:59.356999</c:v>
                </c:pt>
                <c:pt idx="735">
                  <c:v>19-Jan-13 00:59:59.356999</c:v>
                </c:pt>
                <c:pt idx="736">
                  <c:v>19-Jan-13 01:59:59.356999</c:v>
                </c:pt>
                <c:pt idx="737">
                  <c:v>19-Jan-13 02:59:59.356999</c:v>
                </c:pt>
                <c:pt idx="738">
                  <c:v>19-Jan-13 03:59:59.356999</c:v>
                </c:pt>
                <c:pt idx="739">
                  <c:v>19-Jan-13 04:59:59.356999</c:v>
                </c:pt>
                <c:pt idx="740">
                  <c:v>19-Jan-13 05:59:59.356999</c:v>
                </c:pt>
                <c:pt idx="741">
                  <c:v>19-Jan-13 06:59:59.356999</c:v>
                </c:pt>
                <c:pt idx="742">
                  <c:v>19-Jan-13 07:59:59.356999</c:v>
                </c:pt>
                <c:pt idx="743">
                  <c:v>19-Jan-13 08:59:59.356999</c:v>
                </c:pt>
                <c:pt idx="744">
                  <c:v>19-Jan-13 09:59:59.356999</c:v>
                </c:pt>
                <c:pt idx="745">
                  <c:v>19-Jan-13 10:59:59.356999</c:v>
                </c:pt>
                <c:pt idx="746">
                  <c:v>19-Jan-13 11:59:59.356999</c:v>
                </c:pt>
                <c:pt idx="747">
                  <c:v>19-Jan-13 12:59:59.356999</c:v>
                </c:pt>
                <c:pt idx="748">
                  <c:v>19-Jan-13 13:59:59.356999</c:v>
                </c:pt>
                <c:pt idx="749">
                  <c:v>19-Jan-13 14:59:59.356999</c:v>
                </c:pt>
                <c:pt idx="750">
                  <c:v>19-Jan-13 15:59:59.356999</c:v>
                </c:pt>
                <c:pt idx="751">
                  <c:v>19-Jan-13 16:59:59.356999</c:v>
                </c:pt>
                <c:pt idx="752">
                  <c:v>19-Jan-13 17:59:59.356999</c:v>
                </c:pt>
                <c:pt idx="753">
                  <c:v>19-Jan-13 18:59:59.356999</c:v>
                </c:pt>
                <c:pt idx="754">
                  <c:v>19-Jan-13 19:59:59.356999</c:v>
                </c:pt>
                <c:pt idx="755">
                  <c:v>19-Jan-13 20:59:59.356999</c:v>
                </c:pt>
                <c:pt idx="756">
                  <c:v>19-Jan-13 21:59:59.356999</c:v>
                </c:pt>
                <c:pt idx="757">
                  <c:v>19-Jan-13 22:59:59.356999</c:v>
                </c:pt>
                <c:pt idx="758">
                  <c:v>19-Jan-13 23:59:59.356999</c:v>
                </c:pt>
                <c:pt idx="759">
                  <c:v>20-Jan-13 00:59:59.356999</c:v>
                </c:pt>
                <c:pt idx="760">
                  <c:v>20-Jan-13 01:59:59.356999</c:v>
                </c:pt>
                <c:pt idx="761">
                  <c:v>20-Jan-13 02:59:59.356999</c:v>
                </c:pt>
                <c:pt idx="762">
                  <c:v>20-Jan-13 03:59:59.356999</c:v>
                </c:pt>
                <c:pt idx="763">
                  <c:v>20-Jan-13 04:59:59.356999</c:v>
                </c:pt>
                <c:pt idx="764">
                  <c:v>20-Jan-13 05:59:59.356999</c:v>
                </c:pt>
                <c:pt idx="765">
                  <c:v>20-Jan-13 06:59:59.356999</c:v>
                </c:pt>
                <c:pt idx="766">
                  <c:v>20-Jan-13 07:59:59.356999</c:v>
                </c:pt>
                <c:pt idx="767">
                  <c:v>20-Jan-13 08:59:59.356999</c:v>
                </c:pt>
                <c:pt idx="768">
                  <c:v>20-Jan-13 09:59:59.356999</c:v>
                </c:pt>
                <c:pt idx="769">
                  <c:v>20-Jan-13 10:59:59.356999</c:v>
                </c:pt>
                <c:pt idx="770">
                  <c:v>20-Jan-13 11:59:59.356999</c:v>
                </c:pt>
                <c:pt idx="771">
                  <c:v>20-Jan-13 12:59:59.356999</c:v>
                </c:pt>
                <c:pt idx="772">
                  <c:v>20-Jan-13 13:59:59.356999</c:v>
                </c:pt>
                <c:pt idx="773">
                  <c:v>20-Jan-13 14:59:59.356999</c:v>
                </c:pt>
                <c:pt idx="774">
                  <c:v>20-Jan-13 15:59:59.356999</c:v>
                </c:pt>
                <c:pt idx="775">
                  <c:v>20-Jan-13 16:59:59.356999</c:v>
                </c:pt>
                <c:pt idx="776">
                  <c:v>20-Jan-13 17:59:59.356999</c:v>
                </c:pt>
                <c:pt idx="777">
                  <c:v>20-Jan-13 18:59:59.356999</c:v>
                </c:pt>
                <c:pt idx="778">
                  <c:v>20-Jan-13 19:59:59.356999</c:v>
                </c:pt>
                <c:pt idx="779">
                  <c:v>20-Jan-13 20:59:59.356999</c:v>
                </c:pt>
                <c:pt idx="780">
                  <c:v>20-Jan-13 21:59:59.356999</c:v>
                </c:pt>
                <c:pt idx="781">
                  <c:v>20-Jan-13 22:59:59.356999</c:v>
                </c:pt>
                <c:pt idx="782">
                  <c:v>20-Jan-13 23:59:59.356999</c:v>
                </c:pt>
                <c:pt idx="783">
                  <c:v>21-Jan-13 00:59:59.356999</c:v>
                </c:pt>
                <c:pt idx="784">
                  <c:v>21-Jan-13 01:59:59.356999</c:v>
                </c:pt>
                <c:pt idx="785">
                  <c:v>21-Jan-13 02:59:59.356999</c:v>
                </c:pt>
                <c:pt idx="786">
                  <c:v>21-Jan-13 03:59:59.356999</c:v>
                </c:pt>
                <c:pt idx="787">
                  <c:v>21-Jan-13 04:59:59.356999</c:v>
                </c:pt>
                <c:pt idx="788">
                  <c:v>21-Jan-13 05:59:59.356999</c:v>
                </c:pt>
                <c:pt idx="789">
                  <c:v>21-Jan-13 06:59:59.356999</c:v>
                </c:pt>
                <c:pt idx="790">
                  <c:v>21-Jan-13 07:59:59.356999</c:v>
                </c:pt>
                <c:pt idx="791">
                  <c:v>21-Jan-13 08:59:59.356999</c:v>
                </c:pt>
                <c:pt idx="792">
                  <c:v>21-Jan-13 09:59:59.356999</c:v>
                </c:pt>
                <c:pt idx="793">
                  <c:v>21-Jan-13 10:59:59.356999</c:v>
                </c:pt>
                <c:pt idx="794">
                  <c:v>21-Jan-13 11:59:59.356999</c:v>
                </c:pt>
                <c:pt idx="795">
                  <c:v>21-Jan-13 12:59:59.356999</c:v>
                </c:pt>
                <c:pt idx="796">
                  <c:v>21-Jan-13 13:59:59.356999</c:v>
                </c:pt>
                <c:pt idx="797">
                  <c:v>21-Jan-13 14:59:59.356999</c:v>
                </c:pt>
                <c:pt idx="798">
                  <c:v>21-Jan-13 15:59:59.356999</c:v>
                </c:pt>
                <c:pt idx="799">
                  <c:v>21-Jan-13 16:59:59.356999</c:v>
                </c:pt>
                <c:pt idx="800">
                  <c:v>21-Jan-13 17:59:59.356999</c:v>
                </c:pt>
                <c:pt idx="801">
                  <c:v>21-Jan-13 18:59:59.356999</c:v>
                </c:pt>
                <c:pt idx="802">
                  <c:v>21-Jan-13 19:59:59.356999</c:v>
                </c:pt>
                <c:pt idx="803">
                  <c:v>21-Jan-13 20:59:59.356999</c:v>
                </c:pt>
                <c:pt idx="804">
                  <c:v>21-Jan-13 21:59:59.356999</c:v>
                </c:pt>
                <c:pt idx="805">
                  <c:v>21-Jan-13 22:59:59.356999</c:v>
                </c:pt>
                <c:pt idx="806">
                  <c:v>21-Jan-13 23:59:59.356999</c:v>
                </c:pt>
                <c:pt idx="807">
                  <c:v>22-Jan-13 00:59:59.356999</c:v>
                </c:pt>
                <c:pt idx="808">
                  <c:v>22-Jan-13 01:59:59.356999</c:v>
                </c:pt>
                <c:pt idx="809">
                  <c:v>22-Jan-13 02:59:59.356999</c:v>
                </c:pt>
                <c:pt idx="810">
                  <c:v>22-Jan-13 03:59:59.356999</c:v>
                </c:pt>
                <c:pt idx="811">
                  <c:v>22-Jan-13 04:59:59.356999</c:v>
                </c:pt>
                <c:pt idx="812">
                  <c:v>22-Jan-13 05:59:59.356999</c:v>
                </c:pt>
                <c:pt idx="813">
                  <c:v>22-Jan-13 06:59:59.356999</c:v>
                </c:pt>
                <c:pt idx="814">
                  <c:v>22-Jan-13 07:59:59.356999</c:v>
                </c:pt>
                <c:pt idx="815">
                  <c:v>22-Jan-13 08:59:59.356999</c:v>
                </c:pt>
                <c:pt idx="816">
                  <c:v>22-Jan-13 09:59:59.356999</c:v>
                </c:pt>
                <c:pt idx="817">
                  <c:v>22-Jan-13 10:59:59.356999</c:v>
                </c:pt>
                <c:pt idx="818">
                  <c:v>22-Jan-13 11:59:59.356999</c:v>
                </c:pt>
                <c:pt idx="819">
                  <c:v>22-Jan-13 12:59:59.356999</c:v>
                </c:pt>
                <c:pt idx="820">
                  <c:v>22-Jan-13 13:59:59.356999</c:v>
                </c:pt>
                <c:pt idx="821">
                  <c:v>22-Jan-13 14:59:59.356999</c:v>
                </c:pt>
                <c:pt idx="822">
                  <c:v>22-Jan-13 15:59:59.356999</c:v>
                </c:pt>
                <c:pt idx="823">
                  <c:v>22-Jan-13 16:59:59.356999</c:v>
                </c:pt>
                <c:pt idx="824">
                  <c:v>22-Jan-13 17:59:59.356999</c:v>
                </c:pt>
                <c:pt idx="825">
                  <c:v>22-Jan-13 18:59:59.356999</c:v>
                </c:pt>
                <c:pt idx="826">
                  <c:v>22-Jan-13 19:59:59.356999</c:v>
                </c:pt>
                <c:pt idx="827">
                  <c:v>22-Jan-13 20:59:59.356999</c:v>
                </c:pt>
                <c:pt idx="828">
                  <c:v>22-Jan-13 21:59:59.356999</c:v>
                </c:pt>
                <c:pt idx="829">
                  <c:v>22-Jan-13 22:59:59.356999</c:v>
                </c:pt>
                <c:pt idx="830">
                  <c:v>22-Jan-13 23:59:59.356999</c:v>
                </c:pt>
                <c:pt idx="831">
                  <c:v>23-Jan-13 00:59:59.356999</c:v>
                </c:pt>
                <c:pt idx="832">
                  <c:v>23-Jan-13 01:59:59.356999</c:v>
                </c:pt>
                <c:pt idx="833">
                  <c:v>23-Jan-13 02:59:59.356999</c:v>
                </c:pt>
                <c:pt idx="834">
                  <c:v>23-Jan-13 03:59:59.356999</c:v>
                </c:pt>
                <c:pt idx="835">
                  <c:v>23-Jan-13 04:59:59.356999</c:v>
                </c:pt>
                <c:pt idx="836">
                  <c:v>23-Jan-13 05:59:59.356999</c:v>
                </c:pt>
                <c:pt idx="837">
                  <c:v>23-Jan-13 06:59:59.356999</c:v>
                </c:pt>
                <c:pt idx="838">
                  <c:v>23-Jan-13 07:59:59.356999</c:v>
                </c:pt>
                <c:pt idx="839">
                  <c:v>23-Jan-13 08:59:59.356999</c:v>
                </c:pt>
                <c:pt idx="840">
                  <c:v>23-Jan-13 09:59:59.356999</c:v>
                </c:pt>
                <c:pt idx="841">
                  <c:v>23-Jan-13 10:59:59.356999</c:v>
                </c:pt>
                <c:pt idx="842">
                  <c:v>23-Jan-13 11:10:14.356999</c:v>
                </c:pt>
                <c:pt idx="843">
                  <c:v>23-Jan-13 11:59:59.356999</c:v>
                </c:pt>
                <c:pt idx="844">
                  <c:v>23-Jan-13 12:59:59.356999</c:v>
                </c:pt>
                <c:pt idx="845">
                  <c:v>23-Jan-13 13:59:59.356999</c:v>
                </c:pt>
                <c:pt idx="846">
                  <c:v>23-Jan-13 14:59:59.356999</c:v>
                </c:pt>
                <c:pt idx="847">
                  <c:v>23-Jan-13 15:59:59.356999</c:v>
                </c:pt>
                <c:pt idx="848">
                  <c:v>23-Jan-13 16:59:59.356999</c:v>
                </c:pt>
                <c:pt idx="849">
                  <c:v>23-Jan-13 18:00:00.356999</c:v>
                </c:pt>
                <c:pt idx="850">
                  <c:v>23-Jan-13 19:00:00.356999</c:v>
                </c:pt>
                <c:pt idx="851">
                  <c:v>23-Jan-13 20:00:00.356999</c:v>
                </c:pt>
                <c:pt idx="852">
                  <c:v>23-Jan-13 21:00:00.356999</c:v>
                </c:pt>
                <c:pt idx="853">
                  <c:v>23-Jan-13 22:00:00.356999</c:v>
                </c:pt>
                <c:pt idx="854">
                  <c:v>23-Jan-13 23:00:00.356999</c:v>
                </c:pt>
                <c:pt idx="855">
                  <c:v>24-Jan-13 00:00:00.356999</c:v>
                </c:pt>
                <c:pt idx="856">
                  <c:v>24-Jan-13 01:00:00.356999</c:v>
                </c:pt>
                <c:pt idx="857">
                  <c:v>24-Jan-13 02:00:00.356999</c:v>
                </c:pt>
                <c:pt idx="858">
                  <c:v>24-Jan-13 03:00:00.356999</c:v>
                </c:pt>
                <c:pt idx="859">
                  <c:v>24-Jan-13 04:00:00.356999</c:v>
                </c:pt>
                <c:pt idx="860">
                  <c:v>24-Jan-13 05:00:00.356999</c:v>
                </c:pt>
                <c:pt idx="861">
                  <c:v>24-Jan-13 06:00:00.356999</c:v>
                </c:pt>
                <c:pt idx="862">
                  <c:v>24-Jan-13 07:00:00.356999</c:v>
                </c:pt>
                <c:pt idx="863">
                  <c:v>24-Jan-13 08:00:00.356999</c:v>
                </c:pt>
                <c:pt idx="864">
                  <c:v>24-Jan-13 09:00:00.356999</c:v>
                </c:pt>
                <c:pt idx="865">
                  <c:v>24-Jan-13 10:00:00.356999</c:v>
                </c:pt>
                <c:pt idx="866">
                  <c:v>24-Jan-13 11:00:00.356999</c:v>
                </c:pt>
                <c:pt idx="867">
                  <c:v>24-Jan-13 12:00:00.356999</c:v>
                </c:pt>
                <c:pt idx="868">
                  <c:v>24-Jan-13 13:00:00.356999</c:v>
                </c:pt>
                <c:pt idx="869">
                  <c:v>24-Jan-13 14:00:00.356999</c:v>
                </c:pt>
                <c:pt idx="870">
                  <c:v>24-Jan-13 15:00:00.356999</c:v>
                </c:pt>
                <c:pt idx="871">
                  <c:v>24-Jan-13 16:00:00.356999</c:v>
                </c:pt>
                <c:pt idx="872">
                  <c:v>24-Jan-13 17:00:00.356999</c:v>
                </c:pt>
                <c:pt idx="873">
                  <c:v>24-Jan-13 18:00:00.356999</c:v>
                </c:pt>
                <c:pt idx="874">
                  <c:v>24-Jan-13 19:00:00.356999</c:v>
                </c:pt>
                <c:pt idx="875">
                  <c:v>24-Jan-13 20:00:00.356999</c:v>
                </c:pt>
                <c:pt idx="876">
                  <c:v>24-Jan-13 21:00:00.356999</c:v>
                </c:pt>
                <c:pt idx="877">
                  <c:v>24-Jan-13 22:00:00.356999</c:v>
                </c:pt>
                <c:pt idx="878">
                  <c:v>24-Jan-13 23:00:00.356999</c:v>
                </c:pt>
                <c:pt idx="879">
                  <c:v>25-Jan-13 00:00:00.356999</c:v>
                </c:pt>
                <c:pt idx="880">
                  <c:v>25-Jan-13 01:00:00.356999</c:v>
                </c:pt>
                <c:pt idx="881">
                  <c:v>25-Jan-13 02:00:00.356999</c:v>
                </c:pt>
                <c:pt idx="882">
                  <c:v>25-Jan-13 03:00:00.356999</c:v>
                </c:pt>
                <c:pt idx="883">
                  <c:v>25-Jan-13 04:00:00.356999</c:v>
                </c:pt>
                <c:pt idx="884">
                  <c:v>25-Jan-13 05:00:00.356999</c:v>
                </c:pt>
                <c:pt idx="885">
                  <c:v>25-Jan-13 06:00:00.356999</c:v>
                </c:pt>
                <c:pt idx="886">
                  <c:v>25-Jan-13 07:00:00.356999</c:v>
                </c:pt>
                <c:pt idx="887">
                  <c:v>25-Jan-13 08:00:00.356999</c:v>
                </c:pt>
                <c:pt idx="888">
                  <c:v>25-Jan-13 09:00:00.356999</c:v>
                </c:pt>
                <c:pt idx="889">
                  <c:v>25-Jan-13 10:00:00.356999</c:v>
                </c:pt>
                <c:pt idx="890">
                  <c:v>25-Jan-13 11:00:00.356999</c:v>
                </c:pt>
                <c:pt idx="891">
                  <c:v>25-Jan-13 12:00:00.356999</c:v>
                </c:pt>
                <c:pt idx="892">
                  <c:v>25-Jan-13 13:00:00.356999</c:v>
                </c:pt>
                <c:pt idx="893">
                  <c:v>25-Jan-13 14:00:00.356999</c:v>
                </c:pt>
                <c:pt idx="894">
                  <c:v>25-Jan-13 15:00:00.356999</c:v>
                </c:pt>
                <c:pt idx="895">
                  <c:v>25-Jan-13 16:00:00.356999</c:v>
                </c:pt>
                <c:pt idx="896">
                  <c:v>25-Jan-13 17:00:00.356999</c:v>
                </c:pt>
                <c:pt idx="897">
                  <c:v>25-Jan-13 18:00:00.356999</c:v>
                </c:pt>
                <c:pt idx="898">
                  <c:v>25-Jan-13 19:00:00.356999</c:v>
                </c:pt>
                <c:pt idx="899">
                  <c:v>25-Jan-13 20:00:00.356999</c:v>
                </c:pt>
                <c:pt idx="900">
                  <c:v>25-Jan-13 21:00:00.356999</c:v>
                </c:pt>
                <c:pt idx="901">
                  <c:v>25-Jan-13 22:00:00.356999</c:v>
                </c:pt>
                <c:pt idx="902">
                  <c:v>25-Jan-13 23:00:00.356999</c:v>
                </c:pt>
                <c:pt idx="903">
                  <c:v>26-Jan-13 00:00:00.356999</c:v>
                </c:pt>
                <c:pt idx="904">
                  <c:v>26-Jan-13 01:00:00.356999</c:v>
                </c:pt>
                <c:pt idx="905">
                  <c:v>26-Jan-13 02:00:00.356999</c:v>
                </c:pt>
                <c:pt idx="906">
                  <c:v>26-Jan-13 03:00:00.356999</c:v>
                </c:pt>
                <c:pt idx="907">
                  <c:v>26-Jan-13 04:00:00.356999</c:v>
                </c:pt>
                <c:pt idx="908">
                  <c:v>26-Jan-13 05:00:00.356999</c:v>
                </c:pt>
                <c:pt idx="909">
                  <c:v>26-Jan-13 06:00:00.356999</c:v>
                </c:pt>
                <c:pt idx="910">
                  <c:v>26-Jan-13 07:00:00.356999</c:v>
                </c:pt>
                <c:pt idx="911">
                  <c:v>26-Jan-13 08:00:00.356999</c:v>
                </c:pt>
                <c:pt idx="912">
                  <c:v>26-Jan-13 09:00:00.356999</c:v>
                </c:pt>
                <c:pt idx="913">
                  <c:v>26-Jan-13 10:00:00.356999</c:v>
                </c:pt>
                <c:pt idx="914">
                  <c:v>26-Jan-13 11:00:00.356999</c:v>
                </c:pt>
                <c:pt idx="915">
                  <c:v>26-Jan-13 12:00:00.356999</c:v>
                </c:pt>
                <c:pt idx="916">
                  <c:v>26-Jan-13 13:00:00.356999</c:v>
                </c:pt>
                <c:pt idx="917">
                  <c:v>26-Jan-13 14:00:00.356999</c:v>
                </c:pt>
                <c:pt idx="918">
                  <c:v>26-Jan-13 15:00:00.356999</c:v>
                </c:pt>
                <c:pt idx="919">
                  <c:v>26-Jan-13 16:00:00.356999</c:v>
                </c:pt>
                <c:pt idx="920">
                  <c:v>26-Jan-13 17:00:00.356999</c:v>
                </c:pt>
                <c:pt idx="921">
                  <c:v>26-Jan-13 18:00:00.356999</c:v>
                </c:pt>
                <c:pt idx="922">
                  <c:v>26-Jan-13 19:00:00.356999</c:v>
                </c:pt>
                <c:pt idx="923">
                  <c:v>26-Jan-13 20:00:00.356999</c:v>
                </c:pt>
                <c:pt idx="924">
                  <c:v>26-Jan-13 21:00:00.356999</c:v>
                </c:pt>
                <c:pt idx="925">
                  <c:v>26-Jan-13 22:00:00.356999</c:v>
                </c:pt>
                <c:pt idx="926">
                  <c:v>26-Jan-13 23:00:00.356999</c:v>
                </c:pt>
                <c:pt idx="927">
                  <c:v>27-Jan-13 00:00:00.356999</c:v>
                </c:pt>
                <c:pt idx="928">
                  <c:v>27-Jan-13 01:00:00.356999</c:v>
                </c:pt>
                <c:pt idx="929">
                  <c:v>27-Jan-13 02:00:00.356999</c:v>
                </c:pt>
                <c:pt idx="930">
                  <c:v>27-Jan-13 03:00:00.356999</c:v>
                </c:pt>
                <c:pt idx="931">
                  <c:v>27-Jan-13 04:00:00.356999</c:v>
                </c:pt>
                <c:pt idx="932">
                  <c:v>27-Jan-13 05:00:00.356999</c:v>
                </c:pt>
                <c:pt idx="933">
                  <c:v>27-Jan-13 06:00:00.356999</c:v>
                </c:pt>
                <c:pt idx="934">
                  <c:v>27-Jan-13 07:00:00.356999</c:v>
                </c:pt>
                <c:pt idx="935">
                  <c:v>27-Jan-13 08:00:00.356999</c:v>
                </c:pt>
                <c:pt idx="936">
                  <c:v>27-Jan-13 09:00:00.356999</c:v>
                </c:pt>
                <c:pt idx="937">
                  <c:v>27-Jan-13 10:00:00.356999</c:v>
                </c:pt>
                <c:pt idx="938">
                  <c:v>27-Jan-13 11:00:00.356999</c:v>
                </c:pt>
                <c:pt idx="939">
                  <c:v>27-Jan-13 12:00:00.356999</c:v>
                </c:pt>
                <c:pt idx="940">
                  <c:v>27-Jan-13 13:00:00.356999</c:v>
                </c:pt>
                <c:pt idx="941">
                  <c:v>27-Jan-13 14:00:00.356999</c:v>
                </c:pt>
                <c:pt idx="942">
                  <c:v>27-Jan-13 15:00:00.356999</c:v>
                </c:pt>
                <c:pt idx="943">
                  <c:v>27-Jan-13 16:00:00.356999</c:v>
                </c:pt>
                <c:pt idx="944">
                  <c:v>27-Jan-13 17:00:00.356999</c:v>
                </c:pt>
                <c:pt idx="945">
                  <c:v>27-Jan-13 18:00:00.356999</c:v>
                </c:pt>
                <c:pt idx="946">
                  <c:v>27-Jan-13 19:00:00.356999</c:v>
                </c:pt>
                <c:pt idx="947">
                  <c:v>27-Jan-13 20:00:00.356999</c:v>
                </c:pt>
                <c:pt idx="948">
                  <c:v>27-Jan-13 21:00:00.356999</c:v>
                </c:pt>
                <c:pt idx="949">
                  <c:v>27-Jan-13 22:00:00.356999</c:v>
                </c:pt>
                <c:pt idx="950">
                  <c:v>27-Jan-13 23:00:00.356999</c:v>
                </c:pt>
                <c:pt idx="951">
                  <c:v>28-Jan-13 00:00:00.356999</c:v>
                </c:pt>
                <c:pt idx="952">
                  <c:v>28-Jan-13 01:00:00.356999</c:v>
                </c:pt>
                <c:pt idx="953">
                  <c:v>28-Jan-13 02:00:00.356999</c:v>
                </c:pt>
                <c:pt idx="954">
                  <c:v>28-Jan-13 03:00:00.356999</c:v>
                </c:pt>
                <c:pt idx="955">
                  <c:v>28-Jan-13 04:00:00.356999</c:v>
                </c:pt>
                <c:pt idx="956">
                  <c:v>28-Jan-13 05:00:00.356999</c:v>
                </c:pt>
                <c:pt idx="957">
                  <c:v>28-Jan-13 06:00:00.356999</c:v>
                </c:pt>
                <c:pt idx="958">
                  <c:v>28-Jan-13 07:00:00.356999</c:v>
                </c:pt>
                <c:pt idx="959">
                  <c:v>28-Jan-13 08:00:00.356999</c:v>
                </c:pt>
                <c:pt idx="960">
                  <c:v>28-Jan-13 09:00:00.356999</c:v>
                </c:pt>
                <c:pt idx="961">
                  <c:v>28-Jan-13 10:00:00.356999</c:v>
                </c:pt>
                <c:pt idx="962">
                  <c:v>28-Jan-13 11:00:00.356999</c:v>
                </c:pt>
                <c:pt idx="963">
                  <c:v>28-Jan-13 12:00:00.356999</c:v>
                </c:pt>
                <c:pt idx="964">
                  <c:v>28-Jan-13 13:00:00.356999</c:v>
                </c:pt>
                <c:pt idx="965">
                  <c:v>28-Jan-13 14:00:00.356999</c:v>
                </c:pt>
                <c:pt idx="966">
                  <c:v>28-Jan-13 15:00:00.356999</c:v>
                </c:pt>
                <c:pt idx="967">
                  <c:v>28-Jan-13 16:00:00.356999</c:v>
                </c:pt>
                <c:pt idx="968">
                  <c:v>28-Jan-13 17:00:00.356999</c:v>
                </c:pt>
                <c:pt idx="969">
                  <c:v>28-Jan-13 18:00:00.356999</c:v>
                </c:pt>
                <c:pt idx="970">
                  <c:v>28-Jan-13 19:00:00.356999</c:v>
                </c:pt>
                <c:pt idx="971">
                  <c:v>28-Jan-13 20:00:00.356999</c:v>
                </c:pt>
                <c:pt idx="972">
                  <c:v>28-Jan-13 21:00:00.356999</c:v>
                </c:pt>
                <c:pt idx="973">
                  <c:v>28-Jan-13 22:00:00.356999</c:v>
                </c:pt>
                <c:pt idx="974">
                  <c:v>28-Jan-13 23:00:00.356999</c:v>
                </c:pt>
                <c:pt idx="975">
                  <c:v>29-Jan-13 00:00:00.356999</c:v>
                </c:pt>
                <c:pt idx="976">
                  <c:v>29-Jan-13 01:00:00.356999</c:v>
                </c:pt>
                <c:pt idx="977">
                  <c:v>29-Jan-13 02:00:00.356999</c:v>
                </c:pt>
                <c:pt idx="978">
                  <c:v>29-Jan-13 03:00:00.356999</c:v>
                </c:pt>
                <c:pt idx="979">
                  <c:v>29-Jan-13 04:00:00.356999</c:v>
                </c:pt>
                <c:pt idx="980">
                  <c:v>29-Jan-13 05:00:00.356999</c:v>
                </c:pt>
                <c:pt idx="981">
                  <c:v>29-Jan-13 06:00:00.356999</c:v>
                </c:pt>
                <c:pt idx="982">
                  <c:v>29-Jan-13 07:00:00.356999</c:v>
                </c:pt>
                <c:pt idx="983">
                  <c:v>29-Jan-13 08:00:00.356999</c:v>
                </c:pt>
                <c:pt idx="984">
                  <c:v>29-Jan-13 09:00:00.356999</c:v>
                </c:pt>
                <c:pt idx="985">
                  <c:v>29-Jan-13 10:00:00.356999</c:v>
                </c:pt>
                <c:pt idx="986">
                  <c:v>29-Jan-13 11:00:00.356999</c:v>
                </c:pt>
                <c:pt idx="987">
                  <c:v>29-Jan-13 12:00:00.356999</c:v>
                </c:pt>
                <c:pt idx="988">
                  <c:v>29-Jan-13 13:00:00.356999</c:v>
                </c:pt>
                <c:pt idx="989">
                  <c:v>29-Jan-13 14:00:00.356999</c:v>
                </c:pt>
                <c:pt idx="990">
                  <c:v>29-Jan-13 15:00:00.356999</c:v>
                </c:pt>
                <c:pt idx="991">
                  <c:v>29-Jan-13 16:00:00.356999</c:v>
                </c:pt>
                <c:pt idx="992">
                  <c:v>29-Jan-13 17:00:00.356999</c:v>
                </c:pt>
                <c:pt idx="993">
                  <c:v>29-Jan-13 18:00:00.356999</c:v>
                </c:pt>
                <c:pt idx="994">
                  <c:v>29-Jan-13 19:00:00.356999</c:v>
                </c:pt>
                <c:pt idx="995">
                  <c:v>29-Jan-13 20:00:00.356999</c:v>
                </c:pt>
                <c:pt idx="996">
                  <c:v>29-Jan-13 21:00:00.356999</c:v>
                </c:pt>
                <c:pt idx="997">
                  <c:v>29-Jan-13 22:00:00.356999</c:v>
                </c:pt>
                <c:pt idx="998">
                  <c:v>29-Jan-13 23:00:00.356999</c:v>
                </c:pt>
                <c:pt idx="999">
                  <c:v>30-Jan-13 00:00:00.356999</c:v>
                </c:pt>
                <c:pt idx="1000">
                  <c:v>30-Jan-13 01:00:00.356999</c:v>
                </c:pt>
                <c:pt idx="1001">
                  <c:v>30-Jan-13 02:00:00.356999</c:v>
                </c:pt>
                <c:pt idx="1002">
                  <c:v>30-Jan-13 03:00:00.356999</c:v>
                </c:pt>
                <c:pt idx="1003">
                  <c:v>30-Jan-13 04:00:00.356999</c:v>
                </c:pt>
                <c:pt idx="1004">
                  <c:v>30-Jan-13 05:00:00.356999</c:v>
                </c:pt>
                <c:pt idx="1005">
                  <c:v>30-Jan-13 06:00:00.356999</c:v>
                </c:pt>
                <c:pt idx="1006">
                  <c:v>30-Jan-13 07:00:00.356999</c:v>
                </c:pt>
                <c:pt idx="1007">
                  <c:v>30-Jan-13 08:00:00.356999</c:v>
                </c:pt>
                <c:pt idx="1008">
                  <c:v>30-Jan-13 09:00:00.356999</c:v>
                </c:pt>
                <c:pt idx="1009">
                  <c:v>30-Jan-13 10:00:00.356999</c:v>
                </c:pt>
                <c:pt idx="1010">
                  <c:v>30-Jan-13 11:00:00.356999</c:v>
                </c:pt>
                <c:pt idx="1011">
                  <c:v>30-Jan-13 11:33:26.356999</c:v>
                </c:pt>
              </c:strCache>
            </c:strRef>
          </c:xVal>
          <c:yVal>
            <c:numRef>
              <c:f>temp0__BakeOut2013__TempMon!$B$2:$B$1013</c:f>
              <c:numCache>
                <c:formatCode>General</c:formatCode>
                <c:ptCount val="1012"/>
                <c:pt idx="0">
                  <c:v>22.2407913208007</c:v>
                </c:pt>
                <c:pt idx="1">
                  <c:v>22.208747863769499</c:v>
                </c:pt>
                <c:pt idx="2">
                  <c:v>22.160682678222599</c:v>
                </c:pt>
                <c:pt idx="3">
                  <c:v>22.128639221191399</c:v>
                </c:pt>
                <c:pt idx="4">
                  <c:v>22.096595764160099</c:v>
                </c:pt>
                <c:pt idx="5">
                  <c:v>22.080574035644499</c:v>
                </c:pt>
                <c:pt idx="6">
                  <c:v>22.064552307128899</c:v>
                </c:pt>
                <c:pt idx="7">
                  <c:v>22.0485305786132</c:v>
                </c:pt>
                <c:pt idx="8">
                  <c:v>22.0485305786132</c:v>
                </c:pt>
                <c:pt idx="9">
                  <c:v>22.0485305786132</c:v>
                </c:pt>
                <c:pt idx="10">
                  <c:v>22.032508850097599</c:v>
                </c:pt>
                <c:pt idx="11">
                  <c:v>22.032508850097599</c:v>
                </c:pt>
                <c:pt idx="12">
                  <c:v>22.032508850097599</c:v>
                </c:pt>
                <c:pt idx="13">
                  <c:v>22.032508850097599</c:v>
                </c:pt>
                <c:pt idx="14">
                  <c:v>22.032508850097599</c:v>
                </c:pt>
                <c:pt idx="15">
                  <c:v>22.032508850097599</c:v>
                </c:pt>
                <c:pt idx="16">
                  <c:v>22.032508850097599</c:v>
                </c:pt>
                <c:pt idx="17">
                  <c:v>22.016487121581999</c:v>
                </c:pt>
                <c:pt idx="18">
                  <c:v>22.032508850097599</c:v>
                </c:pt>
                <c:pt idx="19">
                  <c:v>22.032508850097599</c:v>
                </c:pt>
                <c:pt idx="20">
                  <c:v>22.032508850097599</c:v>
                </c:pt>
                <c:pt idx="21">
                  <c:v>22.016487121581999</c:v>
                </c:pt>
                <c:pt idx="22">
                  <c:v>22.032508850097599</c:v>
                </c:pt>
                <c:pt idx="23">
                  <c:v>22.016487121581999</c:v>
                </c:pt>
                <c:pt idx="24">
                  <c:v>22.032508850097599</c:v>
                </c:pt>
                <c:pt idx="25">
                  <c:v>22.016487121581999</c:v>
                </c:pt>
                <c:pt idx="26">
                  <c:v>22.032508850097599</c:v>
                </c:pt>
                <c:pt idx="27">
                  <c:v>22.144660949706999</c:v>
                </c:pt>
                <c:pt idx="28">
                  <c:v>22.4971389770507</c:v>
                </c:pt>
                <c:pt idx="29">
                  <c:v>23.041893005371001</c:v>
                </c:pt>
                <c:pt idx="30">
                  <c:v>23.730827331542901</c:v>
                </c:pt>
                <c:pt idx="31">
                  <c:v>24.499885559081999</c:v>
                </c:pt>
                <c:pt idx="32">
                  <c:v>25.333032608032202</c:v>
                </c:pt>
                <c:pt idx="33">
                  <c:v>26.198221206665</c:v>
                </c:pt>
                <c:pt idx="34">
                  <c:v>27.0473728179931</c:v>
                </c:pt>
                <c:pt idx="35">
                  <c:v>27.640192031860298</c:v>
                </c:pt>
                <c:pt idx="36">
                  <c:v>28.040735244750898</c:v>
                </c:pt>
                <c:pt idx="37">
                  <c:v>28.3291416168212</c:v>
                </c:pt>
                <c:pt idx="38">
                  <c:v>28.5374240875244</c:v>
                </c:pt>
                <c:pt idx="39">
                  <c:v>28.681619644165</c:v>
                </c:pt>
                <c:pt idx="40">
                  <c:v>28.7777500152587</c:v>
                </c:pt>
                <c:pt idx="41">
                  <c:v>28.8578586578369</c:v>
                </c:pt>
                <c:pt idx="42">
                  <c:v>28.8899021148681</c:v>
                </c:pt>
                <c:pt idx="43">
                  <c:v>28.9219455718994</c:v>
                </c:pt>
                <c:pt idx="44">
                  <c:v>28.9539890289306</c:v>
                </c:pt>
                <c:pt idx="45">
                  <c:v>28.9700107574462</c:v>
                </c:pt>
                <c:pt idx="46">
                  <c:v>28.9860324859619</c:v>
                </c:pt>
                <c:pt idx="47">
                  <c:v>29.0020542144775</c:v>
                </c:pt>
                <c:pt idx="48">
                  <c:v>29.0020542144775</c:v>
                </c:pt>
                <c:pt idx="49">
                  <c:v>29.0020542144775</c:v>
                </c:pt>
                <c:pt idx="50">
                  <c:v>29.0180759429931</c:v>
                </c:pt>
                <c:pt idx="51">
                  <c:v>29.0180759429931</c:v>
                </c:pt>
                <c:pt idx="52">
                  <c:v>29.0340976715087</c:v>
                </c:pt>
                <c:pt idx="53">
                  <c:v>29.0340976715087</c:v>
                </c:pt>
                <c:pt idx="54">
                  <c:v>29.0340976715087</c:v>
                </c:pt>
                <c:pt idx="55">
                  <c:v>29.0340976715087</c:v>
                </c:pt>
                <c:pt idx="56">
                  <c:v>29.0340976715087</c:v>
                </c:pt>
                <c:pt idx="57">
                  <c:v>29.0340976715087</c:v>
                </c:pt>
                <c:pt idx="58">
                  <c:v>29.0501194000244</c:v>
                </c:pt>
                <c:pt idx="59">
                  <c:v>29.0501194000244</c:v>
                </c:pt>
                <c:pt idx="60">
                  <c:v>29.0501194000244</c:v>
                </c:pt>
                <c:pt idx="61">
                  <c:v>29.0501194000244</c:v>
                </c:pt>
                <c:pt idx="62">
                  <c:v>29.0501194000244</c:v>
                </c:pt>
                <c:pt idx="63">
                  <c:v>29.0340976715087</c:v>
                </c:pt>
                <c:pt idx="64">
                  <c:v>29.0501194000244</c:v>
                </c:pt>
                <c:pt idx="65">
                  <c:v>29.0501194000244</c:v>
                </c:pt>
                <c:pt idx="66">
                  <c:v>29.0340976715087</c:v>
                </c:pt>
                <c:pt idx="67">
                  <c:v>29.0501194000244</c:v>
                </c:pt>
                <c:pt idx="68">
                  <c:v>29.0340976715087</c:v>
                </c:pt>
                <c:pt idx="69">
                  <c:v>29.0340976715087</c:v>
                </c:pt>
                <c:pt idx="70">
                  <c:v>29.0501194000244</c:v>
                </c:pt>
                <c:pt idx="71">
                  <c:v>29.0501194000244</c:v>
                </c:pt>
                <c:pt idx="72">
                  <c:v>29.0340976715087</c:v>
                </c:pt>
                <c:pt idx="73">
                  <c:v>29.0340976715087</c:v>
                </c:pt>
                <c:pt idx="74">
                  <c:v>29.0501194000244</c:v>
                </c:pt>
                <c:pt idx="75">
                  <c:v>29.0501194000244</c:v>
                </c:pt>
                <c:pt idx="76">
                  <c:v>29.0501194000244</c:v>
                </c:pt>
                <c:pt idx="77">
                  <c:v>29.0501194000244</c:v>
                </c:pt>
                <c:pt idx="78">
                  <c:v>29.0501194000244</c:v>
                </c:pt>
                <c:pt idx="79">
                  <c:v>29.0501194000244</c:v>
                </c:pt>
                <c:pt idx="80">
                  <c:v>29.0501194000244</c:v>
                </c:pt>
                <c:pt idx="81">
                  <c:v>29.0501194000244</c:v>
                </c:pt>
                <c:pt idx="82">
                  <c:v>29.0501194000244</c:v>
                </c:pt>
                <c:pt idx="83">
                  <c:v>29.0501194000244</c:v>
                </c:pt>
                <c:pt idx="84">
                  <c:v>29.0501194000244</c:v>
                </c:pt>
                <c:pt idx="85">
                  <c:v>29.0501194000244</c:v>
                </c:pt>
                <c:pt idx="86">
                  <c:v>29.0501194000244</c:v>
                </c:pt>
                <c:pt idx="87">
                  <c:v>29.0340976715087</c:v>
                </c:pt>
                <c:pt idx="88">
                  <c:v>29.0501194000244</c:v>
                </c:pt>
                <c:pt idx="89">
                  <c:v>29.0501194000244</c:v>
                </c:pt>
                <c:pt idx="90">
                  <c:v>29.0501194000244</c:v>
                </c:pt>
                <c:pt idx="91">
                  <c:v>29.0501194000244</c:v>
                </c:pt>
                <c:pt idx="92">
                  <c:v>29.0340976715087</c:v>
                </c:pt>
                <c:pt idx="93">
                  <c:v>29.0501194000244</c:v>
                </c:pt>
                <c:pt idx="94">
                  <c:v>29.0501194000244</c:v>
                </c:pt>
                <c:pt idx="95">
                  <c:v>29.0501194000244</c:v>
                </c:pt>
                <c:pt idx="96">
                  <c:v>29.0501194000244</c:v>
                </c:pt>
                <c:pt idx="97">
                  <c:v>29.0501194000244</c:v>
                </c:pt>
                <c:pt idx="98">
                  <c:v>29.0501194000244</c:v>
                </c:pt>
                <c:pt idx="99">
                  <c:v>29.0501194000244</c:v>
                </c:pt>
                <c:pt idx="100">
                  <c:v>29.0340976715087</c:v>
                </c:pt>
                <c:pt idx="101">
                  <c:v>29.0501194000244</c:v>
                </c:pt>
                <c:pt idx="102">
                  <c:v>29.0501194000244</c:v>
                </c:pt>
                <c:pt idx="103">
                  <c:v>29.0501194000244</c:v>
                </c:pt>
                <c:pt idx="104">
                  <c:v>29.0340976715087</c:v>
                </c:pt>
                <c:pt idx="105">
                  <c:v>29.0501194000244</c:v>
                </c:pt>
                <c:pt idx="106">
                  <c:v>29.0340976715087</c:v>
                </c:pt>
                <c:pt idx="107">
                  <c:v>29.0501194000244</c:v>
                </c:pt>
                <c:pt idx="108">
                  <c:v>29.0501194000244</c:v>
                </c:pt>
                <c:pt idx="109">
                  <c:v>29.0501194000244</c:v>
                </c:pt>
                <c:pt idx="110">
                  <c:v>29.0501194000244</c:v>
                </c:pt>
                <c:pt idx="111">
                  <c:v>29.0501194000244</c:v>
                </c:pt>
                <c:pt idx="112">
                  <c:v>29.0501194000244</c:v>
                </c:pt>
                <c:pt idx="113">
                  <c:v>29.0501194000244</c:v>
                </c:pt>
                <c:pt idx="114">
                  <c:v>29.0501194000244</c:v>
                </c:pt>
                <c:pt idx="115">
                  <c:v>29.0501194000244</c:v>
                </c:pt>
                <c:pt idx="116">
                  <c:v>29.0501194000244</c:v>
                </c:pt>
                <c:pt idx="117">
                  <c:v>29.0501194000244</c:v>
                </c:pt>
                <c:pt idx="118">
                  <c:v>29.0501194000244</c:v>
                </c:pt>
                <c:pt idx="119">
                  <c:v>29.0340976715087</c:v>
                </c:pt>
                <c:pt idx="120">
                  <c:v>29.0340976715087</c:v>
                </c:pt>
                <c:pt idx="121">
                  <c:v>29.0501194000244</c:v>
                </c:pt>
                <c:pt idx="122">
                  <c:v>29.0340976715087</c:v>
                </c:pt>
                <c:pt idx="123">
                  <c:v>29.0501194000244</c:v>
                </c:pt>
                <c:pt idx="124">
                  <c:v>29.0501194000244</c:v>
                </c:pt>
                <c:pt idx="125">
                  <c:v>29.0501194000244</c:v>
                </c:pt>
                <c:pt idx="126">
                  <c:v>29.0501194000244</c:v>
                </c:pt>
                <c:pt idx="127">
                  <c:v>29.0501194000244</c:v>
                </c:pt>
                <c:pt idx="128">
                  <c:v>29.0501194000244</c:v>
                </c:pt>
                <c:pt idx="129">
                  <c:v>29.0501194000244</c:v>
                </c:pt>
                <c:pt idx="130">
                  <c:v>29.0501194000244</c:v>
                </c:pt>
                <c:pt idx="131">
                  <c:v>29.0501194000244</c:v>
                </c:pt>
                <c:pt idx="132">
                  <c:v>29.0501194000244</c:v>
                </c:pt>
                <c:pt idx="133">
                  <c:v>29.0501194000244</c:v>
                </c:pt>
                <c:pt idx="134">
                  <c:v>29.0501194000244</c:v>
                </c:pt>
                <c:pt idx="135">
                  <c:v>29.0501194000244</c:v>
                </c:pt>
                <c:pt idx="136">
                  <c:v>29.0501194000244</c:v>
                </c:pt>
                <c:pt idx="137">
                  <c:v>29.0501194000244</c:v>
                </c:pt>
                <c:pt idx="138">
                  <c:v>29.0501194000244</c:v>
                </c:pt>
                <c:pt idx="139">
                  <c:v>29.0501194000244</c:v>
                </c:pt>
                <c:pt idx="140">
                  <c:v>29.0501194000244</c:v>
                </c:pt>
                <c:pt idx="141">
                  <c:v>29.0501194000244</c:v>
                </c:pt>
                <c:pt idx="142">
                  <c:v>29.0501194000244</c:v>
                </c:pt>
                <c:pt idx="143">
                  <c:v>29.0501194000244</c:v>
                </c:pt>
                <c:pt idx="144">
                  <c:v>29.0501194000244</c:v>
                </c:pt>
                <c:pt idx="145">
                  <c:v>29.0501194000244</c:v>
                </c:pt>
                <c:pt idx="146">
                  <c:v>29.0501194000244</c:v>
                </c:pt>
                <c:pt idx="147">
                  <c:v>29.0501194000244</c:v>
                </c:pt>
                <c:pt idx="148">
                  <c:v>29.0501194000244</c:v>
                </c:pt>
                <c:pt idx="149">
                  <c:v>29.0501194000244</c:v>
                </c:pt>
                <c:pt idx="150">
                  <c:v>29.0501194000244</c:v>
                </c:pt>
                <c:pt idx="151">
                  <c:v>29.0501194000244</c:v>
                </c:pt>
                <c:pt idx="152">
                  <c:v>29.0501194000244</c:v>
                </c:pt>
                <c:pt idx="153">
                  <c:v>29.0501194000244</c:v>
                </c:pt>
                <c:pt idx="154">
                  <c:v>29.0501194000244</c:v>
                </c:pt>
                <c:pt idx="155">
                  <c:v>29.0501194000244</c:v>
                </c:pt>
                <c:pt idx="156">
                  <c:v>29.0501194000244</c:v>
                </c:pt>
                <c:pt idx="157">
                  <c:v>29.0501194000244</c:v>
                </c:pt>
                <c:pt idx="158">
                  <c:v>29.0501194000244</c:v>
                </c:pt>
                <c:pt idx="159">
                  <c:v>29.0501194000244</c:v>
                </c:pt>
                <c:pt idx="160">
                  <c:v>29.0501194000244</c:v>
                </c:pt>
                <c:pt idx="161">
                  <c:v>29.0340976715087</c:v>
                </c:pt>
                <c:pt idx="162">
                  <c:v>29.0501194000244</c:v>
                </c:pt>
                <c:pt idx="163">
                  <c:v>29.0501194000244</c:v>
                </c:pt>
                <c:pt idx="164">
                  <c:v>29.0501194000244</c:v>
                </c:pt>
                <c:pt idx="165">
                  <c:v>29.0501194000244</c:v>
                </c:pt>
                <c:pt idx="166">
                  <c:v>29.0340976715087</c:v>
                </c:pt>
                <c:pt idx="167">
                  <c:v>29.0501194000244</c:v>
                </c:pt>
                <c:pt idx="168">
                  <c:v>29.0501194000244</c:v>
                </c:pt>
                <c:pt idx="169">
                  <c:v>29.0501194000244</c:v>
                </c:pt>
                <c:pt idx="170">
                  <c:v>29.0501194000244</c:v>
                </c:pt>
                <c:pt idx="171">
                  <c:v>29.0501194000244</c:v>
                </c:pt>
                <c:pt idx="172">
                  <c:v>29.0501194000244</c:v>
                </c:pt>
                <c:pt idx="173">
                  <c:v>29.0501194000244</c:v>
                </c:pt>
                <c:pt idx="174">
                  <c:v>29.0501194000244</c:v>
                </c:pt>
                <c:pt idx="175">
                  <c:v>29.0501194000244</c:v>
                </c:pt>
                <c:pt idx="176">
                  <c:v>29.0501194000244</c:v>
                </c:pt>
                <c:pt idx="177">
                  <c:v>29.0340976715087</c:v>
                </c:pt>
                <c:pt idx="178">
                  <c:v>29.0501194000244</c:v>
                </c:pt>
                <c:pt idx="179">
                  <c:v>29.0501194000244</c:v>
                </c:pt>
                <c:pt idx="180">
                  <c:v>29.0501194000244</c:v>
                </c:pt>
                <c:pt idx="181">
                  <c:v>29.0501194000244</c:v>
                </c:pt>
                <c:pt idx="182">
                  <c:v>29.0501194000244</c:v>
                </c:pt>
                <c:pt idx="183">
                  <c:v>29.0501194000244</c:v>
                </c:pt>
                <c:pt idx="184">
                  <c:v>29.0501194000244</c:v>
                </c:pt>
                <c:pt idx="185">
                  <c:v>29.0501194000244</c:v>
                </c:pt>
                <c:pt idx="186">
                  <c:v>29.0501194000244</c:v>
                </c:pt>
                <c:pt idx="187">
                  <c:v>29.0340976715087</c:v>
                </c:pt>
                <c:pt idx="188">
                  <c:v>29.0501194000244</c:v>
                </c:pt>
                <c:pt idx="189">
                  <c:v>29.0501194000244</c:v>
                </c:pt>
                <c:pt idx="190">
                  <c:v>29.0501194000244</c:v>
                </c:pt>
                <c:pt idx="191">
                  <c:v>29.0501194000244</c:v>
                </c:pt>
                <c:pt idx="192">
                  <c:v>29.0501194000244</c:v>
                </c:pt>
                <c:pt idx="193">
                  <c:v>29.0501194000244</c:v>
                </c:pt>
                <c:pt idx="194">
                  <c:v>29.0501194000244</c:v>
                </c:pt>
                <c:pt idx="195">
                  <c:v>29.0340976715087</c:v>
                </c:pt>
                <c:pt idx="196">
                  <c:v>29.0340976715087</c:v>
                </c:pt>
                <c:pt idx="197">
                  <c:v>29.0340976715087</c:v>
                </c:pt>
                <c:pt idx="198">
                  <c:v>29.0501194000244</c:v>
                </c:pt>
                <c:pt idx="199">
                  <c:v>29.0501194000244</c:v>
                </c:pt>
                <c:pt idx="200">
                  <c:v>29.0501194000244</c:v>
                </c:pt>
                <c:pt idx="201">
                  <c:v>29.0501194000244</c:v>
                </c:pt>
                <c:pt idx="202">
                  <c:v>29.0501194000244</c:v>
                </c:pt>
                <c:pt idx="203">
                  <c:v>29.0501194000244</c:v>
                </c:pt>
                <c:pt idx="204">
                  <c:v>29.0501194000244</c:v>
                </c:pt>
                <c:pt idx="205">
                  <c:v>29.0501194000244</c:v>
                </c:pt>
                <c:pt idx="206">
                  <c:v>29.0501194000244</c:v>
                </c:pt>
                <c:pt idx="207">
                  <c:v>29.0501194000244</c:v>
                </c:pt>
                <c:pt idx="208">
                  <c:v>29.0501194000244</c:v>
                </c:pt>
                <c:pt idx="209">
                  <c:v>29.0501194000244</c:v>
                </c:pt>
                <c:pt idx="210">
                  <c:v>29.0501194000244</c:v>
                </c:pt>
                <c:pt idx="211">
                  <c:v>29.0501194000244</c:v>
                </c:pt>
                <c:pt idx="212">
                  <c:v>29.0501194000244</c:v>
                </c:pt>
                <c:pt idx="213">
                  <c:v>29.0501194000244</c:v>
                </c:pt>
                <c:pt idx="214">
                  <c:v>29.0501194000244</c:v>
                </c:pt>
                <c:pt idx="215">
                  <c:v>29.0501194000244</c:v>
                </c:pt>
                <c:pt idx="216">
                  <c:v>29.0501194000244</c:v>
                </c:pt>
                <c:pt idx="217">
                  <c:v>29.0501194000244</c:v>
                </c:pt>
                <c:pt idx="218">
                  <c:v>29.0501194000244</c:v>
                </c:pt>
                <c:pt idx="219">
                  <c:v>29.0501194000244</c:v>
                </c:pt>
                <c:pt idx="220">
                  <c:v>29.0501194000244</c:v>
                </c:pt>
                <c:pt idx="221">
                  <c:v>29.0340976715087</c:v>
                </c:pt>
                <c:pt idx="222">
                  <c:v>29.0501194000244</c:v>
                </c:pt>
                <c:pt idx="223">
                  <c:v>29.0340976715087</c:v>
                </c:pt>
                <c:pt idx="224">
                  <c:v>29.0340976715087</c:v>
                </c:pt>
                <c:pt idx="225">
                  <c:v>29.0340976715087</c:v>
                </c:pt>
                <c:pt idx="226">
                  <c:v>29.0501194000244</c:v>
                </c:pt>
                <c:pt idx="227">
                  <c:v>29.0340976715087</c:v>
                </c:pt>
                <c:pt idx="228">
                  <c:v>29.0340976715087</c:v>
                </c:pt>
                <c:pt idx="229">
                  <c:v>29.0501194000244</c:v>
                </c:pt>
                <c:pt idx="230">
                  <c:v>29.0501194000244</c:v>
                </c:pt>
                <c:pt idx="231">
                  <c:v>29.0501194000244</c:v>
                </c:pt>
                <c:pt idx="232">
                  <c:v>29.0501194000244</c:v>
                </c:pt>
                <c:pt idx="233">
                  <c:v>29.0501194000244</c:v>
                </c:pt>
                <c:pt idx="234">
                  <c:v>29.0501194000244</c:v>
                </c:pt>
                <c:pt idx="235">
                  <c:v>29.0501194000244</c:v>
                </c:pt>
                <c:pt idx="236">
                  <c:v>29.0501194000244</c:v>
                </c:pt>
                <c:pt idx="237">
                  <c:v>29.0340976715087</c:v>
                </c:pt>
                <c:pt idx="238">
                  <c:v>29.0501194000244</c:v>
                </c:pt>
                <c:pt idx="239">
                  <c:v>29.0501194000244</c:v>
                </c:pt>
                <c:pt idx="240">
                  <c:v>29.0501194000244</c:v>
                </c:pt>
                <c:pt idx="241">
                  <c:v>29.0501194000244</c:v>
                </c:pt>
                <c:pt idx="242">
                  <c:v>29.0501194000244</c:v>
                </c:pt>
                <c:pt idx="243">
                  <c:v>29.0501194000244</c:v>
                </c:pt>
                <c:pt idx="244">
                  <c:v>29.0501194000244</c:v>
                </c:pt>
                <c:pt idx="245">
                  <c:v>29.0501194000244</c:v>
                </c:pt>
                <c:pt idx="246">
                  <c:v>29.0501194000244</c:v>
                </c:pt>
                <c:pt idx="247">
                  <c:v>29.0501194000244</c:v>
                </c:pt>
                <c:pt idx="248">
                  <c:v>29.0501194000244</c:v>
                </c:pt>
                <c:pt idx="249">
                  <c:v>29.0501194000244</c:v>
                </c:pt>
                <c:pt idx="250">
                  <c:v>29.0501194000244</c:v>
                </c:pt>
                <c:pt idx="251">
                  <c:v>29.0501194000244</c:v>
                </c:pt>
                <c:pt idx="252">
                  <c:v>29.0501194000244</c:v>
                </c:pt>
                <c:pt idx="253">
                  <c:v>29.0501194000244</c:v>
                </c:pt>
                <c:pt idx="254">
                  <c:v>29.0501194000244</c:v>
                </c:pt>
                <c:pt idx="255">
                  <c:v>29.0501194000244</c:v>
                </c:pt>
                <c:pt idx="256">
                  <c:v>29.0501194000244</c:v>
                </c:pt>
                <c:pt idx="257">
                  <c:v>29.0501194000244</c:v>
                </c:pt>
                <c:pt idx="258">
                  <c:v>29.0501194000244</c:v>
                </c:pt>
                <c:pt idx="259">
                  <c:v>29.0501194000244</c:v>
                </c:pt>
                <c:pt idx="260">
                  <c:v>29.0501194000244</c:v>
                </c:pt>
                <c:pt idx="261">
                  <c:v>29.0501194000244</c:v>
                </c:pt>
                <c:pt idx="262">
                  <c:v>29.0501194000244</c:v>
                </c:pt>
                <c:pt idx="263">
                  <c:v>29.0501194000244</c:v>
                </c:pt>
                <c:pt idx="264">
                  <c:v>29.0501194000244</c:v>
                </c:pt>
                <c:pt idx="265">
                  <c:v>29.0501194000244</c:v>
                </c:pt>
                <c:pt idx="266">
                  <c:v>29.0501194000244</c:v>
                </c:pt>
                <c:pt idx="267">
                  <c:v>29.0501194000244</c:v>
                </c:pt>
                <c:pt idx="268">
                  <c:v>29.0501194000244</c:v>
                </c:pt>
                <c:pt idx="269">
                  <c:v>29.0501194000244</c:v>
                </c:pt>
                <c:pt idx="270">
                  <c:v>29.0501194000244</c:v>
                </c:pt>
                <c:pt idx="271">
                  <c:v>29.0501194000244</c:v>
                </c:pt>
                <c:pt idx="272">
                  <c:v>29.0501194000244</c:v>
                </c:pt>
                <c:pt idx="273">
                  <c:v>29.0501194000244</c:v>
                </c:pt>
                <c:pt idx="274">
                  <c:v>29.0501194000244</c:v>
                </c:pt>
                <c:pt idx="275">
                  <c:v>29.0501194000244</c:v>
                </c:pt>
                <c:pt idx="276">
                  <c:v>29.0501194000244</c:v>
                </c:pt>
                <c:pt idx="277">
                  <c:v>29.0501194000244</c:v>
                </c:pt>
                <c:pt idx="278">
                  <c:v>29.0501194000244</c:v>
                </c:pt>
                <c:pt idx="279">
                  <c:v>29.0501194000244</c:v>
                </c:pt>
                <c:pt idx="280">
                  <c:v>29.0501194000244</c:v>
                </c:pt>
                <c:pt idx="281">
                  <c:v>29.0501194000244</c:v>
                </c:pt>
                <c:pt idx="282">
                  <c:v>29.0501194000244</c:v>
                </c:pt>
                <c:pt idx="283">
                  <c:v>29.0501194000244</c:v>
                </c:pt>
                <c:pt idx="284">
                  <c:v>29.0501194000244</c:v>
                </c:pt>
                <c:pt idx="285">
                  <c:v>29.0501194000244</c:v>
                </c:pt>
                <c:pt idx="286">
                  <c:v>29.0501194000244</c:v>
                </c:pt>
                <c:pt idx="287">
                  <c:v>29.0501194000244</c:v>
                </c:pt>
                <c:pt idx="288">
                  <c:v>29.0501194000244</c:v>
                </c:pt>
                <c:pt idx="289">
                  <c:v>29.0501194000244</c:v>
                </c:pt>
                <c:pt idx="290">
                  <c:v>29.0501194000244</c:v>
                </c:pt>
                <c:pt idx="291">
                  <c:v>29.0501194000244</c:v>
                </c:pt>
                <c:pt idx="292">
                  <c:v>29.0501194000244</c:v>
                </c:pt>
                <c:pt idx="293">
                  <c:v>29.0501194000244</c:v>
                </c:pt>
                <c:pt idx="294">
                  <c:v>29.0501194000244</c:v>
                </c:pt>
                <c:pt idx="295">
                  <c:v>29.0501194000244</c:v>
                </c:pt>
                <c:pt idx="296">
                  <c:v>29.0501194000244</c:v>
                </c:pt>
                <c:pt idx="297">
                  <c:v>29.0501194000244</c:v>
                </c:pt>
                <c:pt idx="298">
                  <c:v>29.0501194000244</c:v>
                </c:pt>
                <c:pt idx="299">
                  <c:v>29.0501194000244</c:v>
                </c:pt>
                <c:pt idx="300">
                  <c:v>29.0501194000244</c:v>
                </c:pt>
                <c:pt idx="301">
                  <c:v>29.0501194000244</c:v>
                </c:pt>
                <c:pt idx="302">
                  <c:v>29.0501194000244</c:v>
                </c:pt>
                <c:pt idx="303">
                  <c:v>29.0501194000244</c:v>
                </c:pt>
                <c:pt idx="304">
                  <c:v>29.0501194000244</c:v>
                </c:pt>
                <c:pt idx="305">
                  <c:v>29.0501194000244</c:v>
                </c:pt>
                <c:pt idx="306">
                  <c:v>29.0501194000244</c:v>
                </c:pt>
                <c:pt idx="307">
                  <c:v>29.0501194000244</c:v>
                </c:pt>
                <c:pt idx="308">
                  <c:v>29.0501194000244</c:v>
                </c:pt>
                <c:pt idx="309">
                  <c:v>29.0501194000244</c:v>
                </c:pt>
                <c:pt idx="310">
                  <c:v>29.0501194000244</c:v>
                </c:pt>
                <c:pt idx="311">
                  <c:v>29.0501194000244</c:v>
                </c:pt>
                <c:pt idx="312">
                  <c:v>29.0501194000244</c:v>
                </c:pt>
                <c:pt idx="313">
                  <c:v>29.0501194000244</c:v>
                </c:pt>
                <c:pt idx="314">
                  <c:v>29.0501194000244</c:v>
                </c:pt>
                <c:pt idx="315">
                  <c:v>29.0501194000244</c:v>
                </c:pt>
                <c:pt idx="316">
                  <c:v>29.0501194000244</c:v>
                </c:pt>
                <c:pt idx="317">
                  <c:v>29.0501194000244</c:v>
                </c:pt>
                <c:pt idx="318">
                  <c:v>29.0340976715087</c:v>
                </c:pt>
                <c:pt idx="319">
                  <c:v>29.0501194000244</c:v>
                </c:pt>
                <c:pt idx="320">
                  <c:v>29.0340976715087</c:v>
                </c:pt>
                <c:pt idx="321">
                  <c:v>29.0501194000244</c:v>
                </c:pt>
                <c:pt idx="322">
                  <c:v>29.0501194000244</c:v>
                </c:pt>
                <c:pt idx="323">
                  <c:v>29.0501194000244</c:v>
                </c:pt>
                <c:pt idx="324">
                  <c:v>29.0340976715087</c:v>
                </c:pt>
                <c:pt idx="325">
                  <c:v>29.0501194000244</c:v>
                </c:pt>
                <c:pt idx="326">
                  <c:v>29.0501194000244</c:v>
                </c:pt>
                <c:pt idx="327">
                  <c:v>29.0501194000244</c:v>
                </c:pt>
                <c:pt idx="328">
                  <c:v>29.0501194000244</c:v>
                </c:pt>
                <c:pt idx="329">
                  <c:v>29.0501194000244</c:v>
                </c:pt>
                <c:pt idx="330">
                  <c:v>29.0501194000244</c:v>
                </c:pt>
                <c:pt idx="331">
                  <c:v>29.0501194000244</c:v>
                </c:pt>
                <c:pt idx="332">
                  <c:v>29.0501194000244</c:v>
                </c:pt>
                <c:pt idx="333">
                  <c:v>29.0501194000244</c:v>
                </c:pt>
                <c:pt idx="334">
                  <c:v>29.0501194000244</c:v>
                </c:pt>
                <c:pt idx="335">
                  <c:v>29.0501194000244</c:v>
                </c:pt>
                <c:pt idx="336">
                  <c:v>29.0501194000244</c:v>
                </c:pt>
                <c:pt idx="337">
                  <c:v>29.0501194000244</c:v>
                </c:pt>
                <c:pt idx="338">
                  <c:v>29.0340976715087</c:v>
                </c:pt>
                <c:pt idx="339">
                  <c:v>29.0501194000244</c:v>
                </c:pt>
                <c:pt idx="340">
                  <c:v>29.0501194000244</c:v>
                </c:pt>
                <c:pt idx="341">
                  <c:v>29.0501194000244</c:v>
                </c:pt>
                <c:pt idx="342">
                  <c:v>29.0501194000244</c:v>
                </c:pt>
                <c:pt idx="343">
                  <c:v>29.0501194000244</c:v>
                </c:pt>
                <c:pt idx="344">
                  <c:v>29.0501194000244</c:v>
                </c:pt>
                <c:pt idx="345">
                  <c:v>29.0501194000244</c:v>
                </c:pt>
                <c:pt idx="346">
                  <c:v>29.0501194000244</c:v>
                </c:pt>
                <c:pt idx="347">
                  <c:v>29.0501194000244</c:v>
                </c:pt>
                <c:pt idx="348">
                  <c:v>29.0501194000244</c:v>
                </c:pt>
                <c:pt idx="349">
                  <c:v>29.0501194000244</c:v>
                </c:pt>
                <c:pt idx="350">
                  <c:v>29.0501194000244</c:v>
                </c:pt>
                <c:pt idx="351">
                  <c:v>29.0501194000244</c:v>
                </c:pt>
                <c:pt idx="352">
                  <c:v>29.0501194000244</c:v>
                </c:pt>
                <c:pt idx="353">
                  <c:v>29.0501194000244</c:v>
                </c:pt>
                <c:pt idx="354">
                  <c:v>29.0501194000244</c:v>
                </c:pt>
                <c:pt idx="355">
                  <c:v>29.0501194000244</c:v>
                </c:pt>
                <c:pt idx="356">
                  <c:v>29.0501194000244</c:v>
                </c:pt>
                <c:pt idx="357">
                  <c:v>29.0501194000244</c:v>
                </c:pt>
                <c:pt idx="358">
                  <c:v>29.0501194000244</c:v>
                </c:pt>
                <c:pt idx="359">
                  <c:v>29.0501194000244</c:v>
                </c:pt>
                <c:pt idx="360">
                  <c:v>29.0501194000244</c:v>
                </c:pt>
                <c:pt idx="361">
                  <c:v>29.0501194000244</c:v>
                </c:pt>
                <c:pt idx="362">
                  <c:v>29.0501194000244</c:v>
                </c:pt>
                <c:pt idx="363">
                  <c:v>28.9860324859619</c:v>
                </c:pt>
                <c:pt idx="364">
                  <c:v>28.9860324859619</c:v>
                </c:pt>
                <c:pt idx="365">
                  <c:v>29.0180759429931</c:v>
                </c:pt>
                <c:pt idx="366">
                  <c:v>29.0340976715087</c:v>
                </c:pt>
                <c:pt idx="367">
                  <c:v>29.0340976715087</c:v>
                </c:pt>
                <c:pt idx="368">
                  <c:v>29.0340976715087</c:v>
                </c:pt>
                <c:pt idx="369">
                  <c:v>29.0501194000244</c:v>
                </c:pt>
                <c:pt idx="370">
                  <c:v>29.0340976715087</c:v>
                </c:pt>
                <c:pt idx="371">
                  <c:v>29.0340976715087</c:v>
                </c:pt>
                <c:pt idx="372">
                  <c:v>29.0501194000244</c:v>
                </c:pt>
                <c:pt idx="373">
                  <c:v>29.0501194000244</c:v>
                </c:pt>
                <c:pt idx="374">
                  <c:v>29.0501194000244</c:v>
                </c:pt>
                <c:pt idx="375">
                  <c:v>29.0340976715087</c:v>
                </c:pt>
                <c:pt idx="376">
                  <c:v>29.0501194000244</c:v>
                </c:pt>
                <c:pt idx="377">
                  <c:v>29.0340976715087</c:v>
                </c:pt>
                <c:pt idx="378">
                  <c:v>29.0501194000244</c:v>
                </c:pt>
                <c:pt idx="379">
                  <c:v>29.0501194000244</c:v>
                </c:pt>
                <c:pt idx="380">
                  <c:v>29.0340976715087</c:v>
                </c:pt>
                <c:pt idx="381">
                  <c:v>29.0340976715087</c:v>
                </c:pt>
                <c:pt idx="382">
                  <c:v>29.0501194000244</c:v>
                </c:pt>
                <c:pt idx="383">
                  <c:v>29.0501194000244</c:v>
                </c:pt>
                <c:pt idx="384">
                  <c:v>29.0501194000244</c:v>
                </c:pt>
                <c:pt idx="385">
                  <c:v>29.0501194000244</c:v>
                </c:pt>
                <c:pt idx="386">
                  <c:v>29.0340976715087</c:v>
                </c:pt>
                <c:pt idx="387">
                  <c:v>29.0340976715087</c:v>
                </c:pt>
                <c:pt idx="388">
                  <c:v>29.0340976715087</c:v>
                </c:pt>
                <c:pt idx="389">
                  <c:v>29.0501194000244</c:v>
                </c:pt>
                <c:pt idx="390">
                  <c:v>29.0501194000244</c:v>
                </c:pt>
                <c:pt idx="391">
                  <c:v>29.06614112854</c:v>
                </c:pt>
                <c:pt idx="392">
                  <c:v>29.290462493896399</c:v>
                </c:pt>
                <c:pt idx="393">
                  <c:v>29.739070892333899</c:v>
                </c:pt>
                <c:pt idx="394">
                  <c:v>30.3479118347168</c:v>
                </c:pt>
                <c:pt idx="395">
                  <c:v>31.100933074951101</c:v>
                </c:pt>
                <c:pt idx="396">
                  <c:v>31.902034759521399</c:v>
                </c:pt>
                <c:pt idx="397">
                  <c:v>32.703136444091797</c:v>
                </c:pt>
                <c:pt idx="398">
                  <c:v>33.520259857177699</c:v>
                </c:pt>
                <c:pt idx="399">
                  <c:v>34.385448455810497</c:v>
                </c:pt>
                <c:pt idx="400">
                  <c:v>35.218578338622997</c:v>
                </c:pt>
                <c:pt idx="401">
                  <c:v>35.987636566162102</c:v>
                </c:pt>
                <c:pt idx="402">
                  <c:v>36.740673065185497</c:v>
                </c:pt>
                <c:pt idx="403">
                  <c:v>37.477691650390597</c:v>
                </c:pt>
                <c:pt idx="404">
                  <c:v>38.214691162109297</c:v>
                </c:pt>
                <c:pt idx="405">
                  <c:v>38.919662475585902</c:v>
                </c:pt>
                <c:pt idx="406">
                  <c:v>39.640655517578097</c:v>
                </c:pt>
                <c:pt idx="407">
                  <c:v>40.3616333007812</c:v>
                </c:pt>
                <c:pt idx="408">
                  <c:v>41.066604614257798</c:v>
                </c:pt>
                <c:pt idx="409">
                  <c:v>41.771575927734297</c:v>
                </c:pt>
                <c:pt idx="410">
                  <c:v>42.4925537109375</c:v>
                </c:pt>
                <c:pt idx="411">
                  <c:v>43.213546752929602</c:v>
                </c:pt>
                <c:pt idx="412">
                  <c:v>43.902496337890597</c:v>
                </c:pt>
                <c:pt idx="413">
                  <c:v>44.623489379882798</c:v>
                </c:pt>
                <c:pt idx="414">
                  <c:v>45.328445434570298</c:v>
                </c:pt>
                <c:pt idx="415">
                  <c:v>46.033416748046797</c:v>
                </c:pt>
                <c:pt idx="416">
                  <c:v>46.738388061523402</c:v>
                </c:pt>
                <c:pt idx="417">
                  <c:v>47.459365844726499</c:v>
                </c:pt>
                <c:pt idx="418">
                  <c:v>48.148319244384702</c:v>
                </c:pt>
                <c:pt idx="419">
                  <c:v>48.8532905578613</c:v>
                </c:pt>
                <c:pt idx="420">
                  <c:v>49.574268341064403</c:v>
                </c:pt>
                <c:pt idx="421">
                  <c:v>50.263217926025298</c:v>
                </c:pt>
                <c:pt idx="422">
                  <c:v>50.968189239501903</c:v>
                </c:pt>
                <c:pt idx="423">
                  <c:v>51.6571235656738</c:v>
                </c:pt>
                <c:pt idx="424">
                  <c:v>52.378116607666001</c:v>
                </c:pt>
                <c:pt idx="425">
                  <c:v>53.067066192626903</c:v>
                </c:pt>
                <c:pt idx="426">
                  <c:v>53.7560005187988</c:v>
                </c:pt>
                <c:pt idx="427">
                  <c:v>54.460971832275298</c:v>
                </c:pt>
                <c:pt idx="428">
                  <c:v>55.165943145751903</c:v>
                </c:pt>
                <c:pt idx="429">
                  <c:v>55.870914459228501</c:v>
                </c:pt>
                <c:pt idx="430">
                  <c:v>56.559848785400298</c:v>
                </c:pt>
                <c:pt idx="431">
                  <c:v>57.264820098876903</c:v>
                </c:pt>
                <c:pt idx="432">
                  <c:v>57.953773498535099</c:v>
                </c:pt>
                <c:pt idx="433">
                  <c:v>58.642707824707003</c:v>
                </c:pt>
                <c:pt idx="434">
                  <c:v>59.331657409667898</c:v>
                </c:pt>
                <c:pt idx="435">
                  <c:v>60.036628723144503</c:v>
                </c:pt>
                <c:pt idx="436">
                  <c:v>60.164802551269503</c:v>
                </c:pt>
                <c:pt idx="437">
                  <c:v>62.103462219238203</c:v>
                </c:pt>
                <c:pt idx="438">
                  <c:v>62.760353088378899</c:v>
                </c:pt>
                <c:pt idx="439">
                  <c:v>63.433265686035099</c:v>
                </c:pt>
                <c:pt idx="440">
                  <c:v>64.106208801269503</c:v>
                </c:pt>
                <c:pt idx="441">
                  <c:v>64.811164855957003</c:v>
                </c:pt>
                <c:pt idx="442">
                  <c:v>65.500099182128906</c:v>
                </c:pt>
                <c:pt idx="443">
                  <c:v>66.173042297363196</c:v>
                </c:pt>
                <c:pt idx="444">
                  <c:v>66.845954895019503</c:v>
                </c:pt>
                <c:pt idx="445">
                  <c:v>67.534889221191406</c:v>
                </c:pt>
                <c:pt idx="446">
                  <c:v>68.191810607910099</c:v>
                </c:pt>
                <c:pt idx="447">
                  <c:v>68.848701477050696</c:v>
                </c:pt>
                <c:pt idx="448">
                  <c:v>69.521614074707003</c:v>
                </c:pt>
                <c:pt idx="449">
                  <c:v>70.194557189941406</c:v>
                </c:pt>
                <c:pt idx="450">
                  <c:v>70.851448059082003</c:v>
                </c:pt>
                <c:pt idx="451">
                  <c:v>71.508338928222599</c:v>
                </c:pt>
                <c:pt idx="452">
                  <c:v>72.165267944335895</c:v>
                </c:pt>
                <c:pt idx="453">
                  <c:v>72.838180541992102</c:v>
                </c:pt>
                <c:pt idx="454">
                  <c:v>73.495071411132798</c:v>
                </c:pt>
                <c:pt idx="455">
                  <c:v>74.135971069335895</c:v>
                </c:pt>
                <c:pt idx="456">
                  <c:v>74.792861938476506</c:v>
                </c:pt>
                <c:pt idx="457">
                  <c:v>75.449752807617102</c:v>
                </c:pt>
                <c:pt idx="458">
                  <c:v>76.106674194335895</c:v>
                </c:pt>
                <c:pt idx="459">
                  <c:v>76.763565063476506</c:v>
                </c:pt>
                <c:pt idx="460">
                  <c:v>77.420455932617102</c:v>
                </c:pt>
                <c:pt idx="461">
                  <c:v>78.061355590820298</c:v>
                </c:pt>
                <c:pt idx="462">
                  <c:v>78.702224731445298</c:v>
                </c:pt>
                <c:pt idx="463">
                  <c:v>79.343093872070298</c:v>
                </c:pt>
                <c:pt idx="464">
                  <c:v>79.983993530273395</c:v>
                </c:pt>
                <c:pt idx="465">
                  <c:v>80.608840942382798</c:v>
                </c:pt>
                <c:pt idx="466">
                  <c:v>81.249710083007798</c:v>
                </c:pt>
                <c:pt idx="467">
                  <c:v>81.890579223632798</c:v>
                </c:pt>
                <c:pt idx="468">
                  <c:v>82.515457153320298</c:v>
                </c:pt>
                <c:pt idx="469">
                  <c:v>83.140304565429602</c:v>
                </c:pt>
                <c:pt idx="470">
                  <c:v>83.765151977539006</c:v>
                </c:pt>
                <c:pt idx="471">
                  <c:v>84.390029907226506</c:v>
                </c:pt>
                <c:pt idx="472">
                  <c:v>85.030899047851506</c:v>
                </c:pt>
                <c:pt idx="473">
                  <c:v>85.639724731445298</c:v>
                </c:pt>
                <c:pt idx="474">
                  <c:v>86.264602661132798</c:v>
                </c:pt>
                <c:pt idx="475">
                  <c:v>86.873428344726506</c:v>
                </c:pt>
                <c:pt idx="476">
                  <c:v>87.498275756835895</c:v>
                </c:pt>
                <c:pt idx="477">
                  <c:v>88.107101440429602</c:v>
                </c:pt>
                <c:pt idx="478">
                  <c:v>88.715957641601506</c:v>
                </c:pt>
                <c:pt idx="479">
                  <c:v>89.356826782226506</c:v>
                </c:pt>
                <c:pt idx="480">
                  <c:v>90.157913208007798</c:v>
                </c:pt>
                <c:pt idx="481">
                  <c:v>91.071182250976506</c:v>
                </c:pt>
                <c:pt idx="482">
                  <c:v>91.952377319335895</c:v>
                </c:pt>
                <c:pt idx="483">
                  <c:v>92.929740905761705</c:v>
                </c:pt>
                <c:pt idx="484">
                  <c:v>94.051261901855398</c:v>
                </c:pt>
                <c:pt idx="485">
                  <c:v>95.284965515136705</c:v>
                </c:pt>
                <c:pt idx="486">
                  <c:v>96.470603942870994</c:v>
                </c:pt>
                <c:pt idx="487">
                  <c:v>97.896537780761705</c:v>
                </c:pt>
                <c:pt idx="488">
                  <c:v>99.338523864745994</c:v>
                </c:pt>
                <c:pt idx="489">
                  <c:v>100.78050994873</c:v>
                </c:pt>
                <c:pt idx="490">
                  <c:v>102.190422058105</c:v>
                </c:pt>
                <c:pt idx="491">
                  <c:v>103.37606048583901</c:v>
                </c:pt>
                <c:pt idx="492">
                  <c:v>104.353385925293</c:v>
                </c:pt>
                <c:pt idx="493">
                  <c:v>105.170524597168</c:v>
                </c:pt>
                <c:pt idx="494">
                  <c:v>105.955589294433</c:v>
                </c:pt>
                <c:pt idx="495">
                  <c:v>106.740684509277</c:v>
                </c:pt>
                <c:pt idx="496">
                  <c:v>107.525749206543</c:v>
                </c:pt>
                <c:pt idx="497">
                  <c:v>108.32683563232401</c:v>
                </c:pt>
                <c:pt idx="498">
                  <c:v>109.20806121826099</c:v>
                </c:pt>
                <c:pt idx="499">
                  <c:v>110.05721282958901</c:v>
                </c:pt>
                <c:pt idx="500">
                  <c:v>110.954460144043</c:v>
                </c:pt>
                <c:pt idx="501">
                  <c:v>111.94780731201099</c:v>
                </c:pt>
                <c:pt idx="502">
                  <c:v>113.117431640625</c:v>
                </c:pt>
                <c:pt idx="503">
                  <c:v>114.38314819335901</c:v>
                </c:pt>
                <c:pt idx="504">
                  <c:v>115.72900390625</c:v>
                </c:pt>
                <c:pt idx="505">
                  <c:v>117.33120727539</c:v>
                </c:pt>
                <c:pt idx="506">
                  <c:v>119.365997314453</c:v>
                </c:pt>
                <c:pt idx="507">
                  <c:v>121.64111328125</c:v>
                </c:pt>
                <c:pt idx="508">
                  <c:v>123.195251464843</c:v>
                </c:pt>
                <c:pt idx="509">
                  <c:v>125.294128417968</c:v>
                </c:pt>
                <c:pt idx="510">
                  <c:v>127.69741821289</c:v>
                </c:pt>
                <c:pt idx="511">
                  <c:v>130.06866455078099</c:v>
                </c:pt>
                <c:pt idx="512">
                  <c:v>132.40786743164</c:v>
                </c:pt>
                <c:pt idx="513">
                  <c:v>134.763092041015</c:v>
                </c:pt>
                <c:pt idx="514">
                  <c:v>137.08627319335901</c:v>
                </c:pt>
                <c:pt idx="515">
                  <c:v>139.04095458984301</c:v>
                </c:pt>
                <c:pt idx="516">
                  <c:v>140.43487548828099</c:v>
                </c:pt>
                <c:pt idx="517">
                  <c:v>141.57244873046801</c:v>
                </c:pt>
                <c:pt idx="518">
                  <c:v>142.67794799804599</c:v>
                </c:pt>
                <c:pt idx="519">
                  <c:v>144.02381896972599</c:v>
                </c:pt>
                <c:pt idx="520">
                  <c:v>145.72215270996</c:v>
                </c:pt>
                <c:pt idx="521">
                  <c:v>147.46852111816401</c:v>
                </c:pt>
                <c:pt idx="522">
                  <c:v>149.15083312988199</c:v>
                </c:pt>
                <c:pt idx="523">
                  <c:v>150.68894958496</c:v>
                </c:pt>
                <c:pt idx="524">
                  <c:v>152.14695739746</c:v>
                </c:pt>
                <c:pt idx="525">
                  <c:v>153.63697814941401</c:v>
                </c:pt>
                <c:pt idx="526">
                  <c:v>155.60768127441401</c:v>
                </c:pt>
                <c:pt idx="527">
                  <c:v>158.33143615722599</c:v>
                </c:pt>
                <c:pt idx="528">
                  <c:v>160.99107360839801</c:v>
                </c:pt>
                <c:pt idx="529">
                  <c:v>163.68275451660099</c:v>
                </c:pt>
                <c:pt idx="530">
                  <c:v>166.39048767089801</c:v>
                </c:pt>
                <c:pt idx="531">
                  <c:v>169.08216857910099</c:v>
                </c:pt>
                <c:pt idx="532">
                  <c:v>171.77384948730401</c:v>
                </c:pt>
                <c:pt idx="533">
                  <c:v>174.51362609863199</c:v>
                </c:pt>
                <c:pt idx="534">
                  <c:v>177.26939392089801</c:v>
                </c:pt>
                <c:pt idx="535">
                  <c:v>180.29753112792901</c:v>
                </c:pt>
                <c:pt idx="536">
                  <c:v>183.42182922363199</c:v>
                </c:pt>
                <c:pt idx="537">
                  <c:v>186.54611206054599</c:v>
                </c:pt>
                <c:pt idx="538">
                  <c:v>189.65438842773401</c:v>
                </c:pt>
                <c:pt idx="539">
                  <c:v>192.36209106445301</c:v>
                </c:pt>
                <c:pt idx="540">
                  <c:v>195.50241088867099</c:v>
                </c:pt>
                <c:pt idx="541">
                  <c:v>198.22613525390599</c:v>
                </c:pt>
                <c:pt idx="542">
                  <c:v>199.07531738281199</c:v>
                </c:pt>
                <c:pt idx="543">
                  <c:v>199.44381713867099</c:v>
                </c:pt>
                <c:pt idx="544">
                  <c:v>199.71618652343699</c:v>
                </c:pt>
                <c:pt idx="545">
                  <c:v>199.89242553710901</c:v>
                </c:pt>
                <c:pt idx="546">
                  <c:v>199.98855590820301</c:v>
                </c:pt>
                <c:pt idx="547">
                  <c:v>200.06866455078099</c:v>
                </c:pt>
                <c:pt idx="548">
                  <c:v>200.13275146484301</c:v>
                </c:pt>
                <c:pt idx="549">
                  <c:v>200.164794921875</c:v>
                </c:pt>
                <c:pt idx="550">
                  <c:v>200.18081665039</c:v>
                </c:pt>
                <c:pt idx="551">
                  <c:v>200.19683837890599</c:v>
                </c:pt>
                <c:pt idx="552">
                  <c:v>200.19683837890599</c:v>
                </c:pt>
                <c:pt idx="553">
                  <c:v>200.21286010742099</c:v>
                </c:pt>
                <c:pt idx="554">
                  <c:v>200.22888183593699</c:v>
                </c:pt>
                <c:pt idx="555">
                  <c:v>200.22888183593699</c:v>
                </c:pt>
                <c:pt idx="556">
                  <c:v>200.22888183593699</c:v>
                </c:pt>
                <c:pt idx="557">
                  <c:v>200.22888183593699</c:v>
                </c:pt>
                <c:pt idx="558">
                  <c:v>200.22888183593699</c:v>
                </c:pt>
                <c:pt idx="559">
                  <c:v>200.22888183593699</c:v>
                </c:pt>
                <c:pt idx="560">
                  <c:v>200.24490356445301</c:v>
                </c:pt>
                <c:pt idx="561">
                  <c:v>200.22888183593699</c:v>
                </c:pt>
                <c:pt idx="562">
                  <c:v>200.22888183593699</c:v>
                </c:pt>
                <c:pt idx="563">
                  <c:v>200.21286010742099</c:v>
                </c:pt>
                <c:pt idx="564">
                  <c:v>200.22888183593699</c:v>
                </c:pt>
                <c:pt idx="565">
                  <c:v>200.21286010742099</c:v>
                </c:pt>
                <c:pt idx="566">
                  <c:v>200.22888183593699</c:v>
                </c:pt>
                <c:pt idx="567">
                  <c:v>200.21286010742099</c:v>
                </c:pt>
                <c:pt idx="568">
                  <c:v>200.21286010742099</c:v>
                </c:pt>
                <c:pt idx="569">
                  <c:v>200.21286010742099</c:v>
                </c:pt>
                <c:pt idx="570">
                  <c:v>200.21286010742099</c:v>
                </c:pt>
                <c:pt idx="571">
                  <c:v>200.21286010742099</c:v>
                </c:pt>
                <c:pt idx="572">
                  <c:v>200.21286010742099</c:v>
                </c:pt>
                <c:pt idx="573">
                  <c:v>200.19683837890599</c:v>
                </c:pt>
                <c:pt idx="574">
                  <c:v>200.19683837890599</c:v>
                </c:pt>
                <c:pt idx="575">
                  <c:v>200.19683837890599</c:v>
                </c:pt>
                <c:pt idx="576">
                  <c:v>200.21286010742099</c:v>
                </c:pt>
                <c:pt idx="577">
                  <c:v>200.19683837890599</c:v>
                </c:pt>
                <c:pt idx="578">
                  <c:v>200.19683837890599</c:v>
                </c:pt>
                <c:pt idx="579">
                  <c:v>200.19683837890599</c:v>
                </c:pt>
                <c:pt idx="580">
                  <c:v>200.19683837890599</c:v>
                </c:pt>
                <c:pt idx="581">
                  <c:v>200.19683837890599</c:v>
                </c:pt>
                <c:pt idx="582">
                  <c:v>200.21286010742099</c:v>
                </c:pt>
                <c:pt idx="583">
                  <c:v>200.22888183593699</c:v>
                </c:pt>
                <c:pt idx="584">
                  <c:v>200.22888183593699</c:v>
                </c:pt>
                <c:pt idx="585">
                  <c:v>200.26092529296801</c:v>
                </c:pt>
                <c:pt idx="586">
                  <c:v>200.26092529296801</c:v>
                </c:pt>
                <c:pt idx="587">
                  <c:v>200.26092529296801</c:v>
                </c:pt>
                <c:pt idx="588">
                  <c:v>200.27694702148401</c:v>
                </c:pt>
                <c:pt idx="589">
                  <c:v>200.27694702148401</c:v>
                </c:pt>
                <c:pt idx="590">
                  <c:v>200.29296875</c:v>
                </c:pt>
                <c:pt idx="591">
                  <c:v>200.29296875</c:v>
                </c:pt>
                <c:pt idx="592">
                  <c:v>200.29296875</c:v>
                </c:pt>
                <c:pt idx="593">
                  <c:v>200.308990478515</c:v>
                </c:pt>
                <c:pt idx="594">
                  <c:v>200.308990478515</c:v>
                </c:pt>
                <c:pt idx="595">
                  <c:v>200.308990478515</c:v>
                </c:pt>
                <c:pt idx="596">
                  <c:v>200.308990478515</c:v>
                </c:pt>
                <c:pt idx="597">
                  <c:v>200.308990478515</c:v>
                </c:pt>
                <c:pt idx="598">
                  <c:v>200.308990478515</c:v>
                </c:pt>
                <c:pt idx="599">
                  <c:v>200.308990478515</c:v>
                </c:pt>
                <c:pt idx="600">
                  <c:v>200.308990478515</c:v>
                </c:pt>
                <c:pt idx="601">
                  <c:v>200.308990478515</c:v>
                </c:pt>
                <c:pt idx="602">
                  <c:v>200.308990478515</c:v>
                </c:pt>
                <c:pt idx="603">
                  <c:v>200.308990478515</c:v>
                </c:pt>
                <c:pt idx="604">
                  <c:v>200.308990478515</c:v>
                </c:pt>
                <c:pt idx="605">
                  <c:v>200.308990478515</c:v>
                </c:pt>
                <c:pt idx="606">
                  <c:v>200.308990478515</c:v>
                </c:pt>
                <c:pt idx="607">
                  <c:v>200.308990478515</c:v>
                </c:pt>
                <c:pt idx="608">
                  <c:v>200.308990478515</c:v>
                </c:pt>
                <c:pt idx="609">
                  <c:v>200.308990478515</c:v>
                </c:pt>
                <c:pt idx="610">
                  <c:v>200.308990478515</c:v>
                </c:pt>
                <c:pt idx="611">
                  <c:v>200.308990478515</c:v>
                </c:pt>
                <c:pt idx="612">
                  <c:v>200.308990478515</c:v>
                </c:pt>
                <c:pt idx="613">
                  <c:v>200.308990478515</c:v>
                </c:pt>
                <c:pt idx="614">
                  <c:v>200.308990478515</c:v>
                </c:pt>
                <c:pt idx="615">
                  <c:v>200.308990478515</c:v>
                </c:pt>
                <c:pt idx="616">
                  <c:v>200.308990478515</c:v>
                </c:pt>
                <c:pt idx="617">
                  <c:v>200.308990478515</c:v>
                </c:pt>
                <c:pt idx="618">
                  <c:v>200.308990478515</c:v>
                </c:pt>
                <c:pt idx="619">
                  <c:v>200.308990478515</c:v>
                </c:pt>
                <c:pt idx="620">
                  <c:v>200.308990478515</c:v>
                </c:pt>
                <c:pt idx="621">
                  <c:v>200.308990478515</c:v>
                </c:pt>
                <c:pt idx="622">
                  <c:v>200.308990478515</c:v>
                </c:pt>
                <c:pt idx="623">
                  <c:v>200.308990478515</c:v>
                </c:pt>
                <c:pt idx="624">
                  <c:v>200.308990478515</c:v>
                </c:pt>
                <c:pt idx="625">
                  <c:v>200.308990478515</c:v>
                </c:pt>
                <c:pt idx="626">
                  <c:v>200.308990478515</c:v>
                </c:pt>
                <c:pt idx="627">
                  <c:v>200.29296875</c:v>
                </c:pt>
                <c:pt idx="628">
                  <c:v>200.308990478515</c:v>
                </c:pt>
                <c:pt idx="629">
                  <c:v>200.32501220703099</c:v>
                </c:pt>
                <c:pt idx="630">
                  <c:v>200.32501220703099</c:v>
                </c:pt>
                <c:pt idx="631">
                  <c:v>200.32501220703099</c:v>
                </c:pt>
                <c:pt idx="632">
                  <c:v>200.40512084960901</c:v>
                </c:pt>
                <c:pt idx="633">
                  <c:v>201.02999877929599</c:v>
                </c:pt>
                <c:pt idx="634">
                  <c:v>202.15151977539</c:v>
                </c:pt>
                <c:pt idx="635">
                  <c:v>203.88189697265599</c:v>
                </c:pt>
                <c:pt idx="636">
                  <c:v>206.14099121093699</c:v>
                </c:pt>
                <c:pt idx="637">
                  <c:v>208.704498291015</c:v>
                </c:pt>
                <c:pt idx="638">
                  <c:v>211.39620971679599</c:v>
                </c:pt>
                <c:pt idx="639">
                  <c:v>214.07186889648401</c:v>
                </c:pt>
                <c:pt idx="640">
                  <c:v>216.66741943359301</c:v>
                </c:pt>
                <c:pt idx="641">
                  <c:v>219.24694824218699</c:v>
                </c:pt>
                <c:pt idx="642">
                  <c:v>221.77844238281199</c:v>
                </c:pt>
                <c:pt idx="643">
                  <c:v>224.26185607910099</c:v>
                </c:pt>
                <c:pt idx="644">
                  <c:v>226.74525451660099</c:v>
                </c:pt>
                <c:pt idx="645">
                  <c:v>229.18058776855401</c:v>
                </c:pt>
                <c:pt idx="646">
                  <c:v>231.551834106445</c:v>
                </c:pt>
                <c:pt idx="647">
                  <c:v>233.90708923339801</c:v>
                </c:pt>
                <c:pt idx="648">
                  <c:v>236.23027038574199</c:v>
                </c:pt>
                <c:pt idx="649">
                  <c:v>238.50538635253901</c:v>
                </c:pt>
                <c:pt idx="650">
                  <c:v>240.76448059082</c:v>
                </c:pt>
                <c:pt idx="651">
                  <c:v>242.99153137207</c:v>
                </c:pt>
                <c:pt idx="652">
                  <c:v>245.18653869628901</c:v>
                </c:pt>
                <c:pt idx="653">
                  <c:v>247.33348083496</c:v>
                </c:pt>
                <c:pt idx="654">
                  <c:v>249.44837951660099</c:v>
                </c:pt>
                <c:pt idx="655">
                  <c:v>251.54725646972599</c:v>
                </c:pt>
                <c:pt idx="656">
                  <c:v>253.58204650878901</c:v>
                </c:pt>
                <c:pt idx="657">
                  <c:v>255.58479309082</c:v>
                </c:pt>
                <c:pt idx="658">
                  <c:v>257.53948974609301</c:v>
                </c:pt>
                <c:pt idx="659">
                  <c:v>259.46212768554602</c:v>
                </c:pt>
                <c:pt idx="660">
                  <c:v>261.36874389648398</c:v>
                </c:pt>
                <c:pt idx="661">
                  <c:v>263.14718627929602</c:v>
                </c:pt>
                <c:pt idx="662">
                  <c:v>264.95767211914</c:v>
                </c:pt>
                <c:pt idx="663">
                  <c:v>267.28085327148398</c:v>
                </c:pt>
                <c:pt idx="664">
                  <c:v>269.92446899414</c:v>
                </c:pt>
                <c:pt idx="665">
                  <c:v>272.60012817382801</c:v>
                </c:pt>
                <c:pt idx="666">
                  <c:v>275.22775268554602</c:v>
                </c:pt>
                <c:pt idx="667">
                  <c:v>277.83932495117102</c:v>
                </c:pt>
                <c:pt idx="668">
                  <c:v>280.418853759765</c:v>
                </c:pt>
                <c:pt idx="669">
                  <c:v>282.95031738281199</c:v>
                </c:pt>
                <c:pt idx="670">
                  <c:v>285.43374633789</c:v>
                </c:pt>
                <c:pt idx="671">
                  <c:v>287.88510131835898</c:v>
                </c:pt>
                <c:pt idx="672">
                  <c:v>290.28839111328102</c:v>
                </c:pt>
                <c:pt idx="673">
                  <c:v>292.57952880859301</c:v>
                </c:pt>
                <c:pt idx="674">
                  <c:v>294.16571044921801</c:v>
                </c:pt>
                <c:pt idx="675">
                  <c:v>295.11099243164</c:v>
                </c:pt>
                <c:pt idx="676">
                  <c:v>295.70382690429602</c:v>
                </c:pt>
                <c:pt idx="677">
                  <c:v>296.02426147460898</c:v>
                </c:pt>
                <c:pt idx="678">
                  <c:v>296.26458740234301</c:v>
                </c:pt>
                <c:pt idx="679">
                  <c:v>296.37673950195301</c:v>
                </c:pt>
                <c:pt idx="680">
                  <c:v>296.47286987304602</c:v>
                </c:pt>
                <c:pt idx="681">
                  <c:v>296.53695678710898</c:v>
                </c:pt>
                <c:pt idx="682">
                  <c:v>296.58502197265602</c:v>
                </c:pt>
                <c:pt idx="683">
                  <c:v>296.60104370117102</c:v>
                </c:pt>
                <c:pt idx="684">
                  <c:v>296.63308715820301</c:v>
                </c:pt>
                <c:pt idx="685">
                  <c:v>296.64910888671801</c:v>
                </c:pt>
                <c:pt idx="686">
                  <c:v>296.66513061523398</c:v>
                </c:pt>
                <c:pt idx="687">
                  <c:v>296.697174072265</c:v>
                </c:pt>
                <c:pt idx="688">
                  <c:v>296.697174072265</c:v>
                </c:pt>
                <c:pt idx="689">
                  <c:v>296.66513061523398</c:v>
                </c:pt>
                <c:pt idx="690">
                  <c:v>296.697174072265</c:v>
                </c:pt>
                <c:pt idx="691">
                  <c:v>296.697174072265</c:v>
                </c:pt>
                <c:pt idx="692">
                  <c:v>296.71319580078102</c:v>
                </c:pt>
                <c:pt idx="693">
                  <c:v>296.71319580078102</c:v>
                </c:pt>
                <c:pt idx="694">
                  <c:v>296.71319580078102</c:v>
                </c:pt>
                <c:pt idx="695">
                  <c:v>296.71319580078102</c:v>
                </c:pt>
                <c:pt idx="696">
                  <c:v>296.71319580078102</c:v>
                </c:pt>
                <c:pt idx="697">
                  <c:v>296.71319580078102</c:v>
                </c:pt>
                <c:pt idx="698">
                  <c:v>296.72921752929602</c:v>
                </c:pt>
                <c:pt idx="699">
                  <c:v>296.71319580078102</c:v>
                </c:pt>
                <c:pt idx="700">
                  <c:v>296.697174072265</c:v>
                </c:pt>
                <c:pt idx="701">
                  <c:v>296.71319580078102</c:v>
                </c:pt>
                <c:pt idx="702">
                  <c:v>296.697174072265</c:v>
                </c:pt>
                <c:pt idx="703">
                  <c:v>296.697174072265</c:v>
                </c:pt>
                <c:pt idx="704">
                  <c:v>296.697174072265</c:v>
                </c:pt>
                <c:pt idx="705">
                  <c:v>296.64910888671801</c:v>
                </c:pt>
                <c:pt idx="706">
                  <c:v>296.28060913085898</c:v>
                </c:pt>
                <c:pt idx="707">
                  <c:v>295.38339233398398</c:v>
                </c:pt>
                <c:pt idx="708">
                  <c:v>293.82925415039</c:v>
                </c:pt>
                <c:pt idx="709">
                  <c:v>291.730377197265</c:v>
                </c:pt>
                <c:pt idx="710">
                  <c:v>289.32708740234301</c:v>
                </c:pt>
                <c:pt idx="711">
                  <c:v>286.74752807617102</c:v>
                </c:pt>
                <c:pt idx="712">
                  <c:v>284.07186889648398</c:v>
                </c:pt>
                <c:pt idx="713">
                  <c:v>281.31610107421801</c:v>
                </c:pt>
                <c:pt idx="714">
                  <c:v>278.52825927734301</c:v>
                </c:pt>
                <c:pt idx="715">
                  <c:v>275.72442626953102</c:v>
                </c:pt>
                <c:pt idx="716">
                  <c:v>272.88854980468699</c:v>
                </c:pt>
                <c:pt idx="717">
                  <c:v>270.03662109375</c:v>
                </c:pt>
                <c:pt idx="718">
                  <c:v>267.18472290039</c:v>
                </c:pt>
                <c:pt idx="719">
                  <c:v>264.33279418945301</c:v>
                </c:pt>
                <c:pt idx="720">
                  <c:v>261.49691772460898</c:v>
                </c:pt>
                <c:pt idx="721">
                  <c:v>258.62899780273398</c:v>
                </c:pt>
                <c:pt idx="722">
                  <c:v>255.76103210449199</c:v>
                </c:pt>
                <c:pt idx="723">
                  <c:v>252.89311218261699</c:v>
                </c:pt>
                <c:pt idx="724">
                  <c:v>250.00914001464801</c:v>
                </c:pt>
                <c:pt idx="725">
                  <c:v>247.10917663574199</c:v>
                </c:pt>
                <c:pt idx="726">
                  <c:v>244.17716979980401</c:v>
                </c:pt>
                <c:pt idx="727">
                  <c:v>241.27717590332</c:v>
                </c:pt>
                <c:pt idx="728">
                  <c:v>238.34516906738199</c:v>
                </c:pt>
                <c:pt idx="729">
                  <c:v>235.42915344238199</c:v>
                </c:pt>
                <c:pt idx="730">
                  <c:v>232.52919006347599</c:v>
                </c:pt>
                <c:pt idx="731">
                  <c:v>229.59715270996</c:v>
                </c:pt>
                <c:pt idx="732">
                  <c:v>226.68116760253901</c:v>
                </c:pt>
                <c:pt idx="733">
                  <c:v>223.74916076660099</c:v>
                </c:pt>
                <c:pt idx="734">
                  <c:v>220.83312988281199</c:v>
                </c:pt>
                <c:pt idx="735">
                  <c:v>217.91714477539</c:v>
                </c:pt>
                <c:pt idx="736">
                  <c:v>214.985107421875</c:v>
                </c:pt>
                <c:pt idx="737">
                  <c:v>212.06912231445301</c:v>
                </c:pt>
                <c:pt idx="738">
                  <c:v>209.249267578125</c:v>
                </c:pt>
                <c:pt idx="739">
                  <c:v>206.60562133789</c:v>
                </c:pt>
                <c:pt idx="740">
                  <c:v>204.09017944335901</c:v>
                </c:pt>
                <c:pt idx="741">
                  <c:v>201.510650634765</c:v>
                </c:pt>
                <c:pt idx="742">
                  <c:v>198.78689575195301</c:v>
                </c:pt>
                <c:pt idx="743">
                  <c:v>195.99908447265599</c:v>
                </c:pt>
                <c:pt idx="744">
                  <c:v>193.14718627929599</c:v>
                </c:pt>
                <c:pt idx="745">
                  <c:v>190.27923583984301</c:v>
                </c:pt>
                <c:pt idx="746">
                  <c:v>187.68368530273401</c:v>
                </c:pt>
                <c:pt idx="747">
                  <c:v>185.488677978515</c:v>
                </c:pt>
                <c:pt idx="748">
                  <c:v>183.98258972167901</c:v>
                </c:pt>
                <c:pt idx="749">
                  <c:v>182.46049499511699</c:v>
                </c:pt>
                <c:pt idx="750">
                  <c:v>180.82627868652301</c:v>
                </c:pt>
                <c:pt idx="751">
                  <c:v>179.14396667480401</c:v>
                </c:pt>
                <c:pt idx="752">
                  <c:v>177.55778503417901</c:v>
                </c:pt>
                <c:pt idx="753">
                  <c:v>176.29203796386699</c:v>
                </c:pt>
                <c:pt idx="754">
                  <c:v>175.01029968261699</c:v>
                </c:pt>
                <c:pt idx="755">
                  <c:v>173.76057434082</c:v>
                </c:pt>
                <c:pt idx="756">
                  <c:v>172.51087951660099</c:v>
                </c:pt>
                <c:pt idx="757">
                  <c:v>171.34126281738199</c:v>
                </c:pt>
                <c:pt idx="758">
                  <c:v>170.18769836425699</c:v>
                </c:pt>
                <c:pt idx="759">
                  <c:v>169.05012512207</c:v>
                </c:pt>
                <c:pt idx="760">
                  <c:v>167.84846496582</c:v>
                </c:pt>
                <c:pt idx="761">
                  <c:v>166.66285705566401</c:v>
                </c:pt>
                <c:pt idx="762">
                  <c:v>165.47721862792901</c:v>
                </c:pt>
                <c:pt idx="763">
                  <c:v>164.355697631835</c:v>
                </c:pt>
                <c:pt idx="764">
                  <c:v>163.17005920410099</c:v>
                </c:pt>
                <c:pt idx="765">
                  <c:v>162.08058166503901</c:v>
                </c:pt>
                <c:pt idx="766">
                  <c:v>160.97505187988199</c:v>
                </c:pt>
                <c:pt idx="767">
                  <c:v>159.90156555175699</c:v>
                </c:pt>
                <c:pt idx="768">
                  <c:v>158.84413146972599</c:v>
                </c:pt>
                <c:pt idx="769">
                  <c:v>157.97895812988199</c:v>
                </c:pt>
                <c:pt idx="770">
                  <c:v>157.41816711425699</c:v>
                </c:pt>
                <c:pt idx="771">
                  <c:v>157.06568908691401</c:v>
                </c:pt>
                <c:pt idx="772">
                  <c:v>156.85740661621</c:v>
                </c:pt>
                <c:pt idx="773">
                  <c:v>156.69718933105401</c:v>
                </c:pt>
                <c:pt idx="774">
                  <c:v>156.52095031738199</c:v>
                </c:pt>
                <c:pt idx="775">
                  <c:v>155.815994262695</c:v>
                </c:pt>
                <c:pt idx="776">
                  <c:v>154.870681762695</c:v>
                </c:pt>
                <c:pt idx="777">
                  <c:v>154.19776916503901</c:v>
                </c:pt>
                <c:pt idx="778">
                  <c:v>153.62095642089801</c:v>
                </c:pt>
                <c:pt idx="779">
                  <c:v>153.20439147949199</c:v>
                </c:pt>
                <c:pt idx="780">
                  <c:v>152.93202209472599</c:v>
                </c:pt>
                <c:pt idx="781">
                  <c:v>152.77180480957</c:v>
                </c:pt>
                <c:pt idx="782">
                  <c:v>152.65965270996</c:v>
                </c:pt>
                <c:pt idx="783">
                  <c:v>152.57954406738199</c:v>
                </c:pt>
                <c:pt idx="784">
                  <c:v>152.531478881835</c:v>
                </c:pt>
                <c:pt idx="785">
                  <c:v>152.48341369628901</c:v>
                </c:pt>
                <c:pt idx="786">
                  <c:v>152.46739196777301</c:v>
                </c:pt>
                <c:pt idx="787">
                  <c:v>152.45137023925699</c:v>
                </c:pt>
                <c:pt idx="788">
                  <c:v>152.43534851074199</c:v>
                </c:pt>
                <c:pt idx="789">
                  <c:v>152.43534851074199</c:v>
                </c:pt>
                <c:pt idx="790">
                  <c:v>152.43534851074199</c:v>
                </c:pt>
                <c:pt idx="791">
                  <c:v>152.41932678222599</c:v>
                </c:pt>
                <c:pt idx="792">
                  <c:v>152.41932678222599</c:v>
                </c:pt>
                <c:pt idx="793">
                  <c:v>152.41932678222599</c:v>
                </c:pt>
                <c:pt idx="794">
                  <c:v>152.41932678222599</c:v>
                </c:pt>
                <c:pt idx="795">
                  <c:v>152.40330505371</c:v>
                </c:pt>
                <c:pt idx="796">
                  <c:v>152.40330505371</c:v>
                </c:pt>
                <c:pt idx="797">
                  <c:v>152.41932678222599</c:v>
                </c:pt>
                <c:pt idx="798">
                  <c:v>152.40330505371</c:v>
                </c:pt>
                <c:pt idx="799">
                  <c:v>152.17900085449199</c:v>
                </c:pt>
                <c:pt idx="800">
                  <c:v>151.68229675292901</c:v>
                </c:pt>
                <c:pt idx="801">
                  <c:v>151.02540588378901</c:v>
                </c:pt>
                <c:pt idx="802">
                  <c:v>150.27238464355401</c:v>
                </c:pt>
                <c:pt idx="803">
                  <c:v>149.42320251464801</c:v>
                </c:pt>
                <c:pt idx="804">
                  <c:v>148.57405090332</c:v>
                </c:pt>
                <c:pt idx="805">
                  <c:v>147.72489929199199</c:v>
                </c:pt>
                <c:pt idx="806">
                  <c:v>146.85969543457</c:v>
                </c:pt>
                <c:pt idx="807">
                  <c:v>146.01054382324199</c:v>
                </c:pt>
                <c:pt idx="808">
                  <c:v>145.11329650878901</c:v>
                </c:pt>
                <c:pt idx="809">
                  <c:v>144.20005798339801</c:v>
                </c:pt>
                <c:pt idx="810">
                  <c:v>143.270751953125</c:v>
                </c:pt>
                <c:pt idx="811">
                  <c:v>142.32546997070301</c:v>
                </c:pt>
                <c:pt idx="812">
                  <c:v>141.36413574218699</c:v>
                </c:pt>
                <c:pt idx="813">
                  <c:v>140.40283203125</c:v>
                </c:pt>
                <c:pt idx="814">
                  <c:v>139.45755004882801</c:v>
                </c:pt>
                <c:pt idx="815">
                  <c:v>138.49621582031199</c:v>
                </c:pt>
                <c:pt idx="816">
                  <c:v>137.534912109375</c:v>
                </c:pt>
                <c:pt idx="817">
                  <c:v>136.57357788085901</c:v>
                </c:pt>
                <c:pt idx="818">
                  <c:v>135.64431762695301</c:v>
                </c:pt>
                <c:pt idx="819">
                  <c:v>134.69900512695301</c:v>
                </c:pt>
                <c:pt idx="820">
                  <c:v>133.78576660156199</c:v>
                </c:pt>
                <c:pt idx="821">
                  <c:v>132.85647583007801</c:v>
                </c:pt>
                <c:pt idx="822">
                  <c:v>131.99130249023401</c:v>
                </c:pt>
                <c:pt idx="823">
                  <c:v>131.078033447265</c:v>
                </c:pt>
                <c:pt idx="824">
                  <c:v>130.14877319335901</c:v>
                </c:pt>
                <c:pt idx="825">
                  <c:v>129.25155639648401</c:v>
                </c:pt>
                <c:pt idx="826">
                  <c:v>128.35430908203099</c:v>
                </c:pt>
                <c:pt idx="827">
                  <c:v>127.505157470703</c:v>
                </c:pt>
                <c:pt idx="828">
                  <c:v>126.65597534179599</c:v>
                </c:pt>
                <c:pt idx="829">
                  <c:v>125.790802001953</c:v>
                </c:pt>
                <c:pt idx="830">
                  <c:v>124.957641601562</c:v>
                </c:pt>
                <c:pt idx="831">
                  <c:v>124.12451171875</c:v>
                </c:pt>
                <c:pt idx="832">
                  <c:v>123.307403564453</c:v>
                </c:pt>
                <c:pt idx="833">
                  <c:v>122.44219970703099</c:v>
                </c:pt>
                <c:pt idx="834">
                  <c:v>121.593048095703</c:v>
                </c:pt>
                <c:pt idx="835">
                  <c:v>120.775909423828</c:v>
                </c:pt>
                <c:pt idx="836">
                  <c:v>119.990844726562</c:v>
                </c:pt>
                <c:pt idx="837">
                  <c:v>119.253845214843</c:v>
                </c:pt>
                <c:pt idx="838">
                  <c:v>118.436706542968</c:v>
                </c:pt>
                <c:pt idx="839">
                  <c:v>117.635620117187</c:v>
                </c:pt>
                <c:pt idx="840">
                  <c:v>116.834503173828</c:v>
                </c:pt>
                <c:pt idx="841">
                  <c:v>116.081481933593</c:v>
                </c:pt>
                <c:pt idx="842">
                  <c:v>115.937286376953</c:v>
                </c:pt>
                <c:pt idx="843" formatCode="0.0000E+##">
                  <c:v>115.2964172363281</c:v>
                </c:pt>
                <c:pt idx="844" formatCode="0.0000E+##">
                  <c:v>114.5433654785156</c:v>
                </c:pt>
                <c:pt idx="845" formatCode="0.0000E+##">
                  <c:v>113.7422790527344</c:v>
                </c:pt>
                <c:pt idx="846" formatCode="0.0000E+##">
                  <c:v>112.9091491699219</c:v>
                </c:pt>
                <c:pt idx="847" formatCode="0.0000E+##">
                  <c:v>112.108024597168</c:v>
                </c:pt>
                <c:pt idx="848" formatCode="0.0000E+##">
                  <c:v>111.3069381713867</c:v>
                </c:pt>
                <c:pt idx="849" formatCode="0.0000E+##">
                  <c:v>110.521842956543</c:v>
                </c:pt>
                <c:pt idx="850" formatCode="0.0000E+##">
                  <c:v>109.752799987793</c:v>
                </c:pt>
                <c:pt idx="851" formatCode="0.0000E+##">
                  <c:v>108.983757019043</c:v>
                </c:pt>
                <c:pt idx="852" formatCode="0.0000E+##">
                  <c:v>108.1986618041992</c:v>
                </c:pt>
                <c:pt idx="853" formatCode="0.0000E+##">
                  <c:v>107.4456405639648</c:v>
                </c:pt>
                <c:pt idx="854" formatCode="0.0000E+##">
                  <c:v>106.6765975952148</c:v>
                </c:pt>
                <c:pt idx="855" formatCode="0.0000E+##">
                  <c:v>105.9075241088867</c:v>
                </c:pt>
                <c:pt idx="856" formatCode="0.0000E+##">
                  <c:v>105.18654632568359</c:v>
                </c:pt>
                <c:pt idx="857" formatCode="0.0000E+##">
                  <c:v>104.4495162963867</c:v>
                </c:pt>
                <c:pt idx="858" formatCode="0.0000E+##">
                  <c:v>103.6964950561523</c:v>
                </c:pt>
                <c:pt idx="859" formatCode="0.0000E+##">
                  <c:v>102.95949554443359</c:v>
                </c:pt>
                <c:pt idx="860" formatCode="0.0000E+##">
                  <c:v>102.254508972168</c:v>
                </c:pt>
                <c:pt idx="861" formatCode="0.0000E+##">
                  <c:v>101.50148773193359</c:v>
                </c:pt>
                <c:pt idx="862" formatCode="0.0000E+##">
                  <c:v>100.79653167724609</c:v>
                </c:pt>
                <c:pt idx="863" formatCode="0.0000E+##">
                  <c:v>100.0595016479492</c:v>
                </c:pt>
                <c:pt idx="864" formatCode="0.0000E+##">
                  <c:v>99.354545593261719</c:v>
                </c:pt>
                <c:pt idx="865" formatCode="0.0000E+##">
                  <c:v>98.649589538574219</c:v>
                </c:pt>
                <c:pt idx="866" formatCode="0.0000E+##">
                  <c:v>97.944602966308594</c:v>
                </c:pt>
                <c:pt idx="867" formatCode="0.0000E+##">
                  <c:v>97.239646911621094</c:v>
                </c:pt>
                <c:pt idx="868" formatCode="0.0000E+##">
                  <c:v>96.534690856933594</c:v>
                </c:pt>
                <c:pt idx="869" formatCode="0.0000E+##">
                  <c:v>95.845726013183594</c:v>
                </c:pt>
                <c:pt idx="870" formatCode="0.0000E+##">
                  <c:v>95.156791687011719</c:v>
                </c:pt>
                <c:pt idx="871" formatCode="0.0000E+##">
                  <c:v>94.483879089355469</c:v>
                </c:pt>
                <c:pt idx="872" formatCode="0.0000E+##">
                  <c:v>93.826957702636719</c:v>
                </c:pt>
                <c:pt idx="873" formatCode="0.0000E+##">
                  <c:v>93.154045104980469</c:v>
                </c:pt>
                <c:pt idx="874" formatCode="0.0000E+##">
                  <c:v>92.481132507324219</c:v>
                </c:pt>
                <c:pt idx="875" formatCode="0.0000E+##">
                  <c:v>91.824203491210938</c:v>
                </c:pt>
                <c:pt idx="876" formatCode="0.0000E+##">
                  <c:v>91.151290893554688</c:v>
                </c:pt>
                <c:pt idx="877" formatCode="0.0000E+##">
                  <c:v>90.510421752929688</c:v>
                </c:pt>
                <c:pt idx="878" formatCode="0.0000E+##">
                  <c:v>89.869522094726563</c:v>
                </c:pt>
                <c:pt idx="879" formatCode="0.0000E+##">
                  <c:v>89.196609497070312</c:v>
                </c:pt>
                <c:pt idx="880" formatCode="0.0000E+##">
                  <c:v>88.539718627929688</c:v>
                </c:pt>
                <c:pt idx="881" formatCode="0.0000E+##">
                  <c:v>87.914840698242188</c:v>
                </c:pt>
                <c:pt idx="882" formatCode="0.0000E+##">
                  <c:v>87.257949829101563</c:v>
                </c:pt>
                <c:pt idx="883" formatCode="0.0000E+##">
                  <c:v>86.617080688476563</c:v>
                </c:pt>
                <c:pt idx="884" formatCode="0.0000E+##">
                  <c:v>85.992202758789063</c:v>
                </c:pt>
                <c:pt idx="885" formatCode="0.0000E+##">
                  <c:v>85.367355346679688</c:v>
                </c:pt>
                <c:pt idx="886" formatCode="0.0000E+##">
                  <c:v>84.742507934570313</c:v>
                </c:pt>
                <c:pt idx="887" formatCode="0.0000E+##">
                  <c:v>84.117660522460938</c:v>
                </c:pt>
                <c:pt idx="888" formatCode="0.0000E+##">
                  <c:v>83.492782592773438</c:v>
                </c:pt>
                <c:pt idx="889" formatCode="0.0000E+##">
                  <c:v>82.883956909179687</c:v>
                </c:pt>
                <c:pt idx="890" formatCode="0.0000E+##">
                  <c:v>82.291152954101563</c:v>
                </c:pt>
                <c:pt idx="891" formatCode="0.0000E+##">
                  <c:v>81.666275024414063</c:v>
                </c:pt>
                <c:pt idx="892" formatCode="0.0000E+##">
                  <c:v>81.057449340820313</c:v>
                </c:pt>
                <c:pt idx="893" formatCode="0.0000E+##">
                  <c:v>80.432601928710938</c:v>
                </c:pt>
                <c:pt idx="894" formatCode="0.0000E+##">
                  <c:v>79.871810913085938</c:v>
                </c:pt>
                <c:pt idx="895" formatCode="0.0000E+##">
                  <c:v>79.246963500976563</c:v>
                </c:pt>
                <c:pt idx="896" formatCode="0.0000E+##">
                  <c:v>78.638137817382813</c:v>
                </c:pt>
                <c:pt idx="897" formatCode="0.0000E+##">
                  <c:v>78.045333862304688</c:v>
                </c:pt>
                <c:pt idx="898" formatCode="0.0000E+##">
                  <c:v>77.452499389648437</c:v>
                </c:pt>
                <c:pt idx="899" formatCode="0.0000E+##">
                  <c:v>76.859695434570313</c:v>
                </c:pt>
                <c:pt idx="900" formatCode="0.0000E+##">
                  <c:v>76.250869750976563</c:v>
                </c:pt>
                <c:pt idx="901" formatCode="0.0000E+##">
                  <c:v>75.674057006835938</c:v>
                </c:pt>
                <c:pt idx="902" formatCode="0.0000E+##">
                  <c:v>75.081253051757813</c:v>
                </c:pt>
                <c:pt idx="903" formatCode="0.0000E+##">
                  <c:v>74.488449096679688</c:v>
                </c:pt>
                <c:pt idx="904" formatCode="0.0000E+##">
                  <c:v>73.927688598632813</c:v>
                </c:pt>
                <c:pt idx="905" formatCode="0.0000E+##">
                  <c:v>73.334854125976563</c:v>
                </c:pt>
                <c:pt idx="906" formatCode="0.0000E+##">
                  <c:v>72.742050170898438</c:v>
                </c:pt>
                <c:pt idx="907" formatCode="0.0000E+##">
                  <c:v>72.149246215820313</c:v>
                </c:pt>
                <c:pt idx="908" formatCode="0.0000E+##">
                  <c:v>71.588447570800781</c:v>
                </c:pt>
                <c:pt idx="909" formatCode="0.0000E+##">
                  <c:v>71.027687072753906</c:v>
                </c:pt>
                <c:pt idx="910" formatCode="0.0000E+##">
                  <c:v>70.466926574707031</c:v>
                </c:pt>
                <c:pt idx="911" formatCode="0.0000E+##">
                  <c:v>69.890144348144531</c:v>
                </c:pt>
                <c:pt idx="912" formatCode="0.0000E+##">
                  <c:v>69.329353332519531</c:v>
                </c:pt>
                <c:pt idx="913" formatCode="0.0000E+##">
                  <c:v>68.768592834472656</c:v>
                </c:pt>
                <c:pt idx="914" formatCode="0.0000E+##">
                  <c:v>68.207832336425781</c:v>
                </c:pt>
                <c:pt idx="915" formatCode="0.0000E+##">
                  <c:v>67.647071838378906</c:v>
                </c:pt>
                <c:pt idx="916" formatCode="0.0000E+##">
                  <c:v>67.102302551269531</c:v>
                </c:pt>
                <c:pt idx="917" formatCode="0.0000E+##">
                  <c:v>66.557563781738281</c:v>
                </c:pt>
                <c:pt idx="918" formatCode="0.0000E+##">
                  <c:v>65.980781555175781</c:v>
                </c:pt>
                <c:pt idx="919" formatCode="0.0000E+##">
                  <c:v>65.403968811035156</c:v>
                </c:pt>
                <c:pt idx="920" formatCode="0.0000E+##">
                  <c:v>64.859230041503906</c:v>
                </c:pt>
                <c:pt idx="921" formatCode="0.0000E+##">
                  <c:v>64.330513000488281</c:v>
                </c:pt>
                <c:pt idx="922" formatCode="0.0000E+##">
                  <c:v>63.785774230957031</c:v>
                </c:pt>
                <c:pt idx="923" formatCode="0.0000E+##">
                  <c:v>63.257026672363281</c:v>
                </c:pt>
                <c:pt idx="924" formatCode="0.0000E+##">
                  <c:v>62.728309631347663</c:v>
                </c:pt>
                <c:pt idx="925" formatCode="0.0000E+##">
                  <c:v>62.199592590332031</c:v>
                </c:pt>
                <c:pt idx="926" formatCode="0.0000E+##">
                  <c:v>61.654838562011719</c:v>
                </c:pt>
                <c:pt idx="927" formatCode="0.0000E+##">
                  <c:v>61.142143249511719</c:v>
                </c:pt>
                <c:pt idx="928" formatCode="0.0000E+##">
                  <c:v>60.613410949707031</c:v>
                </c:pt>
                <c:pt idx="929" formatCode="0.0000E+##">
                  <c:v>60.084693908691413</c:v>
                </c:pt>
                <c:pt idx="930" formatCode="0.0000E+##">
                  <c:v>59.571983337402337</c:v>
                </c:pt>
                <c:pt idx="931" formatCode="0.0000E+##">
                  <c:v>59.027244567871087</c:v>
                </c:pt>
                <c:pt idx="932" formatCode="0.0000E+##">
                  <c:v>58.514533996582031</c:v>
                </c:pt>
                <c:pt idx="933" formatCode="0.0000E+##">
                  <c:v>57.985816955566413</c:v>
                </c:pt>
                <c:pt idx="934" formatCode="0.0000E+##">
                  <c:v>57.457080841064453</c:v>
                </c:pt>
                <c:pt idx="935" formatCode="0.0000E+##">
                  <c:v>56.928363800048828</c:v>
                </c:pt>
                <c:pt idx="936" formatCode="0.0000E+##">
                  <c:v>56.431674957275391</c:v>
                </c:pt>
                <c:pt idx="937" formatCode="0.0000E+##">
                  <c:v>55.935001373291023</c:v>
                </c:pt>
                <c:pt idx="938" formatCode="0.0000E+##">
                  <c:v>55.406269073486328</c:v>
                </c:pt>
                <c:pt idx="939" formatCode="0.0000E+##">
                  <c:v>54.877552032470703</c:v>
                </c:pt>
                <c:pt idx="940" formatCode="0.0000E+##">
                  <c:v>54.380863189697273</c:v>
                </c:pt>
                <c:pt idx="941" formatCode="0.0000E+##">
                  <c:v>53.900211334228523</c:v>
                </c:pt>
                <c:pt idx="942" formatCode="0.0000E+##">
                  <c:v>53.419544219970703</c:v>
                </c:pt>
                <c:pt idx="943" formatCode="0.0000E+##">
                  <c:v>52.874805450439453</c:v>
                </c:pt>
                <c:pt idx="944" formatCode="0.0000E+##">
                  <c:v>52.378116607666023</c:v>
                </c:pt>
                <c:pt idx="945" formatCode="0.0000E+##">
                  <c:v>51.881443023681641</c:v>
                </c:pt>
                <c:pt idx="946" formatCode="0.0000E+##">
                  <c:v>51.384754180908203</c:v>
                </c:pt>
                <c:pt idx="947" formatCode="0.0000E+##">
                  <c:v>50.807971954345703</c:v>
                </c:pt>
                <c:pt idx="948" formatCode="0.0000E+##">
                  <c:v>50.231174468994141</c:v>
                </c:pt>
                <c:pt idx="949" formatCode="0.0000E+##">
                  <c:v>49.638355255126953</c:v>
                </c:pt>
                <c:pt idx="950" formatCode="0.0000E+##">
                  <c:v>49.013507843017578</c:v>
                </c:pt>
                <c:pt idx="951" formatCode="0.0000E+##">
                  <c:v>48.420688629150391</c:v>
                </c:pt>
                <c:pt idx="952" formatCode="0.0000E+##">
                  <c:v>47.795841217041023</c:v>
                </c:pt>
                <c:pt idx="953" formatCode="0.0000E+##">
                  <c:v>47.170974731445313</c:v>
                </c:pt>
                <c:pt idx="954" formatCode="0.0000E+##">
                  <c:v>46.578155517578118</c:v>
                </c:pt>
                <c:pt idx="955" formatCode="0.0000E+##">
                  <c:v>45.9853515625</c:v>
                </c:pt>
                <c:pt idx="956" formatCode="0.0000E+##">
                  <c:v>45.360488891601563</c:v>
                </c:pt>
                <c:pt idx="957" formatCode="0.0000E+##">
                  <c:v>44.751663208007813</c:v>
                </c:pt>
                <c:pt idx="958" formatCode="0.0000E+##">
                  <c:v>44.142822265625</c:v>
                </c:pt>
                <c:pt idx="959" formatCode="0.0000E+##">
                  <c:v>43.5660400390625</c:v>
                </c:pt>
                <c:pt idx="960" formatCode="0.0000E+##">
                  <c:v>43.005264282226563</c:v>
                </c:pt>
                <c:pt idx="961" formatCode="0.0000E+##">
                  <c:v>42.444488525390618</c:v>
                </c:pt>
                <c:pt idx="962" formatCode="0.0000E+##">
                  <c:v>41.867706298828118</c:v>
                </c:pt>
                <c:pt idx="963" formatCode="0.0000E+##">
                  <c:v>41.354995727539062</c:v>
                </c:pt>
                <c:pt idx="964" formatCode="0.0000E+##">
                  <c:v>40.794235229492187</c:v>
                </c:pt>
                <c:pt idx="965" formatCode="0.0000E+##">
                  <c:v>40.23345947265625</c:v>
                </c:pt>
                <c:pt idx="966" formatCode="0.0000E+##">
                  <c:v>39.688720703125</c:v>
                </c:pt>
                <c:pt idx="967" formatCode="0.0000E+##">
                  <c:v>39.159988403320313</c:v>
                </c:pt>
                <c:pt idx="968" formatCode="0.0000E+##">
                  <c:v>38.631271362304688</c:v>
                </c:pt>
                <c:pt idx="969" formatCode="0.0000E+##">
                  <c:v>38.118560791015618</c:v>
                </c:pt>
                <c:pt idx="970" formatCode="0.0000E+##">
                  <c:v>37.573822021484382</c:v>
                </c:pt>
                <c:pt idx="971" formatCode="0.0000E+##">
                  <c:v>36.997020721435547</c:v>
                </c:pt>
                <c:pt idx="972" formatCode="0.0000E+##">
                  <c:v>36.372173309326172</c:v>
                </c:pt>
                <c:pt idx="973" formatCode="0.0000E+##">
                  <c:v>35.875484466552727</c:v>
                </c:pt>
                <c:pt idx="974" formatCode="0.0000E+##">
                  <c:v>35.394832611083977</c:v>
                </c:pt>
                <c:pt idx="975" formatCode="0.0000E+##">
                  <c:v>34.882122039794922</c:v>
                </c:pt>
                <c:pt idx="976" formatCode="0.0000E+##">
                  <c:v>34.385448455810547</c:v>
                </c:pt>
                <c:pt idx="977" formatCode="0.0000E+##">
                  <c:v>33.888759613037109</c:v>
                </c:pt>
                <c:pt idx="978" formatCode="0.0000E+##">
                  <c:v>33.440151214599609</c:v>
                </c:pt>
                <c:pt idx="979" formatCode="0.0000E+##">
                  <c:v>32.975505828857422</c:v>
                </c:pt>
                <c:pt idx="980" formatCode="0.0000E+##">
                  <c:v>32.510875701904297</c:v>
                </c:pt>
                <c:pt idx="981" formatCode="0.0000E+##">
                  <c:v>32.062252044677727</c:v>
                </c:pt>
                <c:pt idx="982" formatCode="0.0000E+##">
                  <c:v>31.597621917724609</c:v>
                </c:pt>
                <c:pt idx="983" formatCode="0.0000E+##">
                  <c:v>31.100933074951168</c:v>
                </c:pt>
                <c:pt idx="984" formatCode="0.0000E+##">
                  <c:v>30.63630294799805</c:v>
                </c:pt>
                <c:pt idx="985" formatCode="0.0000E+##">
                  <c:v>30.203716278076168</c:v>
                </c:pt>
                <c:pt idx="986" formatCode="0.0000E+##">
                  <c:v>29.755092620849609</c:v>
                </c:pt>
                <c:pt idx="987" formatCode="0.0000E+##">
                  <c:v>29.290462493896481</c:v>
                </c:pt>
                <c:pt idx="988" formatCode="0.0000E+##">
                  <c:v>28.873880386352539</c:v>
                </c:pt>
                <c:pt idx="989" formatCode="0.0000E+##">
                  <c:v>28.457315444946289</c:v>
                </c:pt>
                <c:pt idx="990" formatCode="0.0000E+##">
                  <c:v>28.024713516235352</c:v>
                </c:pt>
                <c:pt idx="991" formatCode="0.0000E+##">
                  <c:v>27.65621376037598</c:v>
                </c:pt>
                <c:pt idx="992" formatCode="0.0000E+##">
                  <c:v>27.27169227600098</c:v>
                </c:pt>
                <c:pt idx="993" formatCode="0.0000E+##">
                  <c:v>26.839090347290039</c:v>
                </c:pt>
                <c:pt idx="994" formatCode="0.0000E+##">
                  <c:v>26.390481948852539</c:v>
                </c:pt>
                <c:pt idx="995" formatCode="0.0000E+##">
                  <c:v>26.00594520568848</c:v>
                </c:pt>
                <c:pt idx="996" formatCode="0.0000E+##">
                  <c:v>25.637445449829102</c:v>
                </c:pt>
                <c:pt idx="997" formatCode="0.0000E+##">
                  <c:v>25.26894569396973</c:v>
                </c:pt>
                <c:pt idx="998" formatCode="0.0000E+##">
                  <c:v>24.86838531494141</c:v>
                </c:pt>
                <c:pt idx="999" formatCode="0.0000E+##">
                  <c:v>24.51590728759766</c:v>
                </c:pt>
                <c:pt idx="1000" formatCode="0.0000E+##">
                  <c:v>24.09934234619141</c:v>
                </c:pt>
                <c:pt idx="1001" formatCode="0.0000E+##">
                  <c:v>23.730827331542969</c:v>
                </c:pt>
                <c:pt idx="1002" formatCode="0.0000E+##">
                  <c:v>23.36232757568359</c:v>
                </c:pt>
                <c:pt idx="1003" formatCode="0.0000E+##">
                  <c:v>22.99381256103516</c:v>
                </c:pt>
                <c:pt idx="1004" formatCode="0.0000E+##">
                  <c:v>22.657356262207031</c:v>
                </c:pt>
                <c:pt idx="1005" formatCode="0.0000E+##">
                  <c:v>22.28885650634766</c:v>
                </c:pt>
                <c:pt idx="1006" formatCode="0.0000E+##">
                  <c:v>21.90431976318359</c:v>
                </c:pt>
                <c:pt idx="1007" formatCode="0.0000E+##">
                  <c:v>21.55184173583984</c:v>
                </c:pt>
                <c:pt idx="1008" formatCode="0.0000E+##">
                  <c:v>21.215385437011719</c:v>
                </c:pt>
                <c:pt idx="1009" formatCode="0.0000E+##">
                  <c:v>20.878913879394531</c:v>
                </c:pt>
                <c:pt idx="1010" formatCode="0.0000E+##">
                  <c:v>20.558479309082031</c:v>
                </c:pt>
                <c:pt idx="1011" formatCode="0.0000E+##">
                  <c:v>20.35019683837891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9256896"/>
        <c:axId val="92217344"/>
      </c:scatterChart>
      <c:scatterChart>
        <c:scatterStyle val="lineMarker"/>
        <c:varyColors val="0"/>
        <c:ser>
          <c:idx val="3"/>
          <c:order val="1"/>
          <c:tx>
            <c:strRef>
              <c:f>temp0__BakeOut2013__TempMon!$E$1</c:f>
              <c:strCache>
                <c:ptCount val="1"/>
                <c:pt idx="0">
                  <c:v>pressure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xVal>
            <c:strRef>
              <c:f>temp0__BakeOut2013__TempMon!$A$2:$A$1013</c:f>
              <c:strCache>
                <c:ptCount val="1012"/>
                <c:pt idx="0">
                  <c:v>19-Dec-12 08:59:59.421875</c:v>
                </c:pt>
                <c:pt idx="1">
                  <c:v>19-Dec-12 09:59:59.421875</c:v>
                </c:pt>
                <c:pt idx="2">
                  <c:v>19-Dec-12 10:59:59.421875</c:v>
                </c:pt>
                <c:pt idx="3">
                  <c:v>19-Dec-12 11:59:59.421875</c:v>
                </c:pt>
                <c:pt idx="4">
                  <c:v>19-Dec-12 12:59:59.421875</c:v>
                </c:pt>
                <c:pt idx="5">
                  <c:v>19-Dec-12 13:59:59.421875</c:v>
                </c:pt>
                <c:pt idx="6">
                  <c:v>19-Dec-12 14:59:59.421875</c:v>
                </c:pt>
                <c:pt idx="7">
                  <c:v>19-Dec-12 15:59:59.421875</c:v>
                </c:pt>
                <c:pt idx="8">
                  <c:v>19-Dec-12 16:59:59.421875</c:v>
                </c:pt>
                <c:pt idx="9">
                  <c:v>19-Dec-12 17:59:59.421875</c:v>
                </c:pt>
                <c:pt idx="10">
                  <c:v>19-Dec-12 18:59:59.421875</c:v>
                </c:pt>
                <c:pt idx="11">
                  <c:v>19-Dec-12 19:59:59.421875</c:v>
                </c:pt>
                <c:pt idx="12">
                  <c:v>19-Dec-12 20:59:59.421875</c:v>
                </c:pt>
                <c:pt idx="13">
                  <c:v>19-Dec-12 21:59:59.421875</c:v>
                </c:pt>
                <c:pt idx="14">
                  <c:v>19-Dec-12 22:59:59.421875</c:v>
                </c:pt>
                <c:pt idx="15">
                  <c:v>19-Dec-12 23:59:59.421875</c:v>
                </c:pt>
                <c:pt idx="16">
                  <c:v>20-Dec-12 00:59:59.421875</c:v>
                </c:pt>
                <c:pt idx="17">
                  <c:v>20-Dec-12 01:59:59.421875</c:v>
                </c:pt>
                <c:pt idx="18">
                  <c:v>20-Dec-12 02:59:59.421875</c:v>
                </c:pt>
                <c:pt idx="19">
                  <c:v>20-Dec-12 03:59:59.421875</c:v>
                </c:pt>
                <c:pt idx="20">
                  <c:v>20-Dec-12 04:59:59.421875</c:v>
                </c:pt>
                <c:pt idx="21">
                  <c:v>20-Dec-12 05:59:59.421875</c:v>
                </c:pt>
                <c:pt idx="22">
                  <c:v>20-Dec-12 06:59:59.421875</c:v>
                </c:pt>
                <c:pt idx="23">
                  <c:v>20-Dec-12 07:59:59.421875</c:v>
                </c:pt>
                <c:pt idx="24">
                  <c:v>20-Dec-12 08:59:59.421875</c:v>
                </c:pt>
                <c:pt idx="25">
                  <c:v>20-Dec-12 09:59:59.421875</c:v>
                </c:pt>
                <c:pt idx="26">
                  <c:v>20-Dec-12 10:59:59.421875</c:v>
                </c:pt>
                <c:pt idx="27">
                  <c:v>20-Dec-12 11:59:59.421875</c:v>
                </c:pt>
                <c:pt idx="28">
                  <c:v>20-Dec-12 12:59:59.421875</c:v>
                </c:pt>
                <c:pt idx="29">
                  <c:v>20-Dec-12 13:59:59.421875</c:v>
                </c:pt>
                <c:pt idx="30">
                  <c:v>20-Dec-12 14:59:59.421875</c:v>
                </c:pt>
                <c:pt idx="31">
                  <c:v>20-Dec-12 15:59:59.273122</c:v>
                </c:pt>
                <c:pt idx="32">
                  <c:v>20-Dec-12 16:59:59.808763</c:v>
                </c:pt>
                <c:pt idx="33">
                  <c:v>20-Dec-12 17:59:59.579570</c:v>
                </c:pt>
                <c:pt idx="34">
                  <c:v>20-Dec-12 18:59:59.465581</c:v>
                </c:pt>
                <c:pt idx="35">
                  <c:v>20-Dec-12 19:59:59.408386</c:v>
                </c:pt>
                <c:pt idx="36">
                  <c:v>20-Dec-12 20:59:59.384162</c:v>
                </c:pt>
                <c:pt idx="37">
                  <c:v>20-Dec-12 21:59:59.373250</c:v>
                </c:pt>
                <c:pt idx="38">
                  <c:v>20-Dec-12 22:59:59.373250</c:v>
                </c:pt>
                <c:pt idx="39">
                  <c:v>20-Dec-12 23:59:59.373250</c:v>
                </c:pt>
                <c:pt idx="40">
                  <c:v>21-Dec-12 00:59:59.373250</c:v>
                </c:pt>
                <c:pt idx="41">
                  <c:v>21-Dec-12 01:59:59.373250</c:v>
                </c:pt>
                <c:pt idx="42">
                  <c:v>21-Dec-12 02:59:59.373250</c:v>
                </c:pt>
                <c:pt idx="43">
                  <c:v>21-Dec-12 03:59:59.373250</c:v>
                </c:pt>
                <c:pt idx="44">
                  <c:v>21-Dec-12 04:59:59.373250</c:v>
                </c:pt>
                <c:pt idx="45">
                  <c:v>21-Dec-12 05:59:59.372250</c:v>
                </c:pt>
                <c:pt idx="46">
                  <c:v>21-Dec-12 06:59:59.372250</c:v>
                </c:pt>
                <c:pt idx="47">
                  <c:v>21-Dec-12 07:59:59.372250</c:v>
                </c:pt>
                <c:pt idx="48">
                  <c:v>21-Dec-12 08:59:59.372250</c:v>
                </c:pt>
                <c:pt idx="49">
                  <c:v>21-Dec-12 09:59:59.372250</c:v>
                </c:pt>
                <c:pt idx="50">
                  <c:v>21-Dec-12 10:59:59.372250</c:v>
                </c:pt>
                <c:pt idx="51">
                  <c:v>21-Dec-12 11:59:59.372250</c:v>
                </c:pt>
                <c:pt idx="52">
                  <c:v>21-Dec-12 12:59:59.372250</c:v>
                </c:pt>
                <c:pt idx="53">
                  <c:v>21-Dec-12 13:59:59.372250</c:v>
                </c:pt>
                <c:pt idx="54">
                  <c:v>21-Dec-12 14:59:59.372250</c:v>
                </c:pt>
                <c:pt idx="55">
                  <c:v>21-Dec-12 15:59:59.372250</c:v>
                </c:pt>
                <c:pt idx="56">
                  <c:v>21-Dec-12 16:59:59.372250</c:v>
                </c:pt>
                <c:pt idx="57">
                  <c:v>21-Dec-12 17:59:59.372250</c:v>
                </c:pt>
                <c:pt idx="58">
                  <c:v>21-Dec-12 18:59:59.372250</c:v>
                </c:pt>
                <c:pt idx="59">
                  <c:v>21-Dec-12 19:59:59.372250</c:v>
                </c:pt>
                <c:pt idx="60">
                  <c:v>21-Dec-12 20:59:59.372250</c:v>
                </c:pt>
                <c:pt idx="61">
                  <c:v>21-Dec-12 21:59:59.372250</c:v>
                </c:pt>
                <c:pt idx="62">
                  <c:v>21-Dec-12 22:59:59.372250</c:v>
                </c:pt>
                <c:pt idx="63">
                  <c:v>21-Dec-12 23:59:59.372250</c:v>
                </c:pt>
                <c:pt idx="64">
                  <c:v>22-Dec-12 00:59:59.372250</c:v>
                </c:pt>
                <c:pt idx="65">
                  <c:v>22-Dec-12 01:59:59.372250</c:v>
                </c:pt>
                <c:pt idx="66">
                  <c:v>22-Dec-12 02:59:59.372250</c:v>
                </c:pt>
                <c:pt idx="67">
                  <c:v>22-Dec-12 03:59:59.372250</c:v>
                </c:pt>
                <c:pt idx="68">
                  <c:v>22-Dec-12 04:59:59.372250</c:v>
                </c:pt>
                <c:pt idx="69">
                  <c:v>22-Dec-12 05:59:59.372250</c:v>
                </c:pt>
                <c:pt idx="70">
                  <c:v>22-Dec-12 06:59:59.372250</c:v>
                </c:pt>
                <c:pt idx="71">
                  <c:v>22-Dec-12 07:59:59.372250</c:v>
                </c:pt>
                <c:pt idx="72">
                  <c:v>22-Dec-12 08:59:59.372250</c:v>
                </c:pt>
                <c:pt idx="73">
                  <c:v>22-Dec-12 09:59:59.372250</c:v>
                </c:pt>
                <c:pt idx="74">
                  <c:v>22-Dec-12 10:59:59.372250</c:v>
                </c:pt>
                <c:pt idx="75">
                  <c:v>22-Dec-12 11:59:59.372250</c:v>
                </c:pt>
                <c:pt idx="76">
                  <c:v>22-Dec-12 12:59:59.372250</c:v>
                </c:pt>
                <c:pt idx="77">
                  <c:v>22-Dec-12 13:59:59.372250</c:v>
                </c:pt>
                <c:pt idx="78">
                  <c:v>22-Dec-12 14:59:59.372250</c:v>
                </c:pt>
                <c:pt idx="79">
                  <c:v>22-Dec-12 15:59:59.372250</c:v>
                </c:pt>
                <c:pt idx="80">
                  <c:v>22-Dec-12 16:59:59.372250</c:v>
                </c:pt>
                <c:pt idx="81">
                  <c:v>22-Dec-12 17:59:59.372250</c:v>
                </c:pt>
                <c:pt idx="82">
                  <c:v>22-Dec-12 18:59:59.372250</c:v>
                </c:pt>
                <c:pt idx="83">
                  <c:v>22-Dec-12 19:59:59.372250</c:v>
                </c:pt>
                <c:pt idx="84">
                  <c:v>22-Dec-12 20:59:59.372250</c:v>
                </c:pt>
                <c:pt idx="85">
                  <c:v>22-Dec-12 21:59:59.372250</c:v>
                </c:pt>
                <c:pt idx="86">
                  <c:v>22-Dec-12 22:59:59.372250</c:v>
                </c:pt>
                <c:pt idx="87">
                  <c:v>22-Dec-12 23:59:59.372250</c:v>
                </c:pt>
                <c:pt idx="88">
                  <c:v>23-Dec-12 00:59:59.372250</c:v>
                </c:pt>
                <c:pt idx="89">
                  <c:v>23-Dec-12 01:59:59.372250</c:v>
                </c:pt>
                <c:pt idx="90">
                  <c:v>23-Dec-12 02:59:59.372250</c:v>
                </c:pt>
                <c:pt idx="91">
                  <c:v>23-Dec-12 03:59:59.372250</c:v>
                </c:pt>
                <c:pt idx="92">
                  <c:v>23-Dec-12 04:59:59.372250</c:v>
                </c:pt>
                <c:pt idx="93">
                  <c:v>23-Dec-12 05:59:59.372250</c:v>
                </c:pt>
                <c:pt idx="94">
                  <c:v>23-Dec-12 06:59:59.372250</c:v>
                </c:pt>
                <c:pt idx="95">
                  <c:v>23-Dec-12 07:59:59.372250</c:v>
                </c:pt>
                <c:pt idx="96">
                  <c:v>23-Dec-12 08:59:59.372250</c:v>
                </c:pt>
                <c:pt idx="97">
                  <c:v>23-Dec-12 09:59:59.372250</c:v>
                </c:pt>
                <c:pt idx="98">
                  <c:v>23-Dec-12 10:59:59.372250</c:v>
                </c:pt>
                <c:pt idx="99">
                  <c:v>23-Dec-12 11:59:59.372250</c:v>
                </c:pt>
                <c:pt idx="100">
                  <c:v>23-Dec-12 12:59:24.372250</c:v>
                </c:pt>
                <c:pt idx="101">
                  <c:v>23-Dec-12 13:59:59.421875</c:v>
                </c:pt>
                <c:pt idx="102">
                  <c:v>23-Dec-12 14:59:59.421875</c:v>
                </c:pt>
                <c:pt idx="103">
                  <c:v>23-Dec-12 15:59:59.421875</c:v>
                </c:pt>
                <c:pt idx="104">
                  <c:v>23-Dec-12 16:59:59.421875</c:v>
                </c:pt>
                <c:pt idx="105">
                  <c:v>23-Dec-12 17:59:59.406250</c:v>
                </c:pt>
                <c:pt idx="106">
                  <c:v>23-Dec-12 18:59:59.406250</c:v>
                </c:pt>
                <c:pt idx="107">
                  <c:v>23-Dec-12 19:59:59.406250</c:v>
                </c:pt>
                <c:pt idx="108">
                  <c:v>23-Dec-12 20:59:59.406250</c:v>
                </c:pt>
                <c:pt idx="109">
                  <c:v>23-Dec-12 21:59:59.406250</c:v>
                </c:pt>
                <c:pt idx="110">
                  <c:v>23-Dec-12 22:59:59.406250</c:v>
                </c:pt>
                <c:pt idx="111">
                  <c:v>23-Dec-12 23:59:59.406250</c:v>
                </c:pt>
                <c:pt idx="112">
                  <c:v>24-Dec-12 00:59:59.406250</c:v>
                </c:pt>
                <c:pt idx="113">
                  <c:v>24-Dec-12 01:59:59.406250</c:v>
                </c:pt>
                <c:pt idx="114">
                  <c:v>24-Dec-12 02:59:59.406250</c:v>
                </c:pt>
                <c:pt idx="115">
                  <c:v>24-Dec-12 03:59:59.406250</c:v>
                </c:pt>
                <c:pt idx="116">
                  <c:v>24-Dec-12 04:59:59.406250</c:v>
                </c:pt>
                <c:pt idx="117">
                  <c:v>24-Dec-12 05:59:59.406250</c:v>
                </c:pt>
                <c:pt idx="118">
                  <c:v>24-Dec-12 06:59:59.406250</c:v>
                </c:pt>
                <c:pt idx="119">
                  <c:v>24-Dec-12 07:59:59.406250</c:v>
                </c:pt>
                <c:pt idx="120">
                  <c:v>24-Dec-12 08:59:59.406250</c:v>
                </c:pt>
                <c:pt idx="121">
                  <c:v>24-Dec-12 09:59:59.406250</c:v>
                </c:pt>
                <c:pt idx="122">
                  <c:v>24-Dec-12 10:59:59.406250</c:v>
                </c:pt>
                <c:pt idx="123">
                  <c:v>24-Dec-12 11:59:59.406250</c:v>
                </c:pt>
                <c:pt idx="124">
                  <c:v>24-Dec-12 12:59:59.406250</c:v>
                </c:pt>
                <c:pt idx="125">
                  <c:v>24-Dec-12 13:59:59.406250</c:v>
                </c:pt>
                <c:pt idx="126">
                  <c:v>24-Dec-12 14:59:59.406250</c:v>
                </c:pt>
                <c:pt idx="127">
                  <c:v>24-Dec-12 15:59:59.406250</c:v>
                </c:pt>
                <c:pt idx="128">
                  <c:v>24-Dec-12 16:59:59.406250</c:v>
                </c:pt>
                <c:pt idx="129">
                  <c:v>24-Dec-12 17:59:59.406250</c:v>
                </c:pt>
                <c:pt idx="130">
                  <c:v>24-Dec-12 18:59:59.406250</c:v>
                </c:pt>
                <c:pt idx="131">
                  <c:v>24-Dec-12 19:59:59.406250</c:v>
                </c:pt>
                <c:pt idx="132">
                  <c:v>24-Dec-12 20:59:59.406250</c:v>
                </c:pt>
                <c:pt idx="133">
                  <c:v>24-Dec-12 21:59:59.406250</c:v>
                </c:pt>
                <c:pt idx="134">
                  <c:v>24-Dec-12 22:59:59.406250</c:v>
                </c:pt>
                <c:pt idx="135">
                  <c:v>24-Dec-12 23:59:59.406250</c:v>
                </c:pt>
                <c:pt idx="136">
                  <c:v>25-Dec-12 00:59:59.406250</c:v>
                </c:pt>
                <c:pt idx="137">
                  <c:v>25-Dec-12 01:59:59.406250</c:v>
                </c:pt>
                <c:pt idx="138">
                  <c:v>25-Dec-12 02:59:59.406250</c:v>
                </c:pt>
                <c:pt idx="139">
                  <c:v>25-Dec-12 03:59:59.406250</c:v>
                </c:pt>
                <c:pt idx="140">
                  <c:v>25-Dec-12 04:59:59.406250</c:v>
                </c:pt>
                <c:pt idx="141">
                  <c:v>25-Dec-12 05:59:59.406250</c:v>
                </c:pt>
                <c:pt idx="142">
                  <c:v>25-Dec-12 06:59:59.406250</c:v>
                </c:pt>
                <c:pt idx="143">
                  <c:v>25-Dec-12 07:59:59.406250</c:v>
                </c:pt>
                <c:pt idx="144">
                  <c:v>25-Dec-12 08:59:59.406250</c:v>
                </c:pt>
                <c:pt idx="145">
                  <c:v>25-Dec-12 09:59:59.406250</c:v>
                </c:pt>
                <c:pt idx="146">
                  <c:v>25-Dec-12 10:59:59.406250</c:v>
                </c:pt>
                <c:pt idx="147">
                  <c:v>25-Dec-12 11:59:59.406250</c:v>
                </c:pt>
                <c:pt idx="148">
                  <c:v>25-Dec-12 12:59:59.406250</c:v>
                </c:pt>
                <c:pt idx="149">
                  <c:v>25-Dec-12 13:59:59.406250</c:v>
                </c:pt>
                <c:pt idx="150">
                  <c:v>25-Dec-12 14:59:59.406250</c:v>
                </c:pt>
                <c:pt idx="151">
                  <c:v>25-Dec-12 15:59:59.406250</c:v>
                </c:pt>
                <c:pt idx="152">
                  <c:v>25-Dec-12 16:59:59.406250</c:v>
                </c:pt>
                <c:pt idx="153">
                  <c:v>25-Dec-12 17:59:59.406250</c:v>
                </c:pt>
                <c:pt idx="154">
                  <c:v>25-Dec-12 18:59:59.406250</c:v>
                </c:pt>
                <c:pt idx="155">
                  <c:v>25-Dec-12 19:59:59.406250</c:v>
                </c:pt>
                <c:pt idx="156">
                  <c:v>25-Dec-12 20:59:59.406250</c:v>
                </c:pt>
                <c:pt idx="157">
                  <c:v>25-Dec-12 21:59:59.406250</c:v>
                </c:pt>
                <c:pt idx="158">
                  <c:v>25-Dec-12 22:59:59.406250</c:v>
                </c:pt>
                <c:pt idx="159">
                  <c:v>25-Dec-12 23:59:59.406250</c:v>
                </c:pt>
                <c:pt idx="160">
                  <c:v>26-Dec-12 00:59:59.406250</c:v>
                </c:pt>
                <c:pt idx="161">
                  <c:v>26-Dec-12 01:59:59.406250</c:v>
                </c:pt>
                <c:pt idx="162">
                  <c:v>26-Dec-12 02:59:59.406250</c:v>
                </c:pt>
                <c:pt idx="163">
                  <c:v>26-Dec-12 03:59:59.406250</c:v>
                </c:pt>
                <c:pt idx="164">
                  <c:v>26-Dec-12 04:59:59.406250</c:v>
                </c:pt>
                <c:pt idx="165">
                  <c:v>26-Dec-12 05:59:59.406250</c:v>
                </c:pt>
                <c:pt idx="166">
                  <c:v>26-Dec-12 06:59:59.406250</c:v>
                </c:pt>
                <c:pt idx="167">
                  <c:v>26-Dec-12 07:59:59.406250</c:v>
                </c:pt>
                <c:pt idx="168">
                  <c:v>26-Dec-12 08:59:59.406250</c:v>
                </c:pt>
                <c:pt idx="169">
                  <c:v>26-Dec-12 09:59:59.406250</c:v>
                </c:pt>
                <c:pt idx="170">
                  <c:v>26-Dec-12 10:59:59.406250</c:v>
                </c:pt>
                <c:pt idx="171">
                  <c:v>26-Dec-12 11:59:59.406250</c:v>
                </c:pt>
                <c:pt idx="172">
                  <c:v>26-Dec-12 12:59:59.406250</c:v>
                </c:pt>
                <c:pt idx="173">
                  <c:v>26-Dec-12 13:59:59.406250</c:v>
                </c:pt>
                <c:pt idx="174">
                  <c:v>26-Dec-12 14:59:59.406250</c:v>
                </c:pt>
                <c:pt idx="175">
                  <c:v>26-Dec-12 15:59:59.406250</c:v>
                </c:pt>
                <c:pt idx="176">
                  <c:v>26-Dec-12 16:59:59.406250</c:v>
                </c:pt>
                <c:pt idx="177">
                  <c:v>26-Dec-12 17:59:59.406250</c:v>
                </c:pt>
                <c:pt idx="178">
                  <c:v>26-Dec-12 18:59:59.406250</c:v>
                </c:pt>
                <c:pt idx="179">
                  <c:v>26-Dec-12 19:59:59.406250</c:v>
                </c:pt>
                <c:pt idx="180">
                  <c:v>26-Dec-12 20:59:59.406250</c:v>
                </c:pt>
                <c:pt idx="181">
                  <c:v>26-Dec-12 21:59:59.406250</c:v>
                </c:pt>
                <c:pt idx="182">
                  <c:v>26-Dec-12 22:59:59.406250</c:v>
                </c:pt>
                <c:pt idx="183">
                  <c:v>26-Dec-12 23:59:59.406250</c:v>
                </c:pt>
                <c:pt idx="184">
                  <c:v>27-Dec-12 00:59:59.406250</c:v>
                </c:pt>
                <c:pt idx="185">
                  <c:v>27-Dec-12 01:59:59.406250</c:v>
                </c:pt>
                <c:pt idx="186">
                  <c:v>27-Dec-12 02:59:59.406250</c:v>
                </c:pt>
                <c:pt idx="187">
                  <c:v>27-Dec-12 03:59:59.406250</c:v>
                </c:pt>
                <c:pt idx="188">
                  <c:v>27-Dec-12 04:59:59.406250</c:v>
                </c:pt>
                <c:pt idx="189">
                  <c:v>27-Dec-12 05:59:59.406250</c:v>
                </c:pt>
                <c:pt idx="190">
                  <c:v>27-Dec-12 06:59:59.406250</c:v>
                </c:pt>
                <c:pt idx="191">
                  <c:v>27-Dec-12 07:59:59.406250</c:v>
                </c:pt>
                <c:pt idx="192">
                  <c:v>27-Dec-12 08:59:59.406250</c:v>
                </c:pt>
                <c:pt idx="193">
                  <c:v>27-Dec-12 09:59:59.406250</c:v>
                </c:pt>
                <c:pt idx="194">
                  <c:v>27-Dec-12 10:59:59.406250</c:v>
                </c:pt>
                <c:pt idx="195">
                  <c:v>27-Dec-12 11:59:59.406250</c:v>
                </c:pt>
                <c:pt idx="196">
                  <c:v>27-Dec-12 12:59:59.406250</c:v>
                </c:pt>
                <c:pt idx="197">
                  <c:v>27-Dec-12 13:59:59.406250</c:v>
                </c:pt>
                <c:pt idx="198">
                  <c:v>27-Dec-12 14:59:59.406250</c:v>
                </c:pt>
                <c:pt idx="199">
                  <c:v>27-Dec-12 15:59:59.486392</c:v>
                </c:pt>
                <c:pt idx="200">
                  <c:v>27-Dec-12 16:59:59.740224</c:v>
                </c:pt>
                <c:pt idx="201">
                  <c:v>27-Dec-12 17:59:59.866207</c:v>
                </c:pt>
                <c:pt idx="202">
                  <c:v>27-Dec-12 18:59:59.928078</c:v>
                </c:pt>
                <c:pt idx="203">
                  <c:v>27-Dec-12 19:59:59.955635</c:v>
                </c:pt>
                <c:pt idx="204">
                  <c:v>27-Dec-12 20:59:59.976435</c:v>
                </c:pt>
                <c:pt idx="205">
                  <c:v>27-Dec-12 21:59:59.976435</c:v>
                </c:pt>
                <c:pt idx="206">
                  <c:v>27-Dec-12 22:59:59.976435</c:v>
                </c:pt>
                <c:pt idx="207">
                  <c:v>27-Dec-12 23:59:59.976435</c:v>
                </c:pt>
                <c:pt idx="208">
                  <c:v>28-Dec-12 00:59:59.976435</c:v>
                </c:pt>
                <c:pt idx="209">
                  <c:v>28-Dec-12 01:59:59.976435</c:v>
                </c:pt>
                <c:pt idx="210">
                  <c:v>28-Dec-12 02:59:59.976435</c:v>
                </c:pt>
                <c:pt idx="211">
                  <c:v>28-Dec-12 03:59:59.976435</c:v>
                </c:pt>
                <c:pt idx="212">
                  <c:v>28-Dec-12 04:59:59.976435</c:v>
                </c:pt>
                <c:pt idx="213">
                  <c:v>28-Dec-12 05:59:59.975874</c:v>
                </c:pt>
                <c:pt idx="214">
                  <c:v>28-Dec-12 06:59:59.975874</c:v>
                </c:pt>
                <c:pt idx="215">
                  <c:v>28-Dec-12 07:59:59.975874</c:v>
                </c:pt>
                <c:pt idx="216">
                  <c:v>28-Dec-12 08:59:59.975874</c:v>
                </c:pt>
                <c:pt idx="217">
                  <c:v>28-Dec-12 09:59:59.975874</c:v>
                </c:pt>
                <c:pt idx="218">
                  <c:v>28-Dec-12 10:59:59.975874</c:v>
                </c:pt>
                <c:pt idx="219">
                  <c:v>28-Dec-12 11:59:59.975874</c:v>
                </c:pt>
                <c:pt idx="220">
                  <c:v>28-Dec-12 12:59:59.975874</c:v>
                </c:pt>
                <c:pt idx="221">
                  <c:v>28-Dec-12 13:59:59.975874</c:v>
                </c:pt>
                <c:pt idx="222">
                  <c:v>28-Dec-12 14:59:59.975874</c:v>
                </c:pt>
                <c:pt idx="223">
                  <c:v>28-Dec-12 15:59:59.975874</c:v>
                </c:pt>
                <c:pt idx="224">
                  <c:v>28-Dec-12 16:59:59.975874</c:v>
                </c:pt>
                <c:pt idx="225">
                  <c:v>28-Dec-12 17:59:59.975874</c:v>
                </c:pt>
                <c:pt idx="226">
                  <c:v>28-Dec-12 18:59:59.975874</c:v>
                </c:pt>
                <c:pt idx="227">
                  <c:v>28-Dec-12 19:59:59.975874</c:v>
                </c:pt>
                <c:pt idx="228">
                  <c:v>28-Dec-12 20:59:59.975874</c:v>
                </c:pt>
                <c:pt idx="229">
                  <c:v>28-Dec-12 21:59:59.975874</c:v>
                </c:pt>
                <c:pt idx="230">
                  <c:v>28-Dec-12 22:59:59.975874</c:v>
                </c:pt>
                <c:pt idx="231">
                  <c:v>28-Dec-12 23:59:59.975874</c:v>
                </c:pt>
                <c:pt idx="232">
                  <c:v>29-Dec-12 00:59:59.975874</c:v>
                </c:pt>
                <c:pt idx="233">
                  <c:v>29-Dec-12 01:59:59.975874</c:v>
                </c:pt>
                <c:pt idx="234">
                  <c:v>29-Dec-12 02:59:59.975874</c:v>
                </c:pt>
                <c:pt idx="235">
                  <c:v>29-Dec-12 03:59:59.975874</c:v>
                </c:pt>
                <c:pt idx="236">
                  <c:v>29-Dec-12 04:59:59.975874</c:v>
                </c:pt>
                <c:pt idx="237">
                  <c:v>29-Dec-12 05:59:59.975874</c:v>
                </c:pt>
                <c:pt idx="238">
                  <c:v>29-Dec-12 06:59:59.975874</c:v>
                </c:pt>
                <c:pt idx="239">
                  <c:v>29-Dec-12 07:59:59.975874</c:v>
                </c:pt>
                <c:pt idx="240">
                  <c:v>29-Dec-12 08:59:59.975874</c:v>
                </c:pt>
                <c:pt idx="241">
                  <c:v>29-Dec-12 09:59:59.975874</c:v>
                </c:pt>
                <c:pt idx="242">
                  <c:v>29-Dec-12 10:59:59.975874</c:v>
                </c:pt>
                <c:pt idx="243">
                  <c:v>29-Dec-12 11:59:59.975874</c:v>
                </c:pt>
                <c:pt idx="244">
                  <c:v>29-Dec-12 12:59:59.975874</c:v>
                </c:pt>
                <c:pt idx="245">
                  <c:v>29-Dec-12 13:59:59.975874</c:v>
                </c:pt>
                <c:pt idx="246">
                  <c:v>29-Dec-12 14:59:59.975874</c:v>
                </c:pt>
                <c:pt idx="247">
                  <c:v>29-Dec-12 15:59:59.975874</c:v>
                </c:pt>
                <c:pt idx="248">
                  <c:v>29-Dec-12 16:59:59.975874</c:v>
                </c:pt>
                <c:pt idx="249">
                  <c:v>29-Dec-12 17:59:59.975874</c:v>
                </c:pt>
                <c:pt idx="250">
                  <c:v>29-Dec-12 18:59:59.975874</c:v>
                </c:pt>
                <c:pt idx="251">
                  <c:v>29-Dec-12 19:59:59.975874</c:v>
                </c:pt>
                <c:pt idx="252">
                  <c:v>29-Dec-12 20:59:59.975874</c:v>
                </c:pt>
                <c:pt idx="253">
                  <c:v>29-Dec-12 21:59:59.975874</c:v>
                </c:pt>
                <c:pt idx="254">
                  <c:v>29-Dec-12 22:59:59.975874</c:v>
                </c:pt>
                <c:pt idx="255">
                  <c:v>29-Dec-12 23:59:59.975874</c:v>
                </c:pt>
                <c:pt idx="256">
                  <c:v>30-Dec-12 00:59:59.975874</c:v>
                </c:pt>
                <c:pt idx="257">
                  <c:v>30-Dec-12 01:59:59.975874</c:v>
                </c:pt>
                <c:pt idx="258">
                  <c:v>30-Dec-12 02:59:59.975874</c:v>
                </c:pt>
                <c:pt idx="259">
                  <c:v>30-Dec-12 03:59:59.975874</c:v>
                </c:pt>
                <c:pt idx="260">
                  <c:v>30-Dec-12 04:59:59.975874</c:v>
                </c:pt>
                <c:pt idx="261">
                  <c:v>30-Dec-12 05:59:59.975874</c:v>
                </c:pt>
                <c:pt idx="262">
                  <c:v>30-Dec-12 06:59:59.975874</c:v>
                </c:pt>
                <c:pt idx="263">
                  <c:v>30-Dec-12 07:59:59.975874</c:v>
                </c:pt>
                <c:pt idx="264">
                  <c:v>30-Dec-12 08:59:59.975874</c:v>
                </c:pt>
                <c:pt idx="265">
                  <c:v>30-Dec-12 09:59:59.975874</c:v>
                </c:pt>
                <c:pt idx="266">
                  <c:v>30-Dec-12 10:59:59.975874</c:v>
                </c:pt>
                <c:pt idx="267">
                  <c:v>30-Dec-12 11:59:59.975874</c:v>
                </c:pt>
                <c:pt idx="268">
                  <c:v>30-Dec-12 12:59:59.975874</c:v>
                </c:pt>
                <c:pt idx="269">
                  <c:v>30-Dec-12 13:59:59.975874</c:v>
                </c:pt>
                <c:pt idx="270">
                  <c:v>30-Dec-12 14:59:59.975874</c:v>
                </c:pt>
                <c:pt idx="271">
                  <c:v>30-Dec-12 15:59:59.975874</c:v>
                </c:pt>
                <c:pt idx="272">
                  <c:v>30-Dec-12 16:59:59.975874</c:v>
                </c:pt>
                <c:pt idx="273">
                  <c:v>30-Dec-12 17:59:59.975874</c:v>
                </c:pt>
                <c:pt idx="274">
                  <c:v>30-Dec-12 18:59:59.975874</c:v>
                </c:pt>
                <c:pt idx="275">
                  <c:v>30-Dec-12 19:59:59.975874</c:v>
                </c:pt>
                <c:pt idx="276">
                  <c:v>30-Dec-12 20:59:59.975874</c:v>
                </c:pt>
                <c:pt idx="277">
                  <c:v>30-Dec-12 21:59:59.975874</c:v>
                </c:pt>
                <c:pt idx="278">
                  <c:v>30-Dec-12 22:59:59.975874</c:v>
                </c:pt>
                <c:pt idx="279">
                  <c:v>30-Dec-12 23:59:59.975874</c:v>
                </c:pt>
                <c:pt idx="280">
                  <c:v>31-Dec-12 00:59:59.975874</c:v>
                </c:pt>
                <c:pt idx="281">
                  <c:v>31-Dec-12 01:59:59.975874</c:v>
                </c:pt>
                <c:pt idx="282">
                  <c:v>31-Dec-12 02:59:59.975874</c:v>
                </c:pt>
                <c:pt idx="283">
                  <c:v>31-Dec-12 03:59:59.975874</c:v>
                </c:pt>
                <c:pt idx="284">
                  <c:v>31-Dec-12 04:59:59.975874</c:v>
                </c:pt>
                <c:pt idx="285">
                  <c:v>31-Dec-12 05:59:59.975874</c:v>
                </c:pt>
                <c:pt idx="286">
                  <c:v>31-Dec-12 06:59:59.975874</c:v>
                </c:pt>
                <c:pt idx="287">
                  <c:v>31-Dec-12 07:59:59.975874</c:v>
                </c:pt>
                <c:pt idx="288">
                  <c:v>31-Dec-12 08:59:59.975874</c:v>
                </c:pt>
                <c:pt idx="289">
                  <c:v>31-Dec-12 09:59:59.975874</c:v>
                </c:pt>
                <c:pt idx="290">
                  <c:v>31-Dec-12 10:59:59.975874</c:v>
                </c:pt>
                <c:pt idx="291">
                  <c:v>31-Dec-12 11:59:59.975874</c:v>
                </c:pt>
                <c:pt idx="292">
                  <c:v>31-Dec-12 12:59:59.975874</c:v>
                </c:pt>
                <c:pt idx="293">
                  <c:v>31-Dec-12 13:59:59.975874</c:v>
                </c:pt>
                <c:pt idx="294">
                  <c:v>31-Dec-12 14:59:59.975874</c:v>
                </c:pt>
                <c:pt idx="295">
                  <c:v>31-Dec-12 15:59:59.975874</c:v>
                </c:pt>
                <c:pt idx="296">
                  <c:v>31-Dec-12 16:59:59.975874</c:v>
                </c:pt>
                <c:pt idx="297">
                  <c:v>31-Dec-12 17:59:59.975874</c:v>
                </c:pt>
                <c:pt idx="298">
                  <c:v>31-Dec-12 18:59:59.975874</c:v>
                </c:pt>
                <c:pt idx="299">
                  <c:v>31-Dec-12 19:59:59.975874</c:v>
                </c:pt>
                <c:pt idx="300">
                  <c:v>31-Dec-12 20:59:59.975874</c:v>
                </c:pt>
                <c:pt idx="301">
                  <c:v>31-Dec-12 21:59:59.975874</c:v>
                </c:pt>
                <c:pt idx="302">
                  <c:v>31-Dec-12 22:59:59.975874</c:v>
                </c:pt>
                <c:pt idx="303">
                  <c:v>31-Dec-12 23:59:59.975874</c:v>
                </c:pt>
                <c:pt idx="304">
                  <c:v>01-Jan-13 00:59:59.975874</c:v>
                </c:pt>
                <c:pt idx="305">
                  <c:v>01-Jan-13 01:59:59.975874</c:v>
                </c:pt>
                <c:pt idx="306">
                  <c:v>01-Jan-13 02:59:59.975874</c:v>
                </c:pt>
                <c:pt idx="307">
                  <c:v>01-Jan-13 03:59:59.975874</c:v>
                </c:pt>
                <c:pt idx="308">
                  <c:v>01-Jan-13 04:59:59.975874</c:v>
                </c:pt>
                <c:pt idx="309">
                  <c:v>01-Jan-13 05:59:59.975874</c:v>
                </c:pt>
                <c:pt idx="310">
                  <c:v>01-Jan-13 06:59:59.975874</c:v>
                </c:pt>
                <c:pt idx="311">
                  <c:v>01-Jan-13 07:59:59.975874</c:v>
                </c:pt>
                <c:pt idx="312">
                  <c:v>01-Jan-13 08:59:59.975874</c:v>
                </c:pt>
                <c:pt idx="313">
                  <c:v>01-Jan-13 09:59:59.975874</c:v>
                </c:pt>
                <c:pt idx="314">
                  <c:v>01-Jan-13 10:59:59.975874</c:v>
                </c:pt>
                <c:pt idx="315">
                  <c:v>01-Jan-13 11:59:59.975874</c:v>
                </c:pt>
                <c:pt idx="316">
                  <c:v>01-Jan-13 12:59:59.975874</c:v>
                </c:pt>
                <c:pt idx="317">
                  <c:v>01-Jan-13 13:59:59.975874</c:v>
                </c:pt>
                <c:pt idx="318">
                  <c:v>01-Jan-13 14:59:59.975874</c:v>
                </c:pt>
                <c:pt idx="319">
                  <c:v>01-Jan-13 15:59:59.975874</c:v>
                </c:pt>
                <c:pt idx="320">
                  <c:v>01-Jan-13 16:59:59.975874</c:v>
                </c:pt>
                <c:pt idx="321">
                  <c:v>01-Jan-13 17:59:59.975874</c:v>
                </c:pt>
                <c:pt idx="322">
                  <c:v>01-Jan-13 18:59:59.975874</c:v>
                </c:pt>
                <c:pt idx="323">
                  <c:v>01-Jan-13 19:59:59.975874</c:v>
                </c:pt>
                <c:pt idx="324">
                  <c:v>01-Jan-13 20:59:59.975874</c:v>
                </c:pt>
                <c:pt idx="325">
                  <c:v>01-Jan-13 21:59:59.975874</c:v>
                </c:pt>
                <c:pt idx="326">
                  <c:v>01-Jan-13 22:59:59.975874</c:v>
                </c:pt>
                <c:pt idx="327">
                  <c:v>01-Jan-13 23:59:59.975874</c:v>
                </c:pt>
                <c:pt idx="328">
                  <c:v>02-Jan-13 00:59:59.975874</c:v>
                </c:pt>
                <c:pt idx="329">
                  <c:v>02-Jan-13 01:59:59.975874</c:v>
                </c:pt>
                <c:pt idx="330">
                  <c:v>02-Jan-13 02:59:59.975874</c:v>
                </c:pt>
                <c:pt idx="331">
                  <c:v>02-Jan-13 03:59:59.975874</c:v>
                </c:pt>
                <c:pt idx="332">
                  <c:v>02-Jan-13 04:59:59.975874</c:v>
                </c:pt>
                <c:pt idx="333">
                  <c:v>02-Jan-13 05:59:59.975874</c:v>
                </c:pt>
                <c:pt idx="334">
                  <c:v>02-Jan-13 06:59:59.975874</c:v>
                </c:pt>
                <c:pt idx="335">
                  <c:v>02-Jan-13 07:59:59.975874</c:v>
                </c:pt>
                <c:pt idx="336">
                  <c:v>02-Jan-13 08:59:59.975874</c:v>
                </c:pt>
                <c:pt idx="337">
                  <c:v>02-Jan-13 09:59:59.975874</c:v>
                </c:pt>
                <c:pt idx="338">
                  <c:v>02-Jan-13 10:59:59.975874</c:v>
                </c:pt>
                <c:pt idx="339">
                  <c:v>02-Jan-13 11:59:59.975874</c:v>
                </c:pt>
                <c:pt idx="340">
                  <c:v>02-Jan-13 12:05:07.975874</c:v>
                </c:pt>
                <c:pt idx="341">
                  <c:v>02-Jan-13 13:59:59.015244</c:v>
                </c:pt>
                <c:pt idx="342">
                  <c:v>02-Jan-13 14:59:59.015244</c:v>
                </c:pt>
                <c:pt idx="343">
                  <c:v>02-Jan-13 15:59:59.015244</c:v>
                </c:pt>
                <c:pt idx="344">
                  <c:v>02-Jan-13 16:59:59.015244</c:v>
                </c:pt>
                <c:pt idx="345">
                  <c:v>02-Jan-13 17:59:59.015244</c:v>
                </c:pt>
                <c:pt idx="346">
                  <c:v>02-Jan-13 18:59:59.015244</c:v>
                </c:pt>
                <c:pt idx="347">
                  <c:v>02-Jan-13 19:59:59.015244</c:v>
                </c:pt>
                <c:pt idx="348">
                  <c:v>02-Jan-13 20:59:59.015244</c:v>
                </c:pt>
                <c:pt idx="349">
                  <c:v>02-Jan-13 21:59:59.015244</c:v>
                </c:pt>
                <c:pt idx="350">
                  <c:v>02-Jan-13 22:59:59.015244</c:v>
                </c:pt>
                <c:pt idx="351">
                  <c:v>02-Jan-13 23:59:59.015244</c:v>
                </c:pt>
                <c:pt idx="352">
                  <c:v>03-Jan-13 00:59:59.014874</c:v>
                </c:pt>
                <c:pt idx="353">
                  <c:v>03-Jan-13 01:59:59.014874</c:v>
                </c:pt>
                <c:pt idx="354">
                  <c:v>03-Jan-13 02:59:59.014874</c:v>
                </c:pt>
                <c:pt idx="355">
                  <c:v>03-Jan-13 03:59:59.014874</c:v>
                </c:pt>
                <c:pt idx="356">
                  <c:v>03-Jan-13 04:59:59.014874</c:v>
                </c:pt>
                <c:pt idx="357">
                  <c:v>03-Jan-13 05:59:59.014874</c:v>
                </c:pt>
                <c:pt idx="358">
                  <c:v>03-Jan-13 06:59:59.014874</c:v>
                </c:pt>
                <c:pt idx="359">
                  <c:v>03-Jan-13 07:59:59.014874</c:v>
                </c:pt>
                <c:pt idx="360">
                  <c:v>03-Jan-13 08:59:59.014874</c:v>
                </c:pt>
                <c:pt idx="361">
                  <c:v>03-Jan-13 09:59:59.014874</c:v>
                </c:pt>
                <c:pt idx="362">
                  <c:v>03-Jan-13 10:59:59.014874</c:v>
                </c:pt>
                <c:pt idx="363">
                  <c:v>03-Jan-13 11:59:59.014874</c:v>
                </c:pt>
                <c:pt idx="364">
                  <c:v>03-Jan-13 12:59:59.014874</c:v>
                </c:pt>
                <c:pt idx="365">
                  <c:v>03-Jan-13 13:59:59.014874</c:v>
                </c:pt>
                <c:pt idx="366">
                  <c:v>03-Jan-13 14:59:59.014874</c:v>
                </c:pt>
                <c:pt idx="367">
                  <c:v>03-Jan-13 15:59:59.014874</c:v>
                </c:pt>
                <c:pt idx="368">
                  <c:v>03-Jan-13 16:59:59.014874</c:v>
                </c:pt>
                <c:pt idx="369">
                  <c:v>03-Jan-13 17:59:59.014874</c:v>
                </c:pt>
                <c:pt idx="370">
                  <c:v>03-Jan-13 18:59:59.014874</c:v>
                </c:pt>
                <c:pt idx="371">
                  <c:v>03-Jan-13 19:59:59.014874</c:v>
                </c:pt>
                <c:pt idx="372">
                  <c:v>03-Jan-13 20:59:59.014874</c:v>
                </c:pt>
                <c:pt idx="373">
                  <c:v>03-Jan-13 21:59:59.014874</c:v>
                </c:pt>
                <c:pt idx="374">
                  <c:v>03-Jan-13 22:59:59.014874</c:v>
                </c:pt>
                <c:pt idx="375">
                  <c:v>03-Jan-13 23:59:59.014874</c:v>
                </c:pt>
                <c:pt idx="376">
                  <c:v>04-Jan-13 00:59:59.014874</c:v>
                </c:pt>
                <c:pt idx="377">
                  <c:v>04-Jan-13 01:59:59.014874</c:v>
                </c:pt>
                <c:pt idx="378">
                  <c:v>04-Jan-13 02:59:59.014874</c:v>
                </c:pt>
                <c:pt idx="379">
                  <c:v>04-Jan-13 03:59:59.014874</c:v>
                </c:pt>
                <c:pt idx="380">
                  <c:v>04-Jan-13 04:59:59.014874</c:v>
                </c:pt>
                <c:pt idx="381">
                  <c:v>04-Jan-13 05:59:59.014874</c:v>
                </c:pt>
                <c:pt idx="382">
                  <c:v>04-Jan-13 06:59:59.014874</c:v>
                </c:pt>
                <c:pt idx="383">
                  <c:v>04-Jan-13 07:59:59.014874</c:v>
                </c:pt>
                <c:pt idx="384">
                  <c:v>04-Jan-13 08:59:59.014874</c:v>
                </c:pt>
                <c:pt idx="385">
                  <c:v>04-Jan-13 09:59:59.014874</c:v>
                </c:pt>
                <c:pt idx="386">
                  <c:v>04-Jan-13 10:59:59.014874</c:v>
                </c:pt>
                <c:pt idx="387">
                  <c:v>04-Jan-13 11:59:59.014874</c:v>
                </c:pt>
                <c:pt idx="388">
                  <c:v>04-Jan-13 12:59:59.014874</c:v>
                </c:pt>
                <c:pt idx="389">
                  <c:v>04-Jan-13 13:59:59.014874</c:v>
                </c:pt>
                <c:pt idx="390">
                  <c:v>04-Jan-13 14:59:59.014874</c:v>
                </c:pt>
                <c:pt idx="391">
                  <c:v>04-Jan-13 15:59:59.014874</c:v>
                </c:pt>
                <c:pt idx="392">
                  <c:v>04-Jan-13 16:59:59.014874</c:v>
                </c:pt>
                <c:pt idx="393">
                  <c:v>04-Jan-13 17:59:59.014874</c:v>
                </c:pt>
                <c:pt idx="394">
                  <c:v>04-Jan-13 18:59:59.014874</c:v>
                </c:pt>
                <c:pt idx="395">
                  <c:v>04-Jan-13 19:59:59.014874</c:v>
                </c:pt>
                <c:pt idx="396">
                  <c:v>04-Jan-13 20:59:59.014874</c:v>
                </c:pt>
                <c:pt idx="397">
                  <c:v>04-Jan-13 21:59:59.014874</c:v>
                </c:pt>
                <c:pt idx="398">
                  <c:v>04-Jan-13 22:59:59.014874</c:v>
                </c:pt>
                <c:pt idx="399">
                  <c:v>04-Jan-13 23:59:59.014874</c:v>
                </c:pt>
                <c:pt idx="400">
                  <c:v>05-Jan-13 00:59:59.014874</c:v>
                </c:pt>
                <c:pt idx="401">
                  <c:v>05-Jan-13 01:59:59.014874</c:v>
                </c:pt>
                <c:pt idx="402">
                  <c:v>05-Jan-13 02:59:59.014874</c:v>
                </c:pt>
                <c:pt idx="403">
                  <c:v>05-Jan-13 03:59:59.014874</c:v>
                </c:pt>
                <c:pt idx="404">
                  <c:v>05-Jan-13 04:59:59.014874</c:v>
                </c:pt>
                <c:pt idx="405">
                  <c:v>05-Jan-13 05:59:59.014874</c:v>
                </c:pt>
                <c:pt idx="406">
                  <c:v>05-Jan-13 06:59:59.014874</c:v>
                </c:pt>
                <c:pt idx="407">
                  <c:v>05-Jan-13 07:59:59.014874</c:v>
                </c:pt>
                <c:pt idx="408">
                  <c:v>05-Jan-13 08:59:59.014874</c:v>
                </c:pt>
                <c:pt idx="409">
                  <c:v>05-Jan-13 09:59:59.014874</c:v>
                </c:pt>
                <c:pt idx="410">
                  <c:v>05-Jan-13 10:59:59.014874</c:v>
                </c:pt>
                <c:pt idx="411">
                  <c:v>05-Jan-13 11:59:59.014874</c:v>
                </c:pt>
                <c:pt idx="412">
                  <c:v>05-Jan-13 12:59:59.014874</c:v>
                </c:pt>
                <c:pt idx="413">
                  <c:v>05-Jan-13 13:59:59.014874</c:v>
                </c:pt>
                <c:pt idx="414">
                  <c:v>05-Jan-13 14:59:59.014874</c:v>
                </c:pt>
                <c:pt idx="415">
                  <c:v>05-Jan-13 15:59:59.014874</c:v>
                </c:pt>
                <c:pt idx="416">
                  <c:v>05-Jan-13 16:59:59.014874</c:v>
                </c:pt>
                <c:pt idx="417">
                  <c:v>05-Jan-13 17:59:59.014874</c:v>
                </c:pt>
                <c:pt idx="418">
                  <c:v>05-Jan-13 18:59:59.014874</c:v>
                </c:pt>
                <c:pt idx="419">
                  <c:v>05-Jan-13 19:59:59.014874</c:v>
                </c:pt>
                <c:pt idx="420">
                  <c:v>05-Jan-13 20:59:59.014874</c:v>
                </c:pt>
                <c:pt idx="421">
                  <c:v>05-Jan-13 21:59:59.014874</c:v>
                </c:pt>
                <c:pt idx="422">
                  <c:v>05-Jan-13 22:59:59.014874</c:v>
                </c:pt>
                <c:pt idx="423">
                  <c:v>05-Jan-13 23:59:59.014874</c:v>
                </c:pt>
                <c:pt idx="424">
                  <c:v>06-Jan-13 00:59:59.014874</c:v>
                </c:pt>
                <c:pt idx="425">
                  <c:v>06-Jan-13 01:59:59.014874</c:v>
                </c:pt>
                <c:pt idx="426">
                  <c:v>06-Jan-13 02:59:59.014874</c:v>
                </c:pt>
                <c:pt idx="427">
                  <c:v>06-Jan-13 03:59:59.014874</c:v>
                </c:pt>
                <c:pt idx="428">
                  <c:v>06-Jan-13 04:59:59.014874</c:v>
                </c:pt>
                <c:pt idx="429">
                  <c:v>06-Jan-13 05:59:59.014874</c:v>
                </c:pt>
                <c:pt idx="430">
                  <c:v>06-Jan-13 06:59:59.014874</c:v>
                </c:pt>
                <c:pt idx="431">
                  <c:v>06-Jan-13 07:59:59.014874</c:v>
                </c:pt>
                <c:pt idx="432">
                  <c:v>06-Jan-13 08:59:59.014874</c:v>
                </c:pt>
                <c:pt idx="433">
                  <c:v>06-Jan-13 09:59:59.014874</c:v>
                </c:pt>
                <c:pt idx="434">
                  <c:v>06-Jan-13 10:59:59.014874</c:v>
                </c:pt>
                <c:pt idx="435">
                  <c:v>06-Jan-13 11:59:59.014874</c:v>
                </c:pt>
                <c:pt idx="436">
                  <c:v>06-Jan-13 12:11:53.014874</c:v>
                </c:pt>
                <c:pt idx="437">
                  <c:v>06-Jan-13 14:59:59.014874</c:v>
                </c:pt>
                <c:pt idx="438">
                  <c:v>06-Jan-13 15:59:59.014874</c:v>
                </c:pt>
                <c:pt idx="439">
                  <c:v>06-Jan-13 16:59:59.014874</c:v>
                </c:pt>
                <c:pt idx="440">
                  <c:v>06-Jan-13 17:59:59.014874</c:v>
                </c:pt>
                <c:pt idx="441">
                  <c:v>06-Jan-13 18:59:59.014874</c:v>
                </c:pt>
                <c:pt idx="442">
                  <c:v>06-Jan-13 19:59:59.014874</c:v>
                </c:pt>
                <c:pt idx="443">
                  <c:v>06-Jan-13 20:59:59.014874</c:v>
                </c:pt>
                <c:pt idx="444">
                  <c:v>06-Jan-13 21:59:59.014874</c:v>
                </c:pt>
                <c:pt idx="445">
                  <c:v>06-Jan-13 22:59:59.014874</c:v>
                </c:pt>
                <c:pt idx="446">
                  <c:v>06-Jan-13 23:59:59.014874</c:v>
                </c:pt>
                <c:pt idx="447">
                  <c:v>07-Jan-13 00:59:59.014874</c:v>
                </c:pt>
                <c:pt idx="448">
                  <c:v>07-Jan-13 01:59:59.014874</c:v>
                </c:pt>
                <c:pt idx="449">
                  <c:v>07-Jan-13 02:59:59.014874</c:v>
                </c:pt>
                <c:pt idx="450">
                  <c:v>07-Jan-13 03:59:59.014874</c:v>
                </c:pt>
                <c:pt idx="451">
                  <c:v>07-Jan-13 04:59:59.014874</c:v>
                </c:pt>
                <c:pt idx="452">
                  <c:v>07-Jan-13 05:59:59.014874</c:v>
                </c:pt>
                <c:pt idx="453">
                  <c:v>07-Jan-13 06:59:59.014874</c:v>
                </c:pt>
                <c:pt idx="454">
                  <c:v>07-Jan-13 07:59:59.014874</c:v>
                </c:pt>
                <c:pt idx="455">
                  <c:v>07-Jan-13 08:59:59.014874</c:v>
                </c:pt>
                <c:pt idx="456">
                  <c:v>07-Jan-13 09:59:59.014874</c:v>
                </c:pt>
                <c:pt idx="457">
                  <c:v>07-Jan-13 10:59:59.014874</c:v>
                </c:pt>
                <c:pt idx="458">
                  <c:v>07-Jan-13 11:59:59.014874</c:v>
                </c:pt>
                <c:pt idx="459">
                  <c:v>07-Jan-13 12:59:59.014874</c:v>
                </c:pt>
                <c:pt idx="460">
                  <c:v>07-Jan-13 13:59:59.014874</c:v>
                </c:pt>
                <c:pt idx="461">
                  <c:v>07-Jan-13 14:59:59.014874</c:v>
                </c:pt>
                <c:pt idx="462">
                  <c:v>07-Jan-13 15:59:59.014874</c:v>
                </c:pt>
                <c:pt idx="463">
                  <c:v>07-Jan-13 16:59:59.014874</c:v>
                </c:pt>
                <c:pt idx="464">
                  <c:v>07-Jan-13 17:59:59.014874</c:v>
                </c:pt>
                <c:pt idx="465">
                  <c:v>07-Jan-13 18:59:59.014874</c:v>
                </c:pt>
                <c:pt idx="466">
                  <c:v>07-Jan-13 19:59:59.014874</c:v>
                </c:pt>
                <c:pt idx="467">
                  <c:v>07-Jan-13 20:59:59.014874</c:v>
                </c:pt>
                <c:pt idx="468">
                  <c:v>07-Jan-13 21:59:59.014874</c:v>
                </c:pt>
                <c:pt idx="469">
                  <c:v>07-Jan-13 22:59:59.014874</c:v>
                </c:pt>
                <c:pt idx="470">
                  <c:v>07-Jan-13 23:59:59.014874</c:v>
                </c:pt>
                <c:pt idx="471">
                  <c:v>08-Jan-13 00:59:59.014874</c:v>
                </c:pt>
                <c:pt idx="472">
                  <c:v>08-Jan-13 01:59:59.014874</c:v>
                </c:pt>
                <c:pt idx="473">
                  <c:v>08-Jan-13 02:59:59.014874</c:v>
                </c:pt>
                <c:pt idx="474">
                  <c:v>08-Jan-13 03:59:59.014874</c:v>
                </c:pt>
                <c:pt idx="475">
                  <c:v>08-Jan-13 04:59:59.014874</c:v>
                </c:pt>
                <c:pt idx="476">
                  <c:v>08-Jan-13 05:59:59.014874</c:v>
                </c:pt>
                <c:pt idx="477">
                  <c:v>08-Jan-13 06:59:59.014874</c:v>
                </c:pt>
                <c:pt idx="478">
                  <c:v>08-Jan-13 07:59:59.014874</c:v>
                </c:pt>
                <c:pt idx="479">
                  <c:v>08-Jan-13 08:59:59.014874</c:v>
                </c:pt>
                <c:pt idx="480">
                  <c:v>08-Jan-13 09:59:59.014874</c:v>
                </c:pt>
                <c:pt idx="481">
                  <c:v>08-Jan-13 10:59:59.014874</c:v>
                </c:pt>
                <c:pt idx="482">
                  <c:v>08-Jan-13 11:59:59.014874</c:v>
                </c:pt>
                <c:pt idx="483">
                  <c:v>08-Jan-13 12:59:59.014874</c:v>
                </c:pt>
                <c:pt idx="484">
                  <c:v>08-Jan-13 13:59:59.014874</c:v>
                </c:pt>
                <c:pt idx="485">
                  <c:v>08-Jan-13 14:59:59.014874</c:v>
                </c:pt>
                <c:pt idx="486">
                  <c:v>08-Jan-13 15:59:59.014874</c:v>
                </c:pt>
                <c:pt idx="487">
                  <c:v>08-Jan-13 16:59:59.014874</c:v>
                </c:pt>
                <c:pt idx="488">
                  <c:v>08-Jan-13 17:59:59.014874</c:v>
                </c:pt>
                <c:pt idx="489">
                  <c:v>08-Jan-13 18:59:59.014874</c:v>
                </c:pt>
                <c:pt idx="490">
                  <c:v>08-Jan-13 19:59:59.014874</c:v>
                </c:pt>
                <c:pt idx="491">
                  <c:v>08-Jan-13 20:59:59.014874</c:v>
                </c:pt>
                <c:pt idx="492">
                  <c:v>08-Jan-13 21:59:59.014874</c:v>
                </c:pt>
                <c:pt idx="493">
                  <c:v>08-Jan-13 22:59:59.014874</c:v>
                </c:pt>
                <c:pt idx="494">
                  <c:v>08-Jan-13 23:59:59.014874</c:v>
                </c:pt>
                <c:pt idx="495">
                  <c:v>09-Jan-13 00:59:59.014874</c:v>
                </c:pt>
                <c:pt idx="496">
                  <c:v>09-Jan-13 01:59:59.014874</c:v>
                </c:pt>
                <c:pt idx="497">
                  <c:v>09-Jan-13 02:59:59.014874</c:v>
                </c:pt>
                <c:pt idx="498">
                  <c:v>09-Jan-13 03:59:59.014874</c:v>
                </c:pt>
                <c:pt idx="499">
                  <c:v>09-Jan-13 04:59:59.014874</c:v>
                </c:pt>
                <c:pt idx="500">
                  <c:v>09-Jan-13 05:59:59.014874</c:v>
                </c:pt>
                <c:pt idx="501">
                  <c:v>09-Jan-13 06:59:59.014874</c:v>
                </c:pt>
                <c:pt idx="502">
                  <c:v>09-Jan-13 07:59:59.014874</c:v>
                </c:pt>
                <c:pt idx="503">
                  <c:v>09-Jan-13 08:59:59.406250</c:v>
                </c:pt>
                <c:pt idx="504">
                  <c:v>09-Jan-13 09:59:59.406250</c:v>
                </c:pt>
                <c:pt idx="505">
                  <c:v>09-Jan-13 10:59:59.406250</c:v>
                </c:pt>
                <c:pt idx="506">
                  <c:v>09-Jan-13 11:59:59.702115</c:v>
                </c:pt>
                <c:pt idx="507">
                  <c:v>09-Jan-13 12:59:59.889040</c:v>
                </c:pt>
                <c:pt idx="508">
                  <c:v>09-Jan-13 13:59:59.988753</c:v>
                </c:pt>
                <c:pt idx="509">
                  <c:v>09-Jan-13 14:59:59.031980</c:v>
                </c:pt>
                <c:pt idx="510">
                  <c:v>09-Jan-13 15:59:59.055019</c:v>
                </c:pt>
                <c:pt idx="511">
                  <c:v>09-Jan-13 16:59:59.061642</c:v>
                </c:pt>
                <c:pt idx="512">
                  <c:v>09-Jan-13 17:59:59.061642</c:v>
                </c:pt>
                <c:pt idx="513">
                  <c:v>09-Jan-13 18:59:59.061642</c:v>
                </c:pt>
                <c:pt idx="514">
                  <c:v>09-Jan-13 19:59:59.061642</c:v>
                </c:pt>
                <c:pt idx="515">
                  <c:v>09-Jan-13 20:59:59.061642</c:v>
                </c:pt>
                <c:pt idx="516">
                  <c:v>09-Jan-13 21:59:59.061642</c:v>
                </c:pt>
                <c:pt idx="517">
                  <c:v>09-Jan-13 22:59:59.061642</c:v>
                </c:pt>
                <c:pt idx="518">
                  <c:v>09-Jan-13 23:59:59.061642</c:v>
                </c:pt>
                <c:pt idx="519">
                  <c:v>10-Jan-13 00:59:59.061625</c:v>
                </c:pt>
                <c:pt idx="520">
                  <c:v>10-Jan-13 01:59:59.061625</c:v>
                </c:pt>
                <c:pt idx="521">
                  <c:v>10-Jan-13 02:59:59.061625</c:v>
                </c:pt>
                <c:pt idx="522">
                  <c:v>10-Jan-13 03:59:59.061625</c:v>
                </c:pt>
                <c:pt idx="523">
                  <c:v>10-Jan-13 04:59:59.061625</c:v>
                </c:pt>
                <c:pt idx="524">
                  <c:v>10-Jan-13 05:59:59.061625</c:v>
                </c:pt>
                <c:pt idx="525">
                  <c:v>10-Jan-13 06:59:59.061625</c:v>
                </c:pt>
                <c:pt idx="526">
                  <c:v>10-Jan-13 07:59:59.061625</c:v>
                </c:pt>
                <c:pt idx="527">
                  <c:v>10-Jan-13 08:59:59.061625</c:v>
                </c:pt>
                <c:pt idx="528">
                  <c:v>10-Jan-13 09:59:59.061625</c:v>
                </c:pt>
                <c:pt idx="529">
                  <c:v>10-Jan-13 10:59:59.061625</c:v>
                </c:pt>
                <c:pt idx="530">
                  <c:v>10-Jan-13 11:59:59.061625</c:v>
                </c:pt>
                <c:pt idx="531">
                  <c:v>10-Jan-13 12:59:59.061625</c:v>
                </c:pt>
                <c:pt idx="532">
                  <c:v>10-Jan-13 13:59:59.061625</c:v>
                </c:pt>
                <c:pt idx="533">
                  <c:v>10-Jan-13 14:59:59.061625</c:v>
                </c:pt>
                <c:pt idx="534">
                  <c:v>10-Jan-13 15:59:59.061625</c:v>
                </c:pt>
                <c:pt idx="535">
                  <c:v>10-Jan-13 16:59:59.061625</c:v>
                </c:pt>
                <c:pt idx="536">
                  <c:v>10-Jan-13 17:59:59.061625</c:v>
                </c:pt>
                <c:pt idx="537">
                  <c:v>10-Jan-13 18:59:59.061625</c:v>
                </c:pt>
                <c:pt idx="538">
                  <c:v>10-Jan-13 19:59:59.061625</c:v>
                </c:pt>
                <c:pt idx="539">
                  <c:v>10-Jan-13 20:59:59.061625</c:v>
                </c:pt>
                <c:pt idx="540">
                  <c:v>10-Jan-13 21:59:59.061625</c:v>
                </c:pt>
                <c:pt idx="541">
                  <c:v>10-Jan-13 22:59:59.061625</c:v>
                </c:pt>
                <c:pt idx="542">
                  <c:v>10-Jan-13 23:59:59.061625</c:v>
                </c:pt>
                <c:pt idx="543">
                  <c:v>11-Jan-13 00:59:59.061625</c:v>
                </c:pt>
                <c:pt idx="544">
                  <c:v>11-Jan-13 01:59:59.061625</c:v>
                </c:pt>
                <c:pt idx="545">
                  <c:v>11-Jan-13 02:59:59.061625</c:v>
                </c:pt>
                <c:pt idx="546">
                  <c:v>11-Jan-13 03:59:59.061625</c:v>
                </c:pt>
                <c:pt idx="547">
                  <c:v>11-Jan-13 04:59:59.061625</c:v>
                </c:pt>
                <c:pt idx="548">
                  <c:v>11-Jan-13 05:59:59.061625</c:v>
                </c:pt>
                <c:pt idx="549">
                  <c:v>11-Jan-13 06:59:59.061625</c:v>
                </c:pt>
                <c:pt idx="550">
                  <c:v>11-Jan-13 07:59:59.061625</c:v>
                </c:pt>
                <c:pt idx="551">
                  <c:v>11-Jan-13 08:59:59.061625</c:v>
                </c:pt>
                <c:pt idx="552">
                  <c:v>11-Jan-13 09:59:59.061625</c:v>
                </c:pt>
                <c:pt idx="553">
                  <c:v>11-Jan-13 10:59:59.061625</c:v>
                </c:pt>
                <c:pt idx="554">
                  <c:v>11-Jan-13 11:59:59.061625</c:v>
                </c:pt>
                <c:pt idx="555">
                  <c:v>11-Jan-13 12:59:59.061625</c:v>
                </c:pt>
                <c:pt idx="556">
                  <c:v>11-Jan-13 13:59:59.061625</c:v>
                </c:pt>
                <c:pt idx="557">
                  <c:v>11-Jan-13 14:59:59.061625</c:v>
                </c:pt>
                <c:pt idx="558">
                  <c:v>11-Jan-13 15:59:59.061625</c:v>
                </c:pt>
                <c:pt idx="559">
                  <c:v>11-Jan-13 16:59:59.061625</c:v>
                </c:pt>
                <c:pt idx="560">
                  <c:v>11-Jan-13 17:59:59.061625</c:v>
                </c:pt>
                <c:pt idx="561">
                  <c:v>11-Jan-13 18:59:59.061625</c:v>
                </c:pt>
                <c:pt idx="562">
                  <c:v>11-Jan-13 19:59:59.061625</c:v>
                </c:pt>
                <c:pt idx="563">
                  <c:v>11-Jan-13 20:59:59.061625</c:v>
                </c:pt>
                <c:pt idx="564">
                  <c:v>11-Jan-13 21:59:59.061625</c:v>
                </c:pt>
                <c:pt idx="565">
                  <c:v>11-Jan-13 22:59:59.061625</c:v>
                </c:pt>
                <c:pt idx="566">
                  <c:v>11-Jan-13 23:59:59.061625</c:v>
                </c:pt>
                <c:pt idx="567">
                  <c:v>12-Jan-13 00:59:59.061625</c:v>
                </c:pt>
                <c:pt idx="568">
                  <c:v>12-Jan-13 01:59:59.061625</c:v>
                </c:pt>
                <c:pt idx="569">
                  <c:v>12-Jan-13 02:59:59.061625</c:v>
                </c:pt>
                <c:pt idx="570">
                  <c:v>12-Jan-13 03:59:59.061625</c:v>
                </c:pt>
                <c:pt idx="571">
                  <c:v>12-Jan-13 04:59:59.061625</c:v>
                </c:pt>
                <c:pt idx="572">
                  <c:v>12-Jan-13 05:59:59.061625</c:v>
                </c:pt>
                <c:pt idx="573">
                  <c:v>12-Jan-13 06:59:59.061625</c:v>
                </c:pt>
                <c:pt idx="574">
                  <c:v>12-Jan-13 07:59:59.061625</c:v>
                </c:pt>
                <c:pt idx="575">
                  <c:v>12-Jan-13 08:59:59.061625</c:v>
                </c:pt>
                <c:pt idx="576">
                  <c:v>12-Jan-13 09:59:59.061625</c:v>
                </c:pt>
                <c:pt idx="577">
                  <c:v>12-Jan-13 10:59:59.061625</c:v>
                </c:pt>
                <c:pt idx="578">
                  <c:v>12-Jan-13 11:59:59.061625</c:v>
                </c:pt>
                <c:pt idx="579">
                  <c:v>12-Jan-13 12:59:59.061625</c:v>
                </c:pt>
                <c:pt idx="580">
                  <c:v>12-Jan-13 13:59:59.061625</c:v>
                </c:pt>
                <c:pt idx="581">
                  <c:v>12-Jan-13 14:59:59.061625</c:v>
                </c:pt>
                <c:pt idx="582">
                  <c:v>12-Jan-13 15:59:59.061625</c:v>
                </c:pt>
                <c:pt idx="583">
                  <c:v>12-Jan-13 16:59:59.061625</c:v>
                </c:pt>
                <c:pt idx="584">
                  <c:v>12-Jan-13 17:59:59.061625</c:v>
                </c:pt>
                <c:pt idx="585">
                  <c:v>12-Jan-13 18:59:59.061625</c:v>
                </c:pt>
                <c:pt idx="586">
                  <c:v>12-Jan-13 19:59:59.061625</c:v>
                </c:pt>
                <c:pt idx="587">
                  <c:v>12-Jan-13 20:59:59.061625</c:v>
                </c:pt>
                <c:pt idx="588">
                  <c:v>12-Jan-13 21:59:59.061625</c:v>
                </c:pt>
                <c:pt idx="589">
                  <c:v>12-Jan-13 22:59:59.061625</c:v>
                </c:pt>
                <c:pt idx="590">
                  <c:v>12-Jan-13 23:59:59.061625</c:v>
                </c:pt>
                <c:pt idx="591">
                  <c:v>13-Jan-13 00:59:59.061625</c:v>
                </c:pt>
                <c:pt idx="592">
                  <c:v>13-Jan-13 01:59:59.061625</c:v>
                </c:pt>
                <c:pt idx="593">
                  <c:v>13-Jan-13 02:59:59.061625</c:v>
                </c:pt>
                <c:pt idx="594">
                  <c:v>13-Jan-13 03:59:59.061625</c:v>
                </c:pt>
                <c:pt idx="595">
                  <c:v>13-Jan-13 04:59:59.061625</c:v>
                </c:pt>
                <c:pt idx="596">
                  <c:v>13-Jan-13 05:59:59.061625</c:v>
                </c:pt>
                <c:pt idx="597">
                  <c:v>13-Jan-13 06:59:59.061625</c:v>
                </c:pt>
                <c:pt idx="598">
                  <c:v>13-Jan-13 07:59:59.061625</c:v>
                </c:pt>
                <c:pt idx="599">
                  <c:v>13-Jan-13 08:59:59.061625</c:v>
                </c:pt>
                <c:pt idx="600">
                  <c:v>13-Jan-13 09:59:59.061625</c:v>
                </c:pt>
                <c:pt idx="601">
                  <c:v>13-Jan-13 10:59:59.061625</c:v>
                </c:pt>
                <c:pt idx="602">
                  <c:v>13-Jan-13 11:59:59.061625</c:v>
                </c:pt>
                <c:pt idx="603">
                  <c:v>13-Jan-13 12:59:59.061625</c:v>
                </c:pt>
                <c:pt idx="604">
                  <c:v>13-Jan-13 13:59:59.061625</c:v>
                </c:pt>
                <c:pt idx="605">
                  <c:v>13-Jan-13 14:59:59.061625</c:v>
                </c:pt>
                <c:pt idx="606">
                  <c:v>13-Jan-13 15:59:59.061625</c:v>
                </c:pt>
                <c:pt idx="607">
                  <c:v>13-Jan-13 16:59:59.061625</c:v>
                </c:pt>
                <c:pt idx="608">
                  <c:v>13-Jan-13 17:59:59.061625</c:v>
                </c:pt>
                <c:pt idx="609">
                  <c:v>13-Jan-13 18:59:59.061625</c:v>
                </c:pt>
                <c:pt idx="610">
                  <c:v>13-Jan-13 19:59:59.061625</c:v>
                </c:pt>
                <c:pt idx="611">
                  <c:v>13-Jan-13 20:59:59.061625</c:v>
                </c:pt>
                <c:pt idx="612">
                  <c:v>13-Jan-13 21:59:59.061625</c:v>
                </c:pt>
                <c:pt idx="613">
                  <c:v>13-Jan-13 22:59:59.061625</c:v>
                </c:pt>
                <c:pt idx="614">
                  <c:v>13-Jan-13 23:59:59.061625</c:v>
                </c:pt>
                <c:pt idx="615">
                  <c:v>14-Jan-13 00:59:59.061625</c:v>
                </c:pt>
                <c:pt idx="616">
                  <c:v>14-Jan-13 01:59:59.061625</c:v>
                </c:pt>
                <c:pt idx="617">
                  <c:v>14-Jan-13 02:59:59.061625</c:v>
                </c:pt>
                <c:pt idx="618">
                  <c:v>14-Jan-13 03:59:59.061625</c:v>
                </c:pt>
                <c:pt idx="619">
                  <c:v>14-Jan-13 04:59:59.061625</c:v>
                </c:pt>
                <c:pt idx="620">
                  <c:v>14-Jan-13 05:59:59.061625</c:v>
                </c:pt>
                <c:pt idx="621">
                  <c:v>14-Jan-13 06:59:59.061625</c:v>
                </c:pt>
                <c:pt idx="622">
                  <c:v>14-Jan-13 07:59:59.061625</c:v>
                </c:pt>
                <c:pt idx="623">
                  <c:v>14-Jan-13 08:59:59.061625</c:v>
                </c:pt>
                <c:pt idx="624">
                  <c:v>14-Jan-13 09:59:59.061625</c:v>
                </c:pt>
                <c:pt idx="625">
                  <c:v>14-Jan-13 10:59:59.061625</c:v>
                </c:pt>
                <c:pt idx="626">
                  <c:v>14-Jan-13 11:59:59.061625</c:v>
                </c:pt>
                <c:pt idx="627">
                  <c:v>14-Jan-13 12:59:59.061625</c:v>
                </c:pt>
                <c:pt idx="628">
                  <c:v>14-Jan-13 13:59:59.061625</c:v>
                </c:pt>
                <c:pt idx="629">
                  <c:v>14-Jan-13 14:59:59.061625</c:v>
                </c:pt>
                <c:pt idx="630">
                  <c:v>14-Jan-13 15:59:59.061625</c:v>
                </c:pt>
                <c:pt idx="631">
                  <c:v>14-Jan-13 16:59:59.061625</c:v>
                </c:pt>
                <c:pt idx="632">
                  <c:v>14-Jan-13 17:59:59.061625</c:v>
                </c:pt>
                <c:pt idx="633">
                  <c:v>14-Jan-13 18:59:59.061625</c:v>
                </c:pt>
                <c:pt idx="634">
                  <c:v>14-Jan-13 19:59:59.061625</c:v>
                </c:pt>
                <c:pt idx="635">
                  <c:v>14-Jan-13 20:59:59.061625</c:v>
                </c:pt>
                <c:pt idx="636">
                  <c:v>14-Jan-13 21:59:59.061625</c:v>
                </c:pt>
                <c:pt idx="637">
                  <c:v>14-Jan-13 22:59:59.061625</c:v>
                </c:pt>
                <c:pt idx="638">
                  <c:v>14-Jan-13 23:59:59.061625</c:v>
                </c:pt>
                <c:pt idx="639">
                  <c:v>15-Jan-13 00:59:59.061625</c:v>
                </c:pt>
                <c:pt idx="640">
                  <c:v>15-Jan-13 01:59:59.061625</c:v>
                </c:pt>
                <c:pt idx="641">
                  <c:v>15-Jan-13 02:59:59.061625</c:v>
                </c:pt>
                <c:pt idx="642">
                  <c:v>15-Jan-13 03:59:59.061625</c:v>
                </c:pt>
                <c:pt idx="643">
                  <c:v>15-Jan-13 04:59:59.061625</c:v>
                </c:pt>
                <c:pt idx="644">
                  <c:v>15-Jan-13 05:59:59.061625</c:v>
                </c:pt>
                <c:pt idx="645">
                  <c:v>15-Jan-13 06:59:59.061625</c:v>
                </c:pt>
                <c:pt idx="646">
                  <c:v>15-Jan-13 07:59:59.061625</c:v>
                </c:pt>
                <c:pt idx="647">
                  <c:v>15-Jan-13 08:59:59.061625</c:v>
                </c:pt>
                <c:pt idx="648">
                  <c:v>15-Jan-13 09:59:59.061625</c:v>
                </c:pt>
                <c:pt idx="649">
                  <c:v>15-Jan-13 10:59:59.061625</c:v>
                </c:pt>
                <c:pt idx="650">
                  <c:v>15-Jan-13 11:59:59.061625</c:v>
                </c:pt>
                <c:pt idx="651">
                  <c:v>15-Jan-13 12:59:59.061625</c:v>
                </c:pt>
                <c:pt idx="652">
                  <c:v>15-Jan-13 13:59:59.061625</c:v>
                </c:pt>
                <c:pt idx="653">
                  <c:v>15-Jan-13 14:59:59.061625</c:v>
                </c:pt>
                <c:pt idx="654">
                  <c:v>15-Jan-13 15:59:59.061625</c:v>
                </c:pt>
                <c:pt idx="655">
                  <c:v>15-Jan-13 16:59:59.061625</c:v>
                </c:pt>
                <c:pt idx="656">
                  <c:v>15-Jan-13 17:59:59.061625</c:v>
                </c:pt>
                <c:pt idx="657">
                  <c:v>15-Jan-13 18:59:59.061625</c:v>
                </c:pt>
                <c:pt idx="658">
                  <c:v>15-Jan-13 19:59:59.061625</c:v>
                </c:pt>
                <c:pt idx="659">
                  <c:v>15-Jan-13 20:59:59.061625</c:v>
                </c:pt>
                <c:pt idx="660">
                  <c:v>15-Jan-13 21:59:59.061625</c:v>
                </c:pt>
                <c:pt idx="661">
                  <c:v>15-Jan-13 22:59:59.061625</c:v>
                </c:pt>
                <c:pt idx="662">
                  <c:v>15-Jan-13 23:59:59.061625</c:v>
                </c:pt>
                <c:pt idx="663">
                  <c:v>16-Jan-13 00:59:59.061625</c:v>
                </c:pt>
                <c:pt idx="664">
                  <c:v>16-Jan-13 01:59:59.061625</c:v>
                </c:pt>
                <c:pt idx="665">
                  <c:v>16-Jan-13 02:59:59.061625</c:v>
                </c:pt>
                <c:pt idx="666">
                  <c:v>16-Jan-13 03:59:59.061625</c:v>
                </c:pt>
                <c:pt idx="667">
                  <c:v>16-Jan-13 04:59:59.061625</c:v>
                </c:pt>
                <c:pt idx="668">
                  <c:v>16-Jan-13 05:59:59.061625</c:v>
                </c:pt>
                <c:pt idx="669">
                  <c:v>16-Jan-13 06:59:59.061625</c:v>
                </c:pt>
                <c:pt idx="670">
                  <c:v>16-Jan-13 07:59:59.061625</c:v>
                </c:pt>
                <c:pt idx="671">
                  <c:v>16-Jan-13 08:59:59.061625</c:v>
                </c:pt>
                <c:pt idx="672">
                  <c:v>16-Jan-13 09:59:59.061625</c:v>
                </c:pt>
                <c:pt idx="673">
                  <c:v>16-Jan-13 10:59:59.061625</c:v>
                </c:pt>
                <c:pt idx="674">
                  <c:v>16-Jan-13 11:59:59.545037</c:v>
                </c:pt>
                <c:pt idx="675">
                  <c:v>16-Jan-13 12:59:59.186155</c:v>
                </c:pt>
                <c:pt idx="676">
                  <c:v>16-Jan-13 13:59:59.989872</c:v>
                </c:pt>
                <c:pt idx="677">
                  <c:v>16-Jan-13 14:59:59.870179</c:v>
                </c:pt>
                <c:pt idx="678">
                  <c:v>16-Jan-13 15:59:59.784337</c:v>
                </c:pt>
                <c:pt idx="679">
                  <c:v>16-Jan-13 16:59:59.718359</c:v>
                </c:pt>
                <c:pt idx="680">
                  <c:v>16-Jan-13 17:59:59.672279</c:v>
                </c:pt>
                <c:pt idx="681">
                  <c:v>16-Jan-13 18:59:59.626199</c:v>
                </c:pt>
                <c:pt idx="682">
                  <c:v>16-Jan-13 19:59:59.580119</c:v>
                </c:pt>
                <c:pt idx="683">
                  <c:v>16-Jan-13 20:59:59.534039</c:v>
                </c:pt>
                <c:pt idx="684">
                  <c:v>16-Jan-13 21:59:59.487959</c:v>
                </c:pt>
                <c:pt idx="685">
                  <c:v>16-Jan-13 22:59:59.441879</c:v>
                </c:pt>
                <c:pt idx="686">
                  <c:v>16-Jan-13 23:59:59.395799</c:v>
                </c:pt>
                <c:pt idx="687">
                  <c:v>17-Jan-13 00:59:59.356999</c:v>
                </c:pt>
                <c:pt idx="688">
                  <c:v>17-Jan-13 01:59:59.356999</c:v>
                </c:pt>
                <c:pt idx="689">
                  <c:v>17-Jan-13 02:59:59.356999</c:v>
                </c:pt>
                <c:pt idx="690">
                  <c:v>17-Jan-13 03:59:59.356999</c:v>
                </c:pt>
                <c:pt idx="691">
                  <c:v>17-Jan-13 04:59:59.356999</c:v>
                </c:pt>
                <c:pt idx="692">
                  <c:v>17-Jan-13 05:59:59.356999</c:v>
                </c:pt>
                <c:pt idx="693">
                  <c:v>17-Jan-13 06:59:59.356999</c:v>
                </c:pt>
                <c:pt idx="694">
                  <c:v>17-Jan-13 07:59:59.356999</c:v>
                </c:pt>
                <c:pt idx="695">
                  <c:v>17-Jan-13 08:59:59.356999</c:v>
                </c:pt>
                <c:pt idx="696">
                  <c:v>17-Jan-13 09:59:59.356999</c:v>
                </c:pt>
                <c:pt idx="697">
                  <c:v>17-Jan-13 10:59:59.356999</c:v>
                </c:pt>
                <c:pt idx="698">
                  <c:v>17-Jan-13 11:59:59.356999</c:v>
                </c:pt>
                <c:pt idx="699">
                  <c:v>17-Jan-13 12:59:59.356999</c:v>
                </c:pt>
                <c:pt idx="700">
                  <c:v>17-Jan-13 13:59:59.356999</c:v>
                </c:pt>
                <c:pt idx="701">
                  <c:v>17-Jan-13 14:59:59.356999</c:v>
                </c:pt>
                <c:pt idx="702">
                  <c:v>17-Jan-13 15:59:59.356999</c:v>
                </c:pt>
                <c:pt idx="703">
                  <c:v>17-Jan-13 16:59:59.356999</c:v>
                </c:pt>
                <c:pt idx="704">
                  <c:v>17-Jan-13 17:59:59.356999</c:v>
                </c:pt>
                <c:pt idx="705">
                  <c:v>17-Jan-13 18:59:59.356999</c:v>
                </c:pt>
                <c:pt idx="706">
                  <c:v>17-Jan-13 19:59:59.356999</c:v>
                </c:pt>
                <c:pt idx="707">
                  <c:v>17-Jan-13 20:59:59.356999</c:v>
                </c:pt>
                <c:pt idx="708">
                  <c:v>17-Jan-13 21:59:59.356999</c:v>
                </c:pt>
                <c:pt idx="709">
                  <c:v>17-Jan-13 22:59:59.356999</c:v>
                </c:pt>
                <c:pt idx="710">
                  <c:v>17-Jan-13 23:59:59.356999</c:v>
                </c:pt>
                <c:pt idx="711">
                  <c:v>18-Jan-13 00:59:59.356999</c:v>
                </c:pt>
                <c:pt idx="712">
                  <c:v>18-Jan-13 01:59:59.356999</c:v>
                </c:pt>
                <c:pt idx="713">
                  <c:v>18-Jan-13 02:59:59.356999</c:v>
                </c:pt>
                <c:pt idx="714">
                  <c:v>18-Jan-13 03:59:59.356999</c:v>
                </c:pt>
                <c:pt idx="715">
                  <c:v>18-Jan-13 04:59:59.356999</c:v>
                </c:pt>
                <c:pt idx="716">
                  <c:v>18-Jan-13 05:59:59.356999</c:v>
                </c:pt>
                <c:pt idx="717">
                  <c:v>18-Jan-13 06:59:59.356999</c:v>
                </c:pt>
                <c:pt idx="718">
                  <c:v>18-Jan-13 07:59:59.356999</c:v>
                </c:pt>
                <c:pt idx="719">
                  <c:v>18-Jan-13 08:59:59.356999</c:v>
                </c:pt>
                <c:pt idx="720">
                  <c:v>18-Jan-13 09:59:59.356999</c:v>
                </c:pt>
                <c:pt idx="721">
                  <c:v>18-Jan-13 10:59:59.356999</c:v>
                </c:pt>
                <c:pt idx="722">
                  <c:v>18-Jan-13 11:59:59.356999</c:v>
                </c:pt>
                <c:pt idx="723">
                  <c:v>18-Jan-13 12:59:59.356999</c:v>
                </c:pt>
                <c:pt idx="724">
                  <c:v>18-Jan-13 13:59:59.356999</c:v>
                </c:pt>
                <c:pt idx="725">
                  <c:v>18-Jan-13 14:59:59.356999</c:v>
                </c:pt>
                <c:pt idx="726">
                  <c:v>18-Jan-13 15:59:59.356999</c:v>
                </c:pt>
                <c:pt idx="727">
                  <c:v>18-Jan-13 16:59:59.356999</c:v>
                </c:pt>
                <c:pt idx="728">
                  <c:v>18-Jan-13 17:59:59.356999</c:v>
                </c:pt>
                <c:pt idx="729">
                  <c:v>18-Jan-13 18:59:59.356999</c:v>
                </c:pt>
                <c:pt idx="730">
                  <c:v>18-Jan-13 19:59:59.356999</c:v>
                </c:pt>
                <c:pt idx="731">
                  <c:v>18-Jan-13 20:59:59.356999</c:v>
                </c:pt>
                <c:pt idx="732">
                  <c:v>18-Jan-13 21:59:59.356999</c:v>
                </c:pt>
                <c:pt idx="733">
                  <c:v>18-Jan-13 22:59:59.356999</c:v>
                </c:pt>
                <c:pt idx="734">
                  <c:v>18-Jan-13 23:59:59.356999</c:v>
                </c:pt>
                <c:pt idx="735">
                  <c:v>19-Jan-13 00:59:59.356999</c:v>
                </c:pt>
                <c:pt idx="736">
                  <c:v>19-Jan-13 01:59:59.356999</c:v>
                </c:pt>
                <c:pt idx="737">
                  <c:v>19-Jan-13 02:59:59.356999</c:v>
                </c:pt>
                <c:pt idx="738">
                  <c:v>19-Jan-13 03:59:59.356999</c:v>
                </c:pt>
                <c:pt idx="739">
                  <c:v>19-Jan-13 04:59:59.356999</c:v>
                </c:pt>
                <c:pt idx="740">
                  <c:v>19-Jan-13 05:59:59.356999</c:v>
                </c:pt>
                <c:pt idx="741">
                  <c:v>19-Jan-13 06:59:59.356999</c:v>
                </c:pt>
                <c:pt idx="742">
                  <c:v>19-Jan-13 07:59:59.356999</c:v>
                </c:pt>
                <c:pt idx="743">
                  <c:v>19-Jan-13 08:59:59.356999</c:v>
                </c:pt>
                <c:pt idx="744">
                  <c:v>19-Jan-13 09:59:59.356999</c:v>
                </c:pt>
                <c:pt idx="745">
                  <c:v>19-Jan-13 10:59:59.356999</c:v>
                </c:pt>
                <c:pt idx="746">
                  <c:v>19-Jan-13 11:59:59.356999</c:v>
                </c:pt>
                <c:pt idx="747">
                  <c:v>19-Jan-13 12:59:59.356999</c:v>
                </c:pt>
                <c:pt idx="748">
                  <c:v>19-Jan-13 13:59:59.356999</c:v>
                </c:pt>
                <c:pt idx="749">
                  <c:v>19-Jan-13 14:59:59.356999</c:v>
                </c:pt>
                <c:pt idx="750">
                  <c:v>19-Jan-13 15:59:59.356999</c:v>
                </c:pt>
                <c:pt idx="751">
                  <c:v>19-Jan-13 16:59:59.356999</c:v>
                </c:pt>
                <c:pt idx="752">
                  <c:v>19-Jan-13 17:59:59.356999</c:v>
                </c:pt>
                <c:pt idx="753">
                  <c:v>19-Jan-13 18:59:59.356999</c:v>
                </c:pt>
                <c:pt idx="754">
                  <c:v>19-Jan-13 19:59:59.356999</c:v>
                </c:pt>
                <c:pt idx="755">
                  <c:v>19-Jan-13 20:59:59.356999</c:v>
                </c:pt>
                <c:pt idx="756">
                  <c:v>19-Jan-13 21:59:59.356999</c:v>
                </c:pt>
                <c:pt idx="757">
                  <c:v>19-Jan-13 22:59:59.356999</c:v>
                </c:pt>
                <c:pt idx="758">
                  <c:v>19-Jan-13 23:59:59.356999</c:v>
                </c:pt>
                <c:pt idx="759">
                  <c:v>20-Jan-13 00:59:59.356999</c:v>
                </c:pt>
                <c:pt idx="760">
                  <c:v>20-Jan-13 01:59:59.356999</c:v>
                </c:pt>
                <c:pt idx="761">
                  <c:v>20-Jan-13 02:59:59.356999</c:v>
                </c:pt>
                <c:pt idx="762">
                  <c:v>20-Jan-13 03:59:59.356999</c:v>
                </c:pt>
                <c:pt idx="763">
                  <c:v>20-Jan-13 04:59:59.356999</c:v>
                </c:pt>
                <c:pt idx="764">
                  <c:v>20-Jan-13 05:59:59.356999</c:v>
                </c:pt>
                <c:pt idx="765">
                  <c:v>20-Jan-13 06:59:59.356999</c:v>
                </c:pt>
                <c:pt idx="766">
                  <c:v>20-Jan-13 07:59:59.356999</c:v>
                </c:pt>
                <c:pt idx="767">
                  <c:v>20-Jan-13 08:59:59.356999</c:v>
                </c:pt>
                <c:pt idx="768">
                  <c:v>20-Jan-13 09:59:59.356999</c:v>
                </c:pt>
                <c:pt idx="769">
                  <c:v>20-Jan-13 10:59:59.356999</c:v>
                </c:pt>
                <c:pt idx="770">
                  <c:v>20-Jan-13 11:59:59.356999</c:v>
                </c:pt>
                <c:pt idx="771">
                  <c:v>20-Jan-13 12:59:59.356999</c:v>
                </c:pt>
                <c:pt idx="772">
                  <c:v>20-Jan-13 13:59:59.356999</c:v>
                </c:pt>
                <c:pt idx="773">
                  <c:v>20-Jan-13 14:59:59.356999</c:v>
                </c:pt>
                <c:pt idx="774">
                  <c:v>20-Jan-13 15:59:59.356999</c:v>
                </c:pt>
                <c:pt idx="775">
                  <c:v>20-Jan-13 16:59:59.356999</c:v>
                </c:pt>
                <c:pt idx="776">
                  <c:v>20-Jan-13 17:59:59.356999</c:v>
                </c:pt>
                <c:pt idx="777">
                  <c:v>20-Jan-13 18:59:59.356999</c:v>
                </c:pt>
                <c:pt idx="778">
                  <c:v>20-Jan-13 19:59:59.356999</c:v>
                </c:pt>
                <c:pt idx="779">
                  <c:v>20-Jan-13 20:59:59.356999</c:v>
                </c:pt>
                <c:pt idx="780">
                  <c:v>20-Jan-13 21:59:59.356999</c:v>
                </c:pt>
                <c:pt idx="781">
                  <c:v>20-Jan-13 22:59:59.356999</c:v>
                </c:pt>
                <c:pt idx="782">
                  <c:v>20-Jan-13 23:59:59.356999</c:v>
                </c:pt>
                <c:pt idx="783">
                  <c:v>21-Jan-13 00:59:59.356999</c:v>
                </c:pt>
                <c:pt idx="784">
                  <c:v>21-Jan-13 01:59:59.356999</c:v>
                </c:pt>
                <c:pt idx="785">
                  <c:v>21-Jan-13 02:59:59.356999</c:v>
                </c:pt>
                <c:pt idx="786">
                  <c:v>21-Jan-13 03:59:59.356999</c:v>
                </c:pt>
                <c:pt idx="787">
                  <c:v>21-Jan-13 04:59:59.356999</c:v>
                </c:pt>
                <c:pt idx="788">
                  <c:v>21-Jan-13 05:59:59.356999</c:v>
                </c:pt>
                <c:pt idx="789">
                  <c:v>21-Jan-13 06:59:59.356999</c:v>
                </c:pt>
                <c:pt idx="790">
                  <c:v>21-Jan-13 07:59:59.356999</c:v>
                </c:pt>
                <c:pt idx="791">
                  <c:v>21-Jan-13 08:59:59.356999</c:v>
                </c:pt>
                <c:pt idx="792">
                  <c:v>21-Jan-13 09:59:59.356999</c:v>
                </c:pt>
                <c:pt idx="793">
                  <c:v>21-Jan-13 10:59:59.356999</c:v>
                </c:pt>
                <c:pt idx="794">
                  <c:v>21-Jan-13 11:59:59.356999</c:v>
                </c:pt>
                <c:pt idx="795">
                  <c:v>21-Jan-13 12:59:59.356999</c:v>
                </c:pt>
                <c:pt idx="796">
                  <c:v>21-Jan-13 13:59:59.356999</c:v>
                </c:pt>
                <c:pt idx="797">
                  <c:v>21-Jan-13 14:59:59.356999</c:v>
                </c:pt>
                <c:pt idx="798">
                  <c:v>21-Jan-13 15:59:59.356999</c:v>
                </c:pt>
                <c:pt idx="799">
                  <c:v>21-Jan-13 16:59:59.356999</c:v>
                </c:pt>
                <c:pt idx="800">
                  <c:v>21-Jan-13 17:59:59.356999</c:v>
                </c:pt>
                <c:pt idx="801">
                  <c:v>21-Jan-13 18:59:59.356999</c:v>
                </c:pt>
                <c:pt idx="802">
                  <c:v>21-Jan-13 19:59:59.356999</c:v>
                </c:pt>
                <c:pt idx="803">
                  <c:v>21-Jan-13 20:59:59.356999</c:v>
                </c:pt>
                <c:pt idx="804">
                  <c:v>21-Jan-13 21:59:59.356999</c:v>
                </c:pt>
                <c:pt idx="805">
                  <c:v>21-Jan-13 22:59:59.356999</c:v>
                </c:pt>
                <c:pt idx="806">
                  <c:v>21-Jan-13 23:59:59.356999</c:v>
                </c:pt>
                <c:pt idx="807">
                  <c:v>22-Jan-13 00:59:59.356999</c:v>
                </c:pt>
                <c:pt idx="808">
                  <c:v>22-Jan-13 01:59:59.356999</c:v>
                </c:pt>
                <c:pt idx="809">
                  <c:v>22-Jan-13 02:59:59.356999</c:v>
                </c:pt>
                <c:pt idx="810">
                  <c:v>22-Jan-13 03:59:59.356999</c:v>
                </c:pt>
                <c:pt idx="811">
                  <c:v>22-Jan-13 04:59:59.356999</c:v>
                </c:pt>
                <c:pt idx="812">
                  <c:v>22-Jan-13 05:59:59.356999</c:v>
                </c:pt>
                <c:pt idx="813">
                  <c:v>22-Jan-13 06:59:59.356999</c:v>
                </c:pt>
                <c:pt idx="814">
                  <c:v>22-Jan-13 07:59:59.356999</c:v>
                </c:pt>
                <c:pt idx="815">
                  <c:v>22-Jan-13 08:59:59.356999</c:v>
                </c:pt>
                <c:pt idx="816">
                  <c:v>22-Jan-13 09:59:59.356999</c:v>
                </c:pt>
                <c:pt idx="817">
                  <c:v>22-Jan-13 10:59:59.356999</c:v>
                </c:pt>
                <c:pt idx="818">
                  <c:v>22-Jan-13 11:59:59.356999</c:v>
                </c:pt>
                <c:pt idx="819">
                  <c:v>22-Jan-13 12:59:59.356999</c:v>
                </c:pt>
                <c:pt idx="820">
                  <c:v>22-Jan-13 13:59:59.356999</c:v>
                </c:pt>
                <c:pt idx="821">
                  <c:v>22-Jan-13 14:59:59.356999</c:v>
                </c:pt>
                <c:pt idx="822">
                  <c:v>22-Jan-13 15:59:59.356999</c:v>
                </c:pt>
                <c:pt idx="823">
                  <c:v>22-Jan-13 16:59:59.356999</c:v>
                </c:pt>
                <c:pt idx="824">
                  <c:v>22-Jan-13 17:59:59.356999</c:v>
                </c:pt>
                <c:pt idx="825">
                  <c:v>22-Jan-13 18:59:59.356999</c:v>
                </c:pt>
                <c:pt idx="826">
                  <c:v>22-Jan-13 19:59:59.356999</c:v>
                </c:pt>
                <c:pt idx="827">
                  <c:v>22-Jan-13 20:59:59.356999</c:v>
                </c:pt>
                <c:pt idx="828">
                  <c:v>22-Jan-13 21:59:59.356999</c:v>
                </c:pt>
                <c:pt idx="829">
                  <c:v>22-Jan-13 22:59:59.356999</c:v>
                </c:pt>
                <c:pt idx="830">
                  <c:v>22-Jan-13 23:59:59.356999</c:v>
                </c:pt>
                <c:pt idx="831">
                  <c:v>23-Jan-13 00:59:59.356999</c:v>
                </c:pt>
                <c:pt idx="832">
                  <c:v>23-Jan-13 01:59:59.356999</c:v>
                </c:pt>
                <c:pt idx="833">
                  <c:v>23-Jan-13 02:59:59.356999</c:v>
                </c:pt>
                <c:pt idx="834">
                  <c:v>23-Jan-13 03:59:59.356999</c:v>
                </c:pt>
                <c:pt idx="835">
                  <c:v>23-Jan-13 04:59:59.356999</c:v>
                </c:pt>
                <c:pt idx="836">
                  <c:v>23-Jan-13 05:59:59.356999</c:v>
                </c:pt>
                <c:pt idx="837">
                  <c:v>23-Jan-13 06:59:59.356999</c:v>
                </c:pt>
                <c:pt idx="838">
                  <c:v>23-Jan-13 07:59:59.356999</c:v>
                </c:pt>
                <c:pt idx="839">
                  <c:v>23-Jan-13 08:59:59.356999</c:v>
                </c:pt>
                <c:pt idx="840">
                  <c:v>23-Jan-13 09:59:59.356999</c:v>
                </c:pt>
                <c:pt idx="841">
                  <c:v>23-Jan-13 10:59:59.356999</c:v>
                </c:pt>
                <c:pt idx="842">
                  <c:v>23-Jan-13 11:10:14.356999</c:v>
                </c:pt>
                <c:pt idx="843">
                  <c:v>23-Jan-13 11:59:59.356999</c:v>
                </c:pt>
                <c:pt idx="844">
                  <c:v>23-Jan-13 12:59:59.356999</c:v>
                </c:pt>
                <c:pt idx="845">
                  <c:v>23-Jan-13 13:59:59.356999</c:v>
                </c:pt>
                <c:pt idx="846">
                  <c:v>23-Jan-13 14:59:59.356999</c:v>
                </c:pt>
                <c:pt idx="847">
                  <c:v>23-Jan-13 15:59:59.356999</c:v>
                </c:pt>
                <c:pt idx="848">
                  <c:v>23-Jan-13 16:59:59.356999</c:v>
                </c:pt>
                <c:pt idx="849">
                  <c:v>23-Jan-13 18:00:00.356999</c:v>
                </c:pt>
                <c:pt idx="850">
                  <c:v>23-Jan-13 19:00:00.356999</c:v>
                </c:pt>
                <c:pt idx="851">
                  <c:v>23-Jan-13 20:00:00.356999</c:v>
                </c:pt>
                <c:pt idx="852">
                  <c:v>23-Jan-13 21:00:00.356999</c:v>
                </c:pt>
                <c:pt idx="853">
                  <c:v>23-Jan-13 22:00:00.356999</c:v>
                </c:pt>
                <c:pt idx="854">
                  <c:v>23-Jan-13 23:00:00.356999</c:v>
                </c:pt>
                <c:pt idx="855">
                  <c:v>24-Jan-13 00:00:00.356999</c:v>
                </c:pt>
                <c:pt idx="856">
                  <c:v>24-Jan-13 01:00:00.356999</c:v>
                </c:pt>
                <c:pt idx="857">
                  <c:v>24-Jan-13 02:00:00.356999</c:v>
                </c:pt>
                <c:pt idx="858">
                  <c:v>24-Jan-13 03:00:00.356999</c:v>
                </c:pt>
                <c:pt idx="859">
                  <c:v>24-Jan-13 04:00:00.356999</c:v>
                </c:pt>
                <c:pt idx="860">
                  <c:v>24-Jan-13 05:00:00.356999</c:v>
                </c:pt>
                <c:pt idx="861">
                  <c:v>24-Jan-13 06:00:00.356999</c:v>
                </c:pt>
                <c:pt idx="862">
                  <c:v>24-Jan-13 07:00:00.356999</c:v>
                </c:pt>
                <c:pt idx="863">
                  <c:v>24-Jan-13 08:00:00.356999</c:v>
                </c:pt>
                <c:pt idx="864">
                  <c:v>24-Jan-13 09:00:00.356999</c:v>
                </c:pt>
                <c:pt idx="865">
                  <c:v>24-Jan-13 10:00:00.356999</c:v>
                </c:pt>
                <c:pt idx="866">
                  <c:v>24-Jan-13 11:00:00.356999</c:v>
                </c:pt>
                <c:pt idx="867">
                  <c:v>24-Jan-13 12:00:00.356999</c:v>
                </c:pt>
                <c:pt idx="868">
                  <c:v>24-Jan-13 13:00:00.356999</c:v>
                </c:pt>
                <c:pt idx="869">
                  <c:v>24-Jan-13 14:00:00.356999</c:v>
                </c:pt>
                <c:pt idx="870">
                  <c:v>24-Jan-13 15:00:00.356999</c:v>
                </c:pt>
                <c:pt idx="871">
                  <c:v>24-Jan-13 16:00:00.356999</c:v>
                </c:pt>
                <c:pt idx="872">
                  <c:v>24-Jan-13 17:00:00.356999</c:v>
                </c:pt>
                <c:pt idx="873">
                  <c:v>24-Jan-13 18:00:00.356999</c:v>
                </c:pt>
                <c:pt idx="874">
                  <c:v>24-Jan-13 19:00:00.356999</c:v>
                </c:pt>
                <c:pt idx="875">
                  <c:v>24-Jan-13 20:00:00.356999</c:v>
                </c:pt>
                <c:pt idx="876">
                  <c:v>24-Jan-13 21:00:00.356999</c:v>
                </c:pt>
                <c:pt idx="877">
                  <c:v>24-Jan-13 22:00:00.356999</c:v>
                </c:pt>
                <c:pt idx="878">
                  <c:v>24-Jan-13 23:00:00.356999</c:v>
                </c:pt>
                <c:pt idx="879">
                  <c:v>25-Jan-13 00:00:00.356999</c:v>
                </c:pt>
                <c:pt idx="880">
                  <c:v>25-Jan-13 01:00:00.356999</c:v>
                </c:pt>
                <c:pt idx="881">
                  <c:v>25-Jan-13 02:00:00.356999</c:v>
                </c:pt>
                <c:pt idx="882">
                  <c:v>25-Jan-13 03:00:00.356999</c:v>
                </c:pt>
                <c:pt idx="883">
                  <c:v>25-Jan-13 04:00:00.356999</c:v>
                </c:pt>
                <c:pt idx="884">
                  <c:v>25-Jan-13 05:00:00.356999</c:v>
                </c:pt>
                <c:pt idx="885">
                  <c:v>25-Jan-13 06:00:00.356999</c:v>
                </c:pt>
                <c:pt idx="886">
                  <c:v>25-Jan-13 07:00:00.356999</c:v>
                </c:pt>
                <c:pt idx="887">
                  <c:v>25-Jan-13 08:00:00.356999</c:v>
                </c:pt>
                <c:pt idx="888">
                  <c:v>25-Jan-13 09:00:00.356999</c:v>
                </c:pt>
                <c:pt idx="889">
                  <c:v>25-Jan-13 10:00:00.356999</c:v>
                </c:pt>
                <c:pt idx="890">
                  <c:v>25-Jan-13 11:00:00.356999</c:v>
                </c:pt>
                <c:pt idx="891">
                  <c:v>25-Jan-13 12:00:00.356999</c:v>
                </c:pt>
                <c:pt idx="892">
                  <c:v>25-Jan-13 13:00:00.356999</c:v>
                </c:pt>
                <c:pt idx="893">
                  <c:v>25-Jan-13 14:00:00.356999</c:v>
                </c:pt>
                <c:pt idx="894">
                  <c:v>25-Jan-13 15:00:00.356999</c:v>
                </c:pt>
                <c:pt idx="895">
                  <c:v>25-Jan-13 16:00:00.356999</c:v>
                </c:pt>
                <c:pt idx="896">
                  <c:v>25-Jan-13 17:00:00.356999</c:v>
                </c:pt>
                <c:pt idx="897">
                  <c:v>25-Jan-13 18:00:00.356999</c:v>
                </c:pt>
                <c:pt idx="898">
                  <c:v>25-Jan-13 19:00:00.356999</c:v>
                </c:pt>
                <c:pt idx="899">
                  <c:v>25-Jan-13 20:00:00.356999</c:v>
                </c:pt>
                <c:pt idx="900">
                  <c:v>25-Jan-13 21:00:00.356999</c:v>
                </c:pt>
                <c:pt idx="901">
                  <c:v>25-Jan-13 22:00:00.356999</c:v>
                </c:pt>
                <c:pt idx="902">
                  <c:v>25-Jan-13 23:00:00.356999</c:v>
                </c:pt>
                <c:pt idx="903">
                  <c:v>26-Jan-13 00:00:00.356999</c:v>
                </c:pt>
                <c:pt idx="904">
                  <c:v>26-Jan-13 01:00:00.356999</c:v>
                </c:pt>
                <c:pt idx="905">
                  <c:v>26-Jan-13 02:00:00.356999</c:v>
                </c:pt>
                <c:pt idx="906">
                  <c:v>26-Jan-13 03:00:00.356999</c:v>
                </c:pt>
                <c:pt idx="907">
                  <c:v>26-Jan-13 04:00:00.356999</c:v>
                </c:pt>
                <c:pt idx="908">
                  <c:v>26-Jan-13 05:00:00.356999</c:v>
                </c:pt>
                <c:pt idx="909">
                  <c:v>26-Jan-13 06:00:00.356999</c:v>
                </c:pt>
                <c:pt idx="910">
                  <c:v>26-Jan-13 07:00:00.356999</c:v>
                </c:pt>
                <c:pt idx="911">
                  <c:v>26-Jan-13 08:00:00.356999</c:v>
                </c:pt>
                <c:pt idx="912">
                  <c:v>26-Jan-13 09:00:00.356999</c:v>
                </c:pt>
                <c:pt idx="913">
                  <c:v>26-Jan-13 10:00:00.356999</c:v>
                </c:pt>
                <c:pt idx="914">
                  <c:v>26-Jan-13 11:00:00.356999</c:v>
                </c:pt>
                <c:pt idx="915">
                  <c:v>26-Jan-13 12:00:00.356999</c:v>
                </c:pt>
                <c:pt idx="916">
                  <c:v>26-Jan-13 13:00:00.356999</c:v>
                </c:pt>
                <c:pt idx="917">
                  <c:v>26-Jan-13 14:00:00.356999</c:v>
                </c:pt>
                <c:pt idx="918">
                  <c:v>26-Jan-13 15:00:00.356999</c:v>
                </c:pt>
                <c:pt idx="919">
                  <c:v>26-Jan-13 16:00:00.356999</c:v>
                </c:pt>
                <c:pt idx="920">
                  <c:v>26-Jan-13 17:00:00.356999</c:v>
                </c:pt>
                <c:pt idx="921">
                  <c:v>26-Jan-13 18:00:00.356999</c:v>
                </c:pt>
                <c:pt idx="922">
                  <c:v>26-Jan-13 19:00:00.356999</c:v>
                </c:pt>
                <c:pt idx="923">
                  <c:v>26-Jan-13 20:00:00.356999</c:v>
                </c:pt>
                <c:pt idx="924">
                  <c:v>26-Jan-13 21:00:00.356999</c:v>
                </c:pt>
                <c:pt idx="925">
                  <c:v>26-Jan-13 22:00:00.356999</c:v>
                </c:pt>
                <c:pt idx="926">
                  <c:v>26-Jan-13 23:00:00.356999</c:v>
                </c:pt>
                <c:pt idx="927">
                  <c:v>27-Jan-13 00:00:00.356999</c:v>
                </c:pt>
                <c:pt idx="928">
                  <c:v>27-Jan-13 01:00:00.356999</c:v>
                </c:pt>
                <c:pt idx="929">
                  <c:v>27-Jan-13 02:00:00.356999</c:v>
                </c:pt>
                <c:pt idx="930">
                  <c:v>27-Jan-13 03:00:00.356999</c:v>
                </c:pt>
                <c:pt idx="931">
                  <c:v>27-Jan-13 04:00:00.356999</c:v>
                </c:pt>
                <c:pt idx="932">
                  <c:v>27-Jan-13 05:00:00.356999</c:v>
                </c:pt>
                <c:pt idx="933">
                  <c:v>27-Jan-13 06:00:00.356999</c:v>
                </c:pt>
                <c:pt idx="934">
                  <c:v>27-Jan-13 07:00:00.356999</c:v>
                </c:pt>
                <c:pt idx="935">
                  <c:v>27-Jan-13 08:00:00.356999</c:v>
                </c:pt>
                <c:pt idx="936">
                  <c:v>27-Jan-13 09:00:00.356999</c:v>
                </c:pt>
                <c:pt idx="937">
                  <c:v>27-Jan-13 10:00:00.356999</c:v>
                </c:pt>
                <c:pt idx="938">
                  <c:v>27-Jan-13 11:00:00.356999</c:v>
                </c:pt>
                <c:pt idx="939">
                  <c:v>27-Jan-13 12:00:00.356999</c:v>
                </c:pt>
                <c:pt idx="940">
                  <c:v>27-Jan-13 13:00:00.356999</c:v>
                </c:pt>
                <c:pt idx="941">
                  <c:v>27-Jan-13 14:00:00.356999</c:v>
                </c:pt>
                <c:pt idx="942">
                  <c:v>27-Jan-13 15:00:00.356999</c:v>
                </c:pt>
                <c:pt idx="943">
                  <c:v>27-Jan-13 16:00:00.356999</c:v>
                </c:pt>
                <c:pt idx="944">
                  <c:v>27-Jan-13 17:00:00.356999</c:v>
                </c:pt>
                <c:pt idx="945">
                  <c:v>27-Jan-13 18:00:00.356999</c:v>
                </c:pt>
                <c:pt idx="946">
                  <c:v>27-Jan-13 19:00:00.356999</c:v>
                </c:pt>
                <c:pt idx="947">
                  <c:v>27-Jan-13 20:00:00.356999</c:v>
                </c:pt>
                <c:pt idx="948">
                  <c:v>27-Jan-13 21:00:00.356999</c:v>
                </c:pt>
                <c:pt idx="949">
                  <c:v>27-Jan-13 22:00:00.356999</c:v>
                </c:pt>
                <c:pt idx="950">
                  <c:v>27-Jan-13 23:00:00.356999</c:v>
                </c:pt>
                <c:pt idx="951">
                  <c:v>28-Jan-13 00:00:00.356999</c:v>
                </c:pt>
                <c:pt idx="952">
                  <c:v>28-Jan-13 01:00:00.356999</c:v>
                </c:pt>
                <c:pt idx="953">
                  <c:v>28-Jan-13 02:00:00.356999</c:v>
                </c:pt>
                <c:pt idx="954">
                  <c:v>28-Jan-13 03:00:00.356999</c:v>
                </c:pt>
                <c:pt idx="955">
                  <c:v>28-Jan-13 04:00:00.356999</c:v>
                </c:pt>
                <c:pt idx="956">
                  <c:v>28-Jan-13 05:00:00.356999</c:v>
                </c:pt>
                <c:pt idx="957">
                  <c:v>28-Jan-13 06:00:00.356999</c:v>
                </c:pt>
                <c:pt idx="958">
                  <c:v>28-Jan-13 07:00:00.356999</c:v>
                </c:pt>
                <c:pt idx="959">
                  <c:v>28-Jan-13 08:00:00.356999</c:v>
                </c:pt>
                <c:pt idx="960">
                  <c:v>28-Jan-13 09:00:00.356999</c:v>
                </c:pt>
                <c:pt idx="961">
                  <c:v>28-Jan-13 10:00:00.356999</c:v>
                </c:pt>
                <c:pt idx="962">
                  <c:v>28-Jan-13 11:00:00.356999</c:v>
                </c:pt>
                <c:pt idx="963">
                  <c:v>28-Jan-13 12:00:00.356999</c:v>
                </c:pt>
                <c:pt idx="964">
                  <c:v>28-Jan-13 13:00:00.356999</c:v>
                </c:pt>
                <c:pt idx="965">
                  <c:v>28-Jan-13 14:00:00.356999</c:v>
                </c:pt>
                <c:pt idx="966">
                  <c:v>28-Jan-13 15:00:00.356999</c:v>
                </c:pt>
                <c:pt idx="967">
                  <c:v>28-Jan-13 16:00:00.356999</c:v>
                </c:pt>
                <c:pt idx="968">
                  <c:v>28-Jan-13 17:00:00.356999</c:v>
                </c:pt>
                <c:pt idx="969">
                  <c:v>28-Jan-13 18:00:00.356999</c:v>
                </c:pt>
                <c:pt idx="970">
                  <c:v>28-Jan-13 19:00:00.356999</c:v>
                </c:pt>
                <c:pt idx="971">
                  <c:v>28-Jan-13 20:00:00.356999</c:v>
                </c:pt>
                <c:pt idx="972">
                  <c:v>28-Jan-13 21:00:00.356999</c:v>
                </c:pt>
                <c:pt idx="973">
                  <c:v>28-Jan-13 22:00:00.356999</c:v>
                </c:pt>
                <c:pt idx="974">
                  <c:v>28-Jan-13 23:00:00.356999</c:v>
                </c:pt>
                <c:pt idx="975">
                  <c:v>29-Jan-13 00:00:00.356999</c:v>
                </c:pt>
                <c:pt idx="976">
                  <c:v>29-Jan-13 01:00:00.356999</c:v>
                </c:pt>
                <c:pt idx="977">
                  <c:v>29-Jan-13 02:00:00.356999</c:v>
                </c:pt>
                <c:pt idx="978">
                  <c:v>29-Jan-13 03:00:00.356999</c:v>
                </c:pt>
                <c:pt idx="979">
                  <c:v>29-Jan-13 04:00:00.356999</c:v>
                </c:pt>
                <c:pt idx="980">
                  <c:v>29-Jan-13 05:00:00.356999</c:v>
                </c:pt>
                <c:pt idx="981">
                  <c:v>29-Jan-13 06:00:00.356999</c:v>
                </c:pt>
                <c:pt idx="982">
                  <c:v>29-Jan-13 07:00:00.356999</c:v>
                </c:pt>
                <c:pt idx="983">
                  <c:v>29-Jan-13 08:00:00.356999</c:v>
                </c:pt>
                <c:pt idx="984">
                  <c:v>29-Jan-13 09:00:00.356999</c:v>
                </c:pt>
                <c:pt idx="985">
                  <c:v>29-Jan-13 10:00:00.356999</c:v>
                </c:pt>
                <c:pt idx="986">
                  <c:v>29-Jan-13 11:00:00.356999</c:v>
                </c:pt>
                <c:pt idx="987">
                  <c:v>29-Jan-13 12:00:00.356999</c:v>
                </c:pt>
                <c:pt idx="988">
                  <c:v>29-Jan-13 13:00:00.356999</c:v>
                </c:pt>
                <c:pt idx="989">
                  <c:v>29-Jan-13 14:00:00.356999</c:v>
                </c:pt>
                <c:pt idx="990">
                  <c:v>29-Jan-13 15:00:00.356999</c:v>
                </c:pt>
                <c:pt idx="991">
                  <c:v>29-Jan-13 16:00:00.356999</c:v>
                </c:pt>
                <c:pt idx="992">
                  <c:v>29-Jan-13 17:00:00.356999</c:v>
                </c:pt>
                <c:pt idx="993">
                  <c:v>29-Jan-13 18:00:00.356999</c:v>
                </c:pt>
                <c:pt idx="994">
                  <c:v>29-Jan-13 19:00:00.356999</c:v>
                </c:pt>
                <c:pt idx="995">
                  <c:v>29-Jan-13 20:00:00.356999</c:v>
                </c:pt>
                <c:pt idx="996">
                  <c:v>29-Jan-13 21:00:00.356999</c:v>
                </c:pt>
                <c:pt idx="997">
                  <c:v>29-Jan-13 22:00:00.356999</c:v>
                </c:pt>
                <c:pt idx="998">
                  <c:v>29-Jan-13 23:00:00.356999</c:v>
                </c:pt>
                <c:pt idx="999">
                  <c:v>30-Jan-13 00:00:00.356999</c:v>
                </c:pt>
                <c:pt idx="1000">
                  <c:v>30-Jan-13 01:00:00.356999</c:v>
                </c:pt>
                <c:pt idx="1001">
                  <c:v>30-Jan-13 02:00:00.356999</c:v>
                </c:pt>
                <c:pt idx="1002">
                  <c:v>30-Jan-13 03:00:00.356999</c:v>
                </c:pt>
                <c:pt idx="1003">
                  <c:v>30-Jan-13 04:00:00.356999</c:v>
                </c:pt>
                <c:pt idx="1004">
                  <c:v>30-Jan-13 05:00:00.356999</c:v>
                </c:pt>
                <c:pt idx="1005">
                  <c:v>30-Jan-13 06:00:00.356999</c:v>
                </c:pt>
                <c:pt idx="1006">
                  <c:v>30-Jan-13 07:00:00.356999</c:v>
                </c:pt>
                <c:pt idx="1007">
                  <c:v>30-Jan-13 08:00:00.356999</c:v>
                </c:pt>
                <c:pt idx="1008">
                  <c:v>30-Jan-13 09:00:00.356999</c:v>
                </c:pt>
                <c:pt idx="1009">
                  <c:v>30-Jan-13 10:00:00.356999</c:v>
                </c:pt>
                <c:pt idx="1010">
                  <c:v>30-Jan-13 11:00:00.356999</c:v>
                </c:pt>
                <c:pt idx="1011">
                  <c:v>30-Jan-13 11:33:26.356999</c:v>
                </c:pt>
              </c:strCache>
            </c:strRef>
          </c:xVal>
          <c:yVal>
            <c:numRef>
              <c:f>temp0__BakeOut2013__TempMon!$E$2:$E$1013</c:f>
              <c:numCache>
                <c:formatCode>0.00E+00</c:formatCode>
                <c:ptCount val="1012"/>
                <c:pt idx="0">
                  <c:v>4.9598088480706697E-7</c:v>
                </c:pt>
                <c:pt idx="1">
                  <c:v>9.5672184841077899E-8</c:v>
                </c:pt>
                <c:pt idx="2">
                  <c:v>7.6279569327652994E-8</c:v>
                </c:pt>
                <c:pt idx="3">
                  <c:v>6.7884840859733204E-8</c:v>
                </c:pt>
                <c:pt idx="4">
                  <c:v>6.3087874480061106E-8</c:v>
                </c:pt>
                <c:pt idx="5">
                  <c:v>5.9218567827201702E-8</c:v>
                </c:pt>
                <c:pt idx="6">
                  <c:v>5.6708763906954098E-8</c:v>
                </c:pt>
                <c:pt idx="7">
                  <c:v>5.4486587686142203E-8</c:v>
                </c:pt>
                <c:pt idx="8">
                  <c:v>5.2877336287338E-8</c:v>
                </c:pt>
                <c:pt idx="9">
                  <c:v>5.1658545885402398E-8</c:v>
                </c:pt>
                <c:pt idx="10">
                  <c:v>5.0300052123475299E-8</c:v>
                </c:pt>
                <c:pt idx="11">
                  <c:v>4.9469246476974103E-8</c:v>
                </c:pt>
                <c:pt idx="12">
                  <c:v>4.8814360553706098E-8</c:v>
                </c:pt>
                <c:pt idx="13">
                  <c:v>4.8008089947870698E-8</c:v>
                </c:pt>
                <c:pt idx="14">
                  <c:v>4.7372637368425699E-8</c:v>
                </c:pt>
                <c:pt idx="15">
                  <c:v>4.6745597614972199E-8</c:v>
                </c:pt>
                <c:pt idx="16">
                  <c:v>4.62807250301011E-8</c:v>
                </c:pt>
                <c:pt idx="17">
                  <c:v>4.5973411744171198E-8</c:v>
                </c:pt>
                <c:pt idx="18">
                  <c:v>4.5668137715892901E-8</c:v>
                </c:pt>
                <c:pt idx="19">
                  <c:v>4.5063657694299697E-8</c:v>
                </c:pt>
                <c:pt idx="20">
                  <c:v>4.4764423279275401E-8</c:v>
                </c:pt>
                <c:pt idx="21">
                  <c:v>4.4467178383911199E-8</c:v>
                </c:pt>
                <c:pt idx="22">
                  <c:v>4.4171905244638699E-8</c:v>
                </c:pt>
                <c:pt idx="23">
                  <c:v>4.3878596756030602E-8</c:v>
                </c:pt>
                <c:pt idx="24">
                  <c:v>4.3732711674237997E-8</c:v>
                </c:pt>
                <c:pt idx="25">
                  <c:v>4.6745597614972199E-8</c:v>
                </c:pt>
                <c:pt idx="26">
                  <c:v>4.9469246476974103E-8</c:v>
                </c:pt>
                <c:pt idx="27">
                  <c:v>5.0974772847212E-8</c:v>
                </c:pt>
                <c:pt idx="28">
                  <c:v>5.3944834377261901E-8</c:v>
                </c:pt>
                <c:pt idx="29">
                  <c:v>5.8240452460722703E-8</c:v>
                </c:pt>
                <c:pt idx="30">
                  <c:v>6.3298323027538506E-8</c:v>
                </c:pt>
                <c:pt idx="31">
                  <c:v>6.92553143721852E-8</c:v>
                </c:pt>
                <c:pt idx="32">
                  <c:v>7.6025820305858294E-8</c:v>
                </c:pt>
                <c:pt idx="33">
                  <c:v>8.1263479501103495E-8</c:v>
                </c:pt>
                <c:pt idx="34">
                  <c:v>8.5427274143512398E-8</c:v>
                </c:pt>
                <c:pt idx="35">
                  <c:v>8.8615728088825497E-8</c:v>
                </c:pt>
                <c:pt idx="36">
                  <c:v>9.1009042080258898E-8</c:v>
                </c:pt>
                <c:pt idx="37">
                  <c:v>9.3156067748623106E-8</c:v>
                </c:pt>
                <c:pt idx="38">
                  <c:v>9.5036718050778198E-8</c:v>
                </c:pt>
                <c:pt idx="39">
                  <c:v>9.5991325110844601E-8</c:v>
                </c:pt>
                <c:pt idx="40">
                  <c:v>9.7278942234879598E-8</c:v>
                </c:pt>
                <c:pt idx="41">
                  <c:v>9.8583832652821002E-8</c:v>
                </c:pt>
                <c:pt idx="42">
                  <c:v>9.9242825513101694E-8</c:v>
                </c:pt>
                <c:pt idx="43">
                  <c:v>9.9242825513101694E-8</c:v>
                </c:pt>
                <c:pt idx="44">
                  <c:v>9.9906230843771402E-8</c:v>
                </c:pt>
                <c:pt idx="45">
                  <c:v>9.9906230843771402E-8</c:v>
                </c:pt>
                <c:pt idx="46">
                  <c:v>1.00574062855685E-7</c:v>
                </c:pt>
                <c:pt idx="47">
                  <c:v>1.00574062855685E-7</c:v>
                </c:pt>
                <c:pt idx="48">
                  <c:v>1.00574062855685E-7</c:v>
                </c:pt>
                <c:pt idx="49">
                  <c:v>1.00574062855685E-7</c:v>
                </c:pt>
                <c:pt idx="50">
                  <c:v>9.9906230843771402E-8</c:v>
                </c:pt>
                <c:pt idx="51">
                  <c:v>9.8583832652821002E-8</c:v>
                </c:pt>
                <c:pt idx="52">
                  <c:v>9.79292167357925E-8</c:v>
                </c:pt>
                <c:pt idx="53">
                  <c:v>9.7278942234879598E-8</c:v>
                </c:pt>
                <c:pt idx="54">
                  <c:v>9.7603631843412507E-8</c:v>
                </c:pt>
                <c:pt idx="55">
                  <c:v>9.6632987833800104E-8</c:v>
                </c:pt>
                <c:pt idx="56">
                  <c:v>9.5991325110844601E-8</c:v>
                </c:pt>
                <c:pt idx="57">
                  <c:v>9.5991325110844601E-8</c:v>
                </c:pt>
                <c:pt idx="58">
                  <c:v>9.5036718050778198E-8</c:v>
                </c:pt>
                <c:pt idx="59">
                  <c:v>9.5036718050778198E-8</c:v>
                </c:pt>
                <c:pt idx="60">
                  <c:v>9.4405649520012905E-8</c:v>
                </c:pt>
                <c:pt idx="61">
                  <c:v>9.4405649520012905E-8</c:v>
                </c:pt>
                <c:pt idx="62">
                  <c:v>9.4405649520012905E-8</c:v>
                </c:pt>
                <c:pt idx="63">
                  <c:v>9.3778780296815901E-8</c:v>
                </c:pt>
                <c:pt idx="64">
                  <c:v>9.2537490559152502E-8</c:v>
                </c:pt>
                <c:pt idx="65">
                  <c:v>9.3156067748623106E-8</c:v>
                </c:pt>
                <c:pt idx="66">
                  <c:v>9.3156067748623106E-8</c:v>
                </c:pt>
                <c:pt idx="67">
                  <c:v>9.3156067748623106E-8</c:v>
                </c:pt>
                <c:pt idx="68">
                  <c:v>9.3156067748623106E-8</c:v>
                </c:pt>
                <c:pt idx="69">
                  <c:v>9.1923020306694499E-8</c:v>
                </c:pt>
                <c:pt idx="70">
                  <c:v>9.1923020306694499E-8</c:v>
                </c:pt>
                <c:pt idx="71">
                  <c:v>9.1923020306694499E-8</c:v>
                </c:pt>
                <c:pt idx="72">
                  <c:v>9.1923020306694499E-8</c:v>
                </c:pt>
                <c:pt idx="73">
                  <c:v>9.1312628569539798E-8</c:v>
                </c:pt>
                <c:pt idx="74">
                  <c:v>9.0404718378067601E-8</c:v>
                </c:pt>
                <c:pt idx="75">
                  <c:v>9.1312628569539798E-8</c:v>
                </c:pt>
                <c:pt idx="76">
                  <c:v>9.1312628569539798E-8</c:v>
                </c:pt>
                <c:pt idx="77">
                  <c:v>9.0404718378067601E-8</c:v>
                </c:pt>
                <c:pt idx="78">
                  <c:v>9.0706294031406194E-8</c:v>
                </c:pt>
                <c:pt idx="79">
                  <c:v>9.0404718378067601E-8</c:v>
                </c:pt>
                <c:pt idx="80">
                  <c:v>9.1312628569539798E-8</c:v>
                </c:pt>
                <c:pt idx="81">
                  <c:v>9.0404718378067601E-8</c:v>
                </c:pt>
                <c:pt idx="82">
                  <c:v>9.0404718378067601E-8</c:v>
                </c:pt>
                <c:pt idx="83">
                  <c:v>8.9208093356774003E-8</c:v>
                </c:pt>
                <c:pt idx="84">
                  <c:v>9.0404718378067601E-8</c:v>
                </c:pt>
                <c:pt idx="85">
                  <c:v>8.8615728088825497E-8</c:v>
                </c:pt>
                <c:pt idx="86">
                  <c:v>8.9208093356774003E-8</c:v>
                </c:pt>
                <c:pt idx="87">
                  <c:v>8.8615728088825497E-8</c:v>
                </c:pt>
                <c:pt idx="88">
                  <c:v>8.9208093356774003E-8</c:v>
                </c:pt>
                <c:pt idx="89">
                  <c:v>8.8615728088825497E-8</c:v>
                </c:pt>
                <c:pt idx="90">
                  <c:v>8.9208093356774003E-8</c:v>
                </c:pt>
                <c:pt idx="91">
                  <c:v>8.8027299227633101E-8</c:v>
                </c:pt>
                <c:pt idx="92">
                  <c:v>8.7151896366321995E-8</c:v>
                </c:pt>
                <c:pt idx="93">
                  <c:v>8.7151896366321995E-8</c:v>
                </c:pt>
                <c:pt idx="94">
                  <c:v>8.7442778351487505E-8</c:v>
                </c:pt>
                <c:pt idx="95">
                  <c:v>8.8615728088825497E-8</c:v>
                </c:pt>
                <c:pt idx="96">
                  <c:v>8.6862144144106397E-8</c:v>
                </c:pt>
                <c:pt idx="97">
                  <c:v>8.6862144144106397E-8</c:v>
                </c:pt>
                <c:pt idx="98">
                  <c:v>8.7442778351487505E-8</c:v>
                </c:pt>
                <c:pt idx="99">
                  <c:v>8.7151896366321995E-8</c:v>
                </c:pt>
                <c:pt idx="100">
                  <c:v>8.6573187729754797E-8</c:v>
                </c:pt>
                <c:pt idx="101">
                  <c:v>8.6573187729754797E-8</c:v>
                </c:pt>
                <c:pt idx="102">
                  <c:v>8.3736779288301398E-8</c:v>
                </c:pt>
                <c:pt idx="103">
                  <c:v>8.4860019455845706E-8</c:v>
                </c:pt>
                <c:pt idx="104">
                  <c:v>8.4860019455845706E-8</c:v>
                </c:pt>
                <c:pt idx="105">
                  <c:v>8.4860019455845706E-8</c:v>
                </c:pt>
                <c:pt idx="106">
                  <c:v>8.4296530644678503E-8</c:v>
                </c:pt>
                <c:pt idx="107">
                  <c:v>8.4296530644678503E-8</c:v>
                </c:pt>
                <c:pt idx="108">
                  <c:v>8.3736779288301398E-8</c:v>
                </c:pt>
                <c:pt idx="109">
                  <c:v>8.3736779288301398E-8</c:v>
                </c:pt>
                <c:pt idx="110">
                  <c:v>8.3736779288301398E-8</c:v>
                </c:pt>
                <c:pt idx="111">
                  <c:v>8.3458381539003299E-8</c:v>
                </c:pt>
                <c:pt idx="112">
                  <c:v>8.3458381539003299E-8</c:v>
                </c:pt>
                <c:pt idx="113">
                  <c:v>8.3458381539003299E-8</c:v>
                </c:pt>
                <c:pt idx="114">
                  <c:v>8.3180751175859702E-8</c:v>
                </c:pt>
                <c:pt idx="115">
                  <c:v>8.29042008376745E-8</c:v>
                </c:pt>
                <c:pt idx="116">
                  <c:v>8.29042008376745E-8</c:v>
                </c:pt>
                <c:pt idx="117">
                  <c:v>8.2353693642289701E-8</c:v>
                </c:pt>
                <c:pt idx="118">
                  <c:v>8.2353693642289701E-8</c:v>
                </c:pt>
                <c:pt idx="119">
                  <c:v>8.2353693642289701E-8</c:v>
                </c:pt>
                <c:pt idx="120">
                  <c:v>8.1806689422592105E-8</c:v>
                </c:pt>
                <c:pt idx="121">
                  <c:v>8.1806689422592105E-8</c:v>
                </c:pt>
                <c:pt idx="122">
                  <c:v>8.1806689422592105E-8</c:v>
                </c:pt>
                <c:pt idx="123">
                  <c:v>8.1263479501103495E-8</c:v>
                </c:pt>
                <c:pt idx="124">
                  <c:v>8.1263479501103495E-8</c:v>
                </c:pt>
                <c:pt idx="125">
                  <c:v>8.1263479501103495E-8</c:v>
                </c:pt>
                <c:pt idx="126">
                  <c:v>8.0723872031285203E-8</c:v>
                </c:pt>
                <c:pt idx="127">
                  <c:v>8.0723872031285203E-8</c:v>
                </c:pt>
                <c:pt idx="128">
                  <c:v>8.0723872031285203E-8</c:v>
                </c:pt>
                <c:pt idx="129">
                  <c:v>8.0723872031285203E-8</c:v>
                </c:pt>
                <c:pt idx="130">
                  <c:v>8.0187845696855194E-8</c:v>
                </c:pt>
                <c:pt idx="131">
                  <c:v>8.0187845696855194E-8</c:v>
                </c:pt>
                <c:pt idx="132">
                  <c:v>7.9655379181531303E-8</c:v>
                </c:pt>
                <c:pt idx="133">
                  <c:v>7.9655379181531303E-8</c:v>
                </c:pt>
                <c:pt idx="134">
                  <c:v>7.9655379181531303E-8</c:v>
                </c:pt>
                <c:pt idx="135">
                  <c:v>7.9390552798486103E-8</c:v>
                </c:pt>
                <c:pt idx="136">
                  <c:v>7.9390552798486103E-8</c:v>
                </c:pt>
                <c:pt idx="137">
                  <c:v>7.9390552798486103E-8</c:v>
                </c:pt>
                <c:pt idx="138">
                  <c:v>7.9390552798486103E-8</c:v>
                </c:pt>
                <c:pt idx="139">
                  <c:v>7.8863379826543599E-8</c:v>
                </c:pt>
                <c:pt idx="140">
                  <c:v>7.8863379826543599E-8</c:v>
                </c:pt>
                <c:pt idx="141">
                  <c:v>7.8601033237646294E-8</c:v>
                </c:pt>
                <c:pt idx="142">
                  <c:v>7.8339709830288405E-8</c:v>
                </c:pt>
                <c:pt idx="143">
                  <c:v>7.8339709830288405E-8</c:v>
                </c:pt>
                <c:pt idx="144">
                  <c:v>7.7819514388011104E-8</c:v>
                </c:pt>
                <c:pt idx="145">
                  <c:v>7.7819514388011104E-8</c:v>
                </c:pt>
                <c:pt idx="146">
                  <c:v>7.7819514388011104E-8</c:v>
                </c:pt>
                <c:pt idx="147">
                  <c:v>7.7819514388011104E-8</c:v>
                </c:pt>
                <c:pt idx="148">
                  <c:v>7.7302779288856903E-8</c:v>
                </c:pt>
                <c:pt idx="149">
                  <c:v>7.7302779288856903E-8</c:v>
                </c:pt>
                <c:pt idx="150">
                  <c:v>7.7302779288856903E-8</c:v>
                </c:pt>
                <c:pt idx="151">
                  <c:v>7.6789469005689104E-8</c:v>
                </c:pt>
                <c:pt idx="152">
                  <c:v>7.6789469005689104E-8</c:v>
                </c:pt>
                <c:pt idx="153">
                  <c:v>7.6789469005689104E-8</c:v>
                </c:pt>
                <c:pt idx="154">
                  <c:v>7.6534021786756004E-8</c:v>
                </c:pt>
                <c:pt idx="155">
                  <c:v>7.6534021786756004E-8</c:v>
                </c:pt>
                <c:pt idx="156">
                  <c:v>7.6279569327652994E-8</c:v>
                </c:pt>
                <c:pt idx="157">
                  <c:v>7.6279569327652994E-8</c:v>
                </c:pt>
                <c:pt idx="158">
                  <c:v>7.5773058938466393E-8</c:v>
                </c:pt>
                <c:pt idx="159">
                  <c:v>7.5773058938466393E-8</c:v>
                </c:pt>
                <c:pt idx="160">
                  <c:v>7.5773058938466393E-8</c:v>
                </c:pt>
                <c:pt idx="161">
                  <c:v>7.5520986797528101E-8</c:v>
                </c:pt>
                <c:pt idx="162">
                  <c:v>7.5520986797528101E-8</c:v>
                </c:pt>
                <c:pt idx="163">
                  <c:v>7.5520986797528101E-8</c:v>
                </c:pt>
                <c:pt idx="164">
                  <c:v>7.5520986797528101E-8</c:v>
                </c:pt>
                <c:pt idx="165">
                  <c:v>7.5019514156338105E-8</c:v>
                </c:pt>
                <c:pt idx="166">
                  <c:v>7.5019514156338105E-8</c:v>
                </c:pt>
                <c:pt idx="167">
                  <c:v>7.5019514156338105E-8</c:v>
                </c:pt>
                <c:pt idx="168">
                  <c:v>7.4521366855151401E-8</c:v>
                </c:pt>
                <c:pt idx="169">
                  <c:v>7.4521366855151401E-8</c:v>
                </c:pt>
                <c:pt idx="170">
                  <c:v>7.4521366855151401E-8</c:v>
                </c:pt>
                <c:pt idx="171">
                  <c:v>7.4521366855151401E-8</c:v>
                </c:pt>
                <c:pt idx="172">
                  <c:v>7.4026530683113299E-8</c:v>
                </c:pt>
                <c:pt idx="173">
                  <c:v>7.4026530683113299E-8</c:v>
                </c:pt>
                <c:pt idx="174">
                  <c:v>7.4026530683113299E-8</c:v>
                </c:pt>
                <c:pt idx="175">
                  <c:v>7.3534977218514501E-8</c:v>
                </c:pt>
                <c:pt idx="176">
                  <c:v>7.3534977218514501E-8</c:v>
                </c:pt>
                <c:pt idx="177">
                  <c:v>7.3534977218514501E-8</c:v>
                </c:pt>
                <c:pt idx="178">
                  <c:v>7.3046685145072803E-8</c:v>
                </c:pt>
                <c:pt idx="179">
                  <c:v>7.3046685145072803E-8</c:v>
                </c:pt>
                <c:pt idx="180">
                  <c:v>7.3046685145072803E-8</c:v>
                </c:pt>
                <c:pt idx="181">
                  <c:v>7.3046685145072803E-8</c:v>
                </c:pt>
                <c:pt idx="182">
                  <c:v>7.2561640251933502E-8</c:v>
                </c:pt>
                <c:pt idx="183">
                  <c:v>7.2561640251933502E-8</c:v>
                </c:pt>
                <c:pt idx="184">
                  <c:v>7.2561640251933502E-8</c:v>
                </c:pt>
                <c:pt idx="185">
                  <c:v>7.2561640251933502E-8</c:v>
                </c:pt>
                <c:pt idx="186">
                  <c:v>7.2320396782288299E-8</c:v>
                </c:pt>
                <c:pt idx="187">
                  <c:v>7.2320396782288299E-8</c:v>
                </c:pt>
                <c:pt idx="188">
                  <c:v>7.1840169368897398E-8</c:v>
                </c:pt>
                <c:pt idx="189">
                  <c:v>7.1840169368897398E-8</c:v>
                </c:pt>
                <c:pt idx="190">
                  <c:v>7.1840169368897398E-8</c:v>
                </c:pt>
                <c:pt idx="191">
                  <c:v>7.1840169368897398E-8</c:v>
                </c:pt>
                <c:pt idx="192">
                  <c:v>7.1363139397817497E-8</c:v>
                </c:pt>
                <c:pt idx="193">
                  <c:v>7.1363139397817497E-8</c:v>
                </c:pt>
                <c:pt idx="194">
                  <c:v>7.1363139397817497E-8</c:v>
                </c:pt>
                <c:pt idx="195">
                  <c:v>7.0889271341911795E-8</c:v>
                </c:pt>
                <c:pt idx="196">
                  <c:v>7.0889271341911795E-8</c:v>
                </c:pt>
                <c:pt idx="197">
                  <c:v>7.0889271341911795E-8</c:v>
                </c:pt>
                <c:pt idx="198">
                  <c:v>7.0889271341911795E-8</c:v>
                </c:pt>
                <c:pt idx="199">
                  <c:v>7.0418550990325404E-8</c:v>
                </c:pt>
                <c:pt idx="200">
                  <c:v>7.0418550990325404E-8</c:v>
                </c:pt>
                <c:pt idx="201">
                  <c:v>7.0418550990325404E-8</c:v>
                </c:pt>
                <c:pt idx="202">
                  <c:v>6.9950822023656603E-8</c:v>
                </c:pt>
                <c:pt idx="203">
                  <c:v>6.9950822023656603E-8</c:v>
                </c:pt>
                <c:pt idx="204">
                  <c:v>6.9950822023656603E-8</c:v>
                </c:pt>
                <c:pt idx="205">
                  <c:v>6.9718254280815004E-8</c:v>
                </c:pt>
                <c:pt idx="206">
                  <c:v>6.9486333131862894E-8</c:v>
                </c:pt>
                <c:pt idx="207">
                  <c:v>6.9486333131862894E-8</c:v>
                </c:pt>
                <c:pt idx="208">
                  <c:v>6.9718254280815004E-8</c:v>
                </c:pt>
                <c:pt idx="209">
                  <c:v>6.9486333131862894E-8</c:v>
                </c:pt>
                <c:pt idx="210">
                  <c:v>6.92553143721852E-8</c:v>
                </c:pt>
                <c:pt idx="211">
                  <c:v>6.9024927995542305E-8</c:v>
                </c:pt>
                <c:pt idx="212">
                  <c:v>6.92553143721852E-8</c:v>
                </c:pt>
                <c:pt idx="213">
                  <c:v>6.92553143721852E-8</c:v>
                </c:pt>
                <c:pt idx="214">
                  <c:v>6.8795436902746495E-8</c:v>
                </c:pt>
                <c:pt idx="215">
                  <c:v>6.8795436902746495E-8</c:v>
                </c:pt>
                <c:pt idx="216">
                  <c:v>6.8795436902746495E-8</c:v>
                </c:pt>
                <c:pt idx="217">
                  <c:v>6.8338621872498995E-8</c:v>
                </c:pt>
                <c:pt idx="218">
                  <c:v>6.8338621872498995E-8</c:v>
                </c:pt>
                <c:pt idx="219">
                  <c:v>6.8338621872498995E-8</c:v>
                </c:pt>
                <c:pt idx="220">
                  <c:v>6.8338621872498995E-8</c:v>
                </c:pt>
                <c:pt idx="221">
                  <c:v>6.7884840859733204E-8</c:v>
                </c:pt>
                <c:pt idx="222">
                  <c:v>6.7884840859733204E-8</c:v>
                </c:pt>
                <c:pt idx="223">
                  <c:v>6.74340654427396E-8</c:v>
                </c:pt>
                <c:pt idx="224">
                  <c:v>6.74340654427396E-8</c:v>
                </c:pt>
                <c:pt idx="225">
                  <c:v>6.74340654427396E-8</c:v>
                </c:pt>
                <c:pt idx="226">
                  <c:v>6.74340654427396E-8</c:v>
                </c:pt>
                <c:pt idx="227">
                  <c:v>6.6986288516090995E-8</c:v>
                </c:pt>
                <c:pt idx="228">
                  <c:v>6.6986288516090995E-8</c:v>
                </c:pt>
                <c:pt idx="229">
                  <c:v>6.6986288516090995E-8</c:v>
                </c:pt>
                <c:pt idx="230">
                  <c:v>6.6986288516090995E-8</c:v>
                </c:pt>
                <c:pt idx="231">
                  <c:v>6.6986288516090995E-8</c:v>
                </c:pt>
                <c:pt idx="232">
                  <c:v>6.6541488763505106E-8</c:v>
                </c:pt>
                <c:pt idx="233">
                  <c:v>6.6541488763505106E-8</c:v>
                </c:pt>
                <c:pt idx="234">
                  <c:v>6.6541488763505106E-8</c:v>
                </c:pt>
                <c:pt idx="235">
                  <c:v>6.6541488763505106E-8</c:v>
                </c:pt>
                <c:pt idx="236">
                  <c:v>6.6320133385033802E-8</c:v>
                </c:pt>
                <c:pt idx="237">
                  <c:v>6.6320133385033802E-8</c:v>
                </c:pt>
                <c:pt idx="238">
                  <c:v>6.6320133385033802E-8</c:v>
                </c:pt>
                <c:pt idx="239">
                  <c:v>6.6320133385033802E-8</c:v>
                </c:pt>
                <c:pt idx="240">
                  <c:v>6.5879753208264394E-8</c:v>
                </c:pt>
                <c:pt idx="241">
                  <c:v>6.5879753208264394E-8</c:v>
                </c:pt>
                <c:pt idx="242">
                  <c:v>6.5442293362138999E-8</c:v>
                </c:pt>
                <c:pt idx="243">
                  <c:v>6.5442293362138999E-8</c:v>
                </c:pt>
                <c:pt idx="244">
                  <c:v>6.5442293362138999E-8</c:v>
                </c:pt>
                <c:pt idx="245">
                  <c:v>6.5442293362138999E-8</c:v>
                </c:pt>
                <c:pt idx="246">
                  <c:v>6.5442293362138999E-8</c:v>
                </c:pt>
                <c:pt idx="247">
                  <c:v>6.50078675334953E-8</c:v>
                </c:pt>
                <c:pt idx="248">
                  <c:v>6.50078675334953E-8</c:v>
                </c:pt>
                <c:pt idx="249">
                  <c:v>6.50078675334953E-8</c:v>
                </c:pt>
                <c:pt idx="250">
                  <c:v>6.50078675334953E-8</c:v>
                </c:pt>
                <c:pt idx="251">
                  <c:v>6.50078675334953E-8</c:v>
                </c:pt>
                <c:pt idx="252">
                  <c:v>6.4576198610666298E-8</c:v>
                </c:pt>
                <c:pt idx="253">
                  <c:v>6.4576198610666298E-8</c:v>
                </c:pt>
                <c:pt idx="254">
                  <c:v>6.4576198610666298E-8</c:v>
                </c:pt>
                <c:pt idx="255">
                  <c:v>6.4576198610666298E-8</c:v>
                </c:pt>
                <c:pt idx="256">
                  <c:v>6.4147400280489806E-8</c:v>
                </c:pt>
                <c:pt idx="257">
                  <c:v>6.4147400280489806E-8</c:v>
                </c:pt>
                <c:pt idx="258">
                  <c:v>6.4147400280489806E-8</c:v>
                </c:pt>
                <c:pt idx="259">
                  <c:v>6.3721444121256301E-8</c:v>
                </c:pt>
                <c:pt idx="260">
                  <c:v>6.3721444121256301E-8</c:v>
                </c:pt>
                <c:pt idx="261">
                  <c:v>6.3721444121256301E-8</c:v>
                </c:pt>
                <c:pt idx="262">
                  <c:v>6.3721444121256301E-8</c:v>
                </c:pt>
                <c:pt idx="263">
                  <c:v>6.3721444121256301E-8</c:v>
                </c:pt>
                <c:pt idx="264">
                  <c:v>6.3298323027538506E-8</c:v>
                </c:pt>
                <c:pt idx="265">
                  <c:v>6.3298323027538506E-8</c:v>
                </c:pt>
                <c:pt idx="266">
                  <c:v>6.3298323027538506E-8</c:v>
                </c:pt>
                <c:pt idx="267">
                  <c:v>6.3087874480061106E-8</c:v>
                </c:pt>
                <c:pt idx="268">
                  <c:v>6.3087874480061106E-8</c:v>
                </c:pt>
                <c:pt idx="269">
                  <c:v>6.3087874480061106E-8</c:v>
                </c:pt>
                <c:pt idx="270">
                  <c:v>6.3087874480061106E-8</c:v>
                </c:pt>
                <c:pt idx="271">
                  <c:v>6.2668959799338997E-8</c:v>
                </c:pt>
                <c:pt idx="272">
                  <c:v>6.2668959799338997E-8</c:v>
                </c:pt>
                <c:pt idx="273">
                  <c:v>6.2668959799338997E-8</c:v>
                </c:pt>
                <c:pt idx="274">
                  <c:v>6.2252823340713803E-8</c:v>
                </c:pt>
                <c:pt idx="275">
                  <c:v>6.2252823340713803E-8</c:v>
                </c:pt>
                <c:pt idx="276">
                  <c:v>6.2252823340713803E-8</c:v>
                </c:pt>
                <c:pt idx="277">
                  <c:v>6.2252823340713803E-8</c:v>
                </c:pt>
                <c:pt idx="278">
                  <c:v>6.2252823340713803E-8</c:v>
                </c:pt>
                <c:pt idx="279">
                  <c:v>6.1839450893330597E-8</c:v>
                </c:pt>
                <c:pt idx="280">
                  <c:v>6.1839450893330597E-8</c:v>
                </c:pt>
                <c:pt idx="281">
                  <c:v>6.1839450893330597E-8</c:v>
                </c:pt>
                <c:pt idx="282">
                  <c:v>6.1428821140907504E-8</c:v>
                </c:pt>
                <c:pt idx="283">
                  <c:v>6.1633734560473306E-8</c:v>
                </c:pt>
                <c:pt idx="284">
                  <c:v>6.1428821140907504E-8</c:v>
                </c:pt>
                <c:pt idx="285">
                  <c:v>6.1428821140907504E-8</c:v>
                </c:pt>
                <c:pt idx="286">
                  <c:v>6.1428821140907504E-8</c:v>
                </c:pt>
                <c:pt idx="287">
                  <c:v>6.1428821140907504E-8</c:v>
                </c:pt>
                <c:pt idx="288">
                  <c:v>6.1020919872589703E-8</c:v>
                </c:pt>
                <c:pt idx="289">
                  <c:v>6.1020919872589703E-8</c:v>
                </c:pt>
                <c:pt idx="290">
                  <c:v>6.1020919872589703E-8</c:v>
                </c:pt>
                <c:pt idx="291">
                  <c:v>6.0615725772095095E-8</c:v>
                </c:pt>
                <c:pt idx="292">
                  <c:v>6.1020919872589703E-8</c:v>
                </c:pt>
                <c:pt idx="293">
                  <c:v>6.0615725772095095E-8</c:v>
                </c:pt>
                <c:pt idx="294">
                  <c:v>6.0615725772095095E-8</c:v>
                </c:pt>
                <c:pt idx="295">
                  <c:v>6.0615725772095095E-8</c:v>
                </c:pt>
                <c:pt idx="296">
                  <c:v>6.0615725772095095E-8</c:v>
                </c:pt>
                <c:pt idx="297">
                  <c:v>6.0213224628569098E-8</c:v>
                </c:pt>
                <c:pt idx="298">
                  <c:v>6.0414080849113803E-8</c:v>
                </c:pt>
                <c:pt idx="299">
                  <c:v>6.0213224628569098E-8</c:v>
                </c:pt>
                <c:pt idx="300">
                  <c:v>6.0414080849113803E-8</c:v>
                </c:pt>
                <c:pt idx="301">
                  <c:v>5.9813395125729505E-8</c:v>
                </c:pt>
                <c:pt idx="302">
                  <c:v>5.9813395125729505E-8</c:v>
                </c:pt>
                <c:pt idx="303">
                  <c:v>5.9813395125729505E-8</c:v>
                </c:pt>
                <c:pt idx="304">
                  <c:v>5.9813395125729505E-8</c:v>
                </c:pt>
                <c:pt idx="305">
                  <c:v>5.9813395125729505E-8</c:v>
                </c:pt>
                <c:pt idx="306">
                  <c:v>5.9614421843434605E-8</c:v>
                </c:pt>
                <c:pt idx="307">
                  <c:v>5.9614421843434605E-8</c:v>
                </c:pt>
                <c:pt idx="308">
                  <c:v>5.9614421843434605E-8</c:v>
                </c:pt>
                <c:pt idx="309">
                  <c:v>5.9614421843434605E-8</c:v>
                </c:pt>
                <c:pt idx="310">
                  <c:v>5.9218567827201702E-8</c:v>
                </c:pt>
                <c:pt idx="311">
                  <c:v>5.9218567827201702E-8</c:v>
                </c:pt>
                <c:pt idx="312">
                  <c:v>5.9218567827201702E-8</c:v>
                </c:pt>
                <c:pt idx="313">
                  <c:v>5.8825342819091E-8</c:v>
                </c:pt>
                <c:pt idx="314">
                  <c:v>5.8825342819091E-8</c:v>
                </c:pt>
                <c:pt idx="315">
                  <c:v>5.8825342819091E-8</c:v>
                </c:pt>
                <c:pt idx="316">
                  <c:v>5.8825342819091E-8</c:v>
                </c:pt>
                <c:pt idx="317">
                  <c:v>5.8825342819091E-8</c:v>
                </c:pt>
                <c:pt idx="318">
                  <c:v>5.8825342819091E-8</c:v>
                </c:pt>
                <c:pt idx="319">
                  <c:v>5.8434729055534203E-8</c:v>
                </c:pt>
                <c:pt idx="320">
                  <c:v>5.8434729055534203E-8</c:v>
                </c:pt>
                <c:pt idx="321">
                  <c:v>5.8240452460722703E-8</c:v>
                </c:pt>
                <c:pt idx="322">
                  <c:v>5.8240452460722703E-8</c:v>
                </c:pt>
                <c:pt idx="323">
                  <c:v>5.8240452460722703E-8</c:v>
                </c:pt>
                <c:pt idx="324">
                  <c:v>5.8240452460722703E-8</c:v>
                </c:pt>
                <c:pt idx="325">
                  <c:v>5.8240452460722703E-8</c:v>
                </c:pt>
                <c:pt idx="326">
                  <c:v>5.8240452460722703E-8</c:v>
                </c:pt>
                <c:pt idx="327">
                  <c:v>5.76612642078089E-8</c:v>
                </c:pt>
                <c:pt idx="328">
                  <c:v>5.76612642078089E-8</c:v>
                </c:pt>
                <c:pt idx="329">
                  <c:v>5.76612642078089E-8</c:v>
                </c:pt>
                <c:pt idx="330">
                  <c:v>5.76612642078089E-8</c:v>
                </c:pt>
                <c:pt idx="331">
                  <c:v>5.7469559777700799E-8</c:v>
                </c:pt>
                <c:pt idx="332">
                  <c:v>5.7469559777700799E-8</c:v>
                </c:pt>
                <c:pt idx="333">
                  <c:v>5.7469559777700799E-8</c:v>
                </c:pt>
                <c:pt idx="334">
                  <c:v>5.7469559777700799E-8</c:v>
                </c:pt>
                <c:pt idx="335">
                  <c:v>5.7087842009195797E-8</c:v>
                </c:pt>
                <c:pt idx="336">
                  <c:v>5.7087842009195797E-8</c:v>
                </c:pt>
                <c:pt idx="337">
                  <c:v>5.7469559777700799E-8</c:v>
                </c:pt>
                <c:pt idx="338">
                  <c:v>5.7469559777700799E-8</c:v>
                </c:pt>
                <c:pt idx="339">
                  <c:v>5.7469559777700799E-8</c:v>
                </c:pt>
                <c:pt idx="340">
                  <c:v>5.7469559777700799E-8</c:v>
                </c:pt>
                <c:pt idx="341">
                  <c:v>5.7469559777700799E-8</c:v>
                </c:pt>
                <c:pt idx="342">
                  <c:v>5.7469559777700799E-8</c:v>
                </c:pt>
                <c:pt idx="343">
                  <c:v>5.7469559777700799E-8</c:v>
                </c:pt>
                <c:pt idx="344">
                  <c:v>5.7469559777700799E-8</c:v>
                </c:pt>
                <c:pt idx="345">
                  <c:v>5.7087842009195797E-8</c:v>
                </c:pt>
                <c:pt idx="346">
                  <c:v>5.7087842009195797E-8</c:v>
                </c:pt>
                <c:pt idx="347">
                  <c:v>5.7087842009195797E-8</c:v>
                </c:pt>
                <c:pt idx="348">
                  <c:v>5.6708763906954098E-8</c:v>
                </c:pt>
                <c:pt idx="349">
                  <c:v>5.6708763906954098E-8</c:v>
                </c:pt>
                <c:pt idx="350">
                  <c:v>5.6708763906954098E-8</c:v>
                </c:pt>
                <c:pt idx="351">
                  <c:v>5.6708763906954098E-8</c:v>
                </c:pt>
                <c:pt idx="352">
                  <c:v>5.6332204678710702E-8</c:v>
                </c:pt>
                <c:pt idx="353">
                  <c:v>5.6520224944733802E-8</c:v>
                </c:pt>
                <c:pt idx="354">
                  <c:v>5.6332204678710702E-8</c:v>
                </c:pt>
                <c:pt idx="355">
                  <c:v>5.6332204678710702E-8</c:v>
                </c:pt>
                <c:pt idx="356">
                  <c:v>5.6332204678710702E-8</c:v>
                </c:pt>
                <c:pt idx="357">
                  <c:v>5.5958146560897102E-8</c:v>
                </c:pt>
                <c:pt idx="358">
                  <c:v>5.5958146560897102E-8</c:v>
                </c:pt>
                <c:pt idx="359">
                  <c:v>5.5958146560897102E-8</c:v>
                </c:pt>
                <c:pt idx="360">
                  <c:v>5.5958146560897102E-8</c:v>
                </c:pt>
                <c:pt idx="361">
                  <c:v>5.5586571789944997E-8</c:v>
                </c:pt>
                <c:pt idx="362">
                  <c:v>5.5586571789944997E-8</c:v>
                </c:pt>
                <c:pt idx="363">
                  <c:v>5.8825342819091E-8</c:v>
                </c:pt>
                <c:pt idx="364">
                  <c:v>5.6708763906954098E-8</c:v>
                </c:pt>
                <c:pt idx="365">
                  <c:v>5.5586571789944997E-8</c:v>
                </c:pt>
                <c:pt idx="366">
                  <c:v>5.4668447546646302E-8</c:v>
                </c:pt>
                <c:pt idx="367">
                  <c:v>5.3944834377261901E-8</c:v>
                </c:pt>
                <c:pt idx="368">
                  <c:v>5.3586628467883202E-8</c:v>
                </c:pt>
                <c:pt idx="369">
                  <c:v>5.2877336287338E-8</c:v>
                </c:pt>
                <c:pt idx="370">
                  <c:v>5.25262215944621E-8</c:v>
                </c:pt>
                <c:pt idx="371">
                  <c:v>5.2351488477597701E-8</c:v>
                </c:pt>
                <c:pt idx="372">
                  <c:v>5.2003862549554403E-8</c:v>
                </c:pt>
                <c:pt idx="373">
                  <c:v>5.1658545885402398E-8</c:v>
                </c:pt>
                <c:pt idx="374">
                  <c:v>5.1658545885402398E-8</c:v>
                </c:pt>
                <c:pt idx="375">
                  <c:v>5.1315520721573101E-8</c:v>
                </c:pt>
                <c:pt idx="376">
                  <c:v>5.0974772847212E-8</c:v>
                </c:pt>
                <c:pt idx="377">
                  <c:v>5.0636288051464303E-8</c:v>
                </c:pt>
                <c:pt idx="378">
                  <c:v>5.0636288051464303E-8</c:v>
                </c:pt>
                <c:pt idx="379">
                  <c:v>5.0300052123475299E-8</c:v>
                </c:pt>
                <c:pt idx="380">
                  <c:v>5.0300052123475299E-8</c:v>
                </c:pt>
                <c:pt idx="381">
                  <c:v>5.01328223379005E-8</c:v>
                </c:pt>
                <c:pt idx="382">
                  <c:v>5.01328223379005E-8</c:v>
                </c:pt>
                <c:pt idx="383">
                  <c:v>4.9966050852390201E-8</c:v>
                </c:pt>
                <c:pt idx="384">
                  <c:v>4.9966050852390201E-8</c:v>
                </c:pt>
                <c:pt idx="385">
                  <c:v>4.9799929513483201E-8</c:v>
                </c:pt>
                <c:pt idx="386">
                  <c:v>4.9799929513483201E-8</c:v>
                </c:pt>
                <c:pt idx="387">
                  <c:v>4.9799929513483201E-8</c:v>
                </c:pt>
                <c:pt idx="388">
                  <c:v>4.9799929513483201E-8</c:v>
                </c:pt>
                <c:pt idx="389">
                  <c:v>4.9799929513483201E-8</c:v>
                </c:pt>
                <c:pt idx="390">
                  <c:v>4.9799929513483201E-8</c:v>
                </c:pt>
                <c:pt idx="391">
                  <c:v>5.0974772847212E-8</c:v>
                </c:pt>
                <c:pt idx="392">
                  <c:v>5.4305434815660099E-8</c:v>
                </c:pt>
                <c:pt idx="393">
                  <c:v>5.8434729055534203E-8</c:v>
                </c:pt>
                <c:pt idx="394">
                  <c:v>6.3087874480061106E-8</c:v>
                </c:pt>
                <c:pt idx="395">
                  <c:v>6.8566585298412895E-8</c:v>
                </c:pt>
                <c:pt idx="396">
                  <c:v>7.4521366855151401E-8</c:v>
                </c:pt>
                <c:pt idx="397">
                  <c:v>8.1806689422592105E-8</c:v>
                </c:pt>
                <c:pt idx="398">
                  <c:v>9.0404718378067601E-8</c:v>
                </c:pt>
                <c:pt idx="399">
                  <c:v>9.9906230843771402E-8</c:v>
                </c:pt>
                <c:pt idx="400">
                  <c:v>1.0967321628641E-7</c:v>
                </c:pt>
                <c:pt idx="401">
                  <c:v>1.2079699729383701E-7</c:v>
                </c:pt>
                <c:pt idx="402">
                  <c:v>1.3216529737292101E-7</c:v>
                </c:pt>
                <c:pt idx="403">
                  <c:v>1.46055555205748E-7</c:v>
                </c:pt>
                <c:pt idx="404">
                  <c:v>1.5926967478208101E-7</c:v>
                </c:pt>
                <c:pt idx="405">
                  <c:v>1.7542367913847501E-7</c:v>
                </c:pt>
                <c:pt idx="406">
                  <c:v>1.91932940651895E-7</c:v>
                </c:pt>
                <c:pt idx="407">
                  <c:v>2.10696811109301E-7</c:v>
                </c:pt>
                <c:pt idx="408">
                  <c:v>2.32840974945247E-7</c:v>
                </c:pt>
                <c:pt idx="409">
                  <c:v>2.5306243855993602E-7</c:v>
                </c:pt>
                <c:pt idx="410">
                  <c:v>2.7687860892910902E-7</c:v>
                </c:pt>
                <c:pt idx="411">
                  <c:v>3.0293588793028897E-7</c:v>
                </c:pt>
                <c:pt idx="412">
                  <c:v>3.30342516008386E-7</c:v>
                </c:pt>
                <c:pt idx="413">
                  <c:v>3.6143165971225202E-7</c:v>
                </c:pt>
                <c:pt idx="414">
                  <c:v>3.9413154695466801E-7</c:v>
                </c:pt>
                <c:pt idx="415">
                  <c:v>4.2693559976214601E-7</c:v>
                </c:pt>
                <c:pt idx="416">
                  <c:v>4.6556183974644201E-7</c:v>
                </c:pt>
                <c:pt idx="417">
                  <c:v>5.0431111731086201E-7</c:v>
                </c:pt>
                <c:pt idx="418">
                  <c:v>5.4628605994366797E-7</c:v>
                </c:pt>
                <c:pt idx="419">
                  <c:v>5.8978611150450803E-7</c:v>
                </c:pt>
                <c:pt idx="420">
                  <c:v>6.34633067875256E-7</c:v>
                </c:pt>
                <c:pt idx="421">
                  <c:v>6.8516811779772905E-7</c:v>
                </c:pt>
                <c:pt idx="422">
                  <c:v>7.3237009701187998E-7</c:v>
                </c:pt>
                <c:pt idx="423">
                  <c:v>7.9068860259212596E-7</c:v>
                </c:pt>
                <c:pt idx="424">
                  <c:v>8.4516165088643902E-7</c:v>
                </c:pt>
                <c:pt idx="425">
                  <c:v>9.0038400912817398E-7</c:v>
                </c:pt>
                <c:pt idx="426">
                  <c:v>9.5602365490776698E-7</c:v>
                </c:pt>
                <c:pt idx="427">
                  <c:v>1.01849161637801E-6</c:v>
                </c:pt>
                <c:pt idx="428">
                  <c:v>1.0778313708215101E-6</c:v>
                </c:pt>
                <c:pt idx="429">
                  <c:v>1.14062822831329E-6</c:v>
                </c:pt>
                <c:pt idx="430">
                  <c:v>1.23556412745529E-6</c:v>
                </c:pt>
                <c:pt idx="431">
                  <c:v>1.2988747357667301E-6</c:v>
                </c:pt>
                <c:pt idx="432">
                  <c:v>1.36542280415596E-6</c:v>
                </c:pt>
                <c:pt idx="433">
                  <c:v>1.42585611229151E-6</c:v>
                </c:pt>
                <c:pt idx="434">
                  <c:v>1.4889569683873501E-6</c:v>
                </c:pt>
                <c:pt idx="435">
                  <c:v>1.51396750425192E-6</c:v>
                </c:pt>
                <c:pt idx="436">
                  <c:v>1.5652499314455701E-6</c:v>
                </c:pt>
                <c:pt idx="437">
                  <c:v>1.6454458773296199E-6</c:v>
                </c:pt>
                <c:pt idx="438">
                  <c:v>1.74712863554304E-6</c:v>
                </c:pt>
                <c:pt idx="439">
                  <c:v>1.75880757069535E-6</c:v>
                </c:pt>
                <c:pt idx="455">
                  <c:v>2.2730921500624301E-6</c:v>
                </c:pt>
                <c:pt idx="456">
                  <c:v>2.2430047010857299E-6</c:v>
                </c:pt>
                <c:pt idx="457">
                  <c:v>2.25799817599181E-6</c:v>
                </c:pt>
                <c:pt idx="458">
                  <c:v>2.2430047010857299E-6</c:v>
                </c:pt>
                <c:pt idx="459">
                  <c:v>2.25799817599181E-6</c:v>
                </c:pt>
                <c:pt idx="460">
                  <c:v>2.2430047010857299E-6</c:v>
                </c:pt>
                <c:pt idx="461">
                  <c:v>2.2281105884758201E-6</c:v>
                </c:pt>
                <c:pt idx="462">
                  <c:v>2.2882868506712801E-6</c:v>
                </c:pt>
                <c:pt idx="463">
                  <c:v>2.1840171484654998E-6</c:v>
                </c:pt>
                <c:pt idx="464">
                  <c:v>2.1767496036773001E-6</c:v>
                </c:pt>
                <c:pt idx="465">
                  <c:v>2.1407981876109202E-6</c:v>
                </c:pt>
                <c:pt idx="466">
                  <c:v>2.1336745703592901E-6</c:v>
                </c:pt>
                <c:pt idx="467">
                  <c:v>2.1336745703592901E-6</c:v>
                </c:pt>
                <c:pt idx="468">
                  <c:v>2.0914519609505002E-6</c:v>
                </c:pt>
                <c:pt idx="469">
                  <c:v>2.07065909307857E-6</c:v>
                </c:pt>
                <c:pt idx="470">
                  <c:v>2.0500649497989798E-6</c:v>
                </c:pt>
                <c:pt idx="471">
                  <c:v>2.0432510154932898E-6</c:v>
                </c:pt>
                <c:pt idx="472">
                  <c:v>2.0296834009059201E-6</c:v>
                </c:pt>
                <c:pt idx="473">
                  <c:v>1.99615328710933E-6</c:v>
                </c:pt>
                <c:pt idx="474">
                  <c:v>1.98289649233629E-6</c:v>
                </c:pt>
                <c:pt idx="475">
                  <c:v>1.9566502942325302E-6</c:v>
                </c:pt>
                <c:pt idx="476">
                  <c:v>1.9566502942325302E-6</c:v>
                </c:pt>
                <c:pt idx="477">
                  <c:v>1.91793060366762E-6</c:v>
                </c:pt>
                <c:pt idx="478">
                  <c:v>1.8988646388606799E-6</c:v>
                </c:pt>
                <c:pt idx="479">
                  <c:v>1.8988646388606799E-6</c:v>
                </c:pt>
                <c:pt idx="480">
                  <c:v>1.9307512957311701E-6</c:v>
                </c:pt>
                <c:pt idx="481">
                  <c:v>1.9566502942325302E-6</c:v>
                </c:pt>
                <c:pt idx="482">
                  <c:v>1.98289649233629E-6</c:v>
                </c:pt>
                <c:pt idx="483">
                  <c:v>2.0500649497989798E-6</c:v>
                </c:pt>
                <c:pt idx="484">
                  <c:v>2.1265827854222102E-6</c:v>
                </c:pt>
                <c:pt idx="485">
                  <c:v>2.1840171484654998E-6</c:v>
                </c:pt>
                <c:pt idx="486">
                  <c:v>2.2430047010857299E-6</c:v>
                </c:pt>
                <c:pt idx="487">
                  <c:v>2.3975323983904601E-6</c:v>
                </c:pt>
                <c:pt idx="488">
                  <c:v>2.5203728455380702E-6</c:v>
                </c:pt>
                <c:pt idx="489">
                  <c:v>2.6057425657199899E-6</c:v>
                </c:pt>
                <c:pt idx="490">
                  <c:v>2.64950199380109E-6</c:v>
                </c:pt>
                <c:pt idx="491">
                  <c:v>2.6231584797642401E-6</c:v>
                </c:pt>
                <c:pt idx="492">
                  <c:v>2.5541760351188701E-6</c:v>
                </c:pt>
                <c:pt idx="493">
                  <c:v>2.4622747787361702E-6</c:v>
                </c:pt>
                <c:pt idx="494">
                  <c:v>2.3975323983904601E-6</c:v>
                </c:pt>
                <c:pt idx="495">
                  <c:v>2.3422683170792799E-6</c:v>
                </c:pt>
                <c:pt idx="496">
                  <c:v>2.3035831873130502E-6</c:v>
                </c:pt>
                <c:pt idx="497">
                  <c:v>2.25799817599181E-6</c:v>
                </c:pt>
                <c:pt idx="498">
                  <c:v>2.2430047010857299E-6</c:v>
                </c:pt>
                <c:pt idx="499">
                  <c:v>2.2133153834147298E-6</c:v>
                </c:pt>
                <c:pt idx="500">
                  <c:v>2.4704954739718198E-6</c:v>
                </c:pt>
                <c:pt idx="501">
                  <c:v>2.53721805165696E-6</c:v>
                </c:pt>
                <c:pt idx="502">
                  <c:v>2.6319112294004299E-6</c:v>
                </c:pt>
                <c:pt idx="503">
                  <c:v>2.7392457013775099E-6</c:v>
                </c:pt>
                <c:pt idx="504">
                  <c:v>2.8892054615425801E-6</c:v>
                </c:pt>
                <c:pt idx="505">
                  <c:v>4.4998128032602802E-6</c:v>
                </c:pt>
                <c:pt idx="506">
                  <c:v>5.2624750424001798E-6</c:v>
                </c:pt>
                <c:pt idx="507">
                  <c:v>5.5876666920084904E-6</c:v>
                </c:pt>
                <c:pt idx="508">
                  <c:v>5.6815028983692097E-6</c:v>
                </c:pt>
                <c:pt idx="509">
                  <c:v>3.7841193716303602E-6</c:v>
                </c:pt>
                <c:pt idx="510">
                  <c:v>4.0990762499859497E-6</c:v>
                </c:pt>
                <c:pt idx="511">
                  <c:v>4.4998128032602802E-6</c:v>
                </c:pt>
                <c:pt idx="512">
                  <c:v>4.9397212933399698E-6</c:v>
                </c:pt>
                <c:pt idx="513">
                  <c:v>5.3508651944866802E-6</c:v>
                </c:pt>
                <c:pt idx="514">
                  <c:v>5.5876666920084904E-6</c:v>
                </c:pt>
                <c:pt idx="515">
                  <c:v>5.5505688578705303E-6</c:v>
                </c:pt>
                <c:pt idx="516">
                  <c:v>5.3508651944866802E-6</c:v>
                </c:pt>
                <c:pt idx="517">
                  <c:v>5.1928041102655698E-6</c:v>
                </c:pt>
                <c:pt idx="518">
                  <c:v>5.0900503083539602E-6</c:v>
                </c:pt>
                <c:pt idx="519">
                  <c:v>5.1928041102655698E-6</c:v>
                </c:pt>
                <c:pt idx="520">
                  <c:v>5.3153394219407304E-6</c:v>
                </c:pt>
                <c:pt idx="521">
                  <c:v>5.45886359759606E-6</c:v>
                </c:pt>
                <c:pt idx="522">
                  <c:v>5.4226102292886901E-6</c:v>
                </c:pt>
                <c:pt idx="523">
                  <c:v>5.3866287998971504E-6</c:v>
                </c:pt>
                <c:pt idx="524">
                  <c:v>5.3153394219407304E-6</c:v>
                </c:pt>
                <c:pt idx="525">
                  <c:v>5.3508651944866802E-6</c:v>
                </c:pt>
                <c:pt idx="526">
                  <c:v>5.7769316299527401E-6</c:v>
                </c:pt>
                <c:pt idx="527">
                  <c:v>6.1339314925135096E-6</c:v>
                </c:pt>
                <c:pt idx="528">
                  <c:v>6.6003390202240502E-6</c:v>
                </c:pt>
                <c:pt idx="529">
                  <c:v>6.9385155256895797E-6</c:v>
                </c:pt>
                <c:pt idx="530">
                  <c:v>7.0785845309728697E-6</c:v>
                </c:pt>
                <c:pt idx="531">
                  <c:v>7.2214952524518501E-6</c:v>
                </c:pt>
                <c:pt idx="532">
                  <c:v>7.3427972893114202E-6</c:v>
                </c:pt>
                <c:pt idx="533">
                  <c:v>7.3918881753343098E-6</c:v>
                </c:pt>
                <c:pt idx="534">
                  <c:v>7.3918881753343098E-6</c:v>
                </c:pt>
                <c:pt idx="535">
                  <c:v>7.3427972893114202E-6</c:v>
                </c:pt>
                <c:pt idx="536">
                  <c:v>6.8924355218769E-6</c:v>
                </c:pt>
                <c:pt idx="537">
                  <c:v>6.1339314925135096E-6</c:v>
                </c:pt>
                <c:pt idx="538">
                  <c:v>4.9397212933399698E-6</c:v>
                </c:pt>
                <c:pt idx="539">
                  <c:v>4.0448194340569898E-6</c:v>
                </c:pt>
                <c:pt idx="540">
                  <c:v>3.1928661883284799E-6</c:v>
                </c:pt>
                <c:pt idx="541">
                  <c:v>2.3816121483832801E-6</c:v>
                </c:pt>
                <c:pt idx="542">
                  <c:v>1.83665019903855E-6</c:v>
                </c:pt>
                <c:pt idx="543">
                  <c:v>1.50391440456587E-6</c:v>
                </c:pt>
                <c:pt idx="544">
                  <c:v>1.2816823300454399E-6</c:v>
                </c:pt>
                <c:pt idx="545">
                  <c:v>1.1069411129938E-6</c:v>
                </c:pt>
                <c:pt idx="546">
                  <c:v>9.8840700957225593E-7</c:v>
                </c:pt>
                <c:pt idx="547">
                  <c:v>9.0640270400399395E-7</c:v>
                </c:pt>
                <c:pt idx="548">
                  <c:v>8.1475286606291701E-7</c:v>
                </c:pt>
                <c:pt idx="549">
                  <c:v>7.5214978778603804E-7</c:v>
                </c:pt>
                <c:pt idx="550">
                  <c:v>6.9667578372900596E-7</c:v>
                </c:pt>
                <c:pt idx="551">
                  <c:v>6.5394789316996996E-7</c:v>
                </c:pt>
                <c:pt idx="552">
                  <c:v>6.1588872313222901E-7</c:v>
                </c:pt>
                <c:pt idx="553">
                  <c:v>5.8197952057525897E-7</c:v>
                </c:pt>
                <c:pt idx="554">
                  <c:v>5.5361385875585203E-7</c:v>
                </c:pt>
                <c:pt idx="555">
                  <c:v>5.3015111234344595E-7</c:v>
                </c:pt>
                <c:pt idx="556">
                  <c:v>5.0768221626640297E-7</c:v>
                </c:pt>
                <c:pt idx="557">
                  <c:v>4.8616607273288505E-7</c:v>
                </c:pt>
                <c:pt idx="558">
                  <c:v>4.6711528511877902E-7</c:v>
                </c:pt>
                <c:pt idx="559">
                  <c:v>4.5331873366194401E-7</c:v>
                </c:pt>
                <c:pt idx="560">
                  <c:v>4.37007997788896E-7</c:v>
                </c:pt>
                <c:pt idx="561">
                  <c:v>4.21284539697808E-7</c:v>
                </c:pt>
                <c:pt idx="562">
                  <c:v>4.10205785783546E-7</c:v>
                </c:pt>
                <c:pt idx="563">
                  <c:v>3.9544667629343098E-7</c:v>
                </c:pt>
                <c:pt idx="564">
                  <c:v>3.8633183407910099E-7</c:v>
                </c:pt>
                <c:pt idx="565">
                  <c:v>3.76172266669527E-7</c:v>
                </c:pt>
                <c:pt idx="566">
                  <c:v>3.6506176570583098E-7</c:v>
                </c:pt>
                <c:pt idx="567">
                  <c:v>3.5546156595955799E-7</c:v>
                </c:pt>
                <c:pt idx="568">
                  <c:v>3.4959003869516801E-7</c:v>
                </c:pt>
                <c:pt idx="569">
                  <c:v>3.4039669571939099E-7</c:v>
                </c:pt>
                <c:pt idx="570">
                  <c:v>3.3255105336138502E-7</c:v>
                </c:pt>
                <c:pt idx="571">
                  <c:v>3.2597000654277498E-7</c:v>
                </c:pt>
                <c:pt idx="572">
                  <c:v>3.2058653687272401E-7</c:v>
                </c:pt>
                <c:pt idx="573">
                  <c:v>3.1319720505962302E-7</c:v>
                </c:pt>
                <c:pt idx="574">
                  <c:v>3.0905161452210402E-7</c:v>
                </c:pt>
                <c:pt idx="575">
                  <c:v>3.0293588793028897E-7</c:v>
                </c:pt>
                <c:pt idx="576">
                  <c:v>2.97931990189681E-7</c:v>
                </c:pt>
                <c:pt idx="577">
                  <c:v>2.9203630447227598E-7</c:v>
                </c:pt>
                <c:pt idx="578">
                  <c:v>2.8625728987208202E-7</c:v>
                </c:pt>
                <c:pt idx="579">
                  <c:v>2.83410827250918E-7</c:v>
                </c:pt>
                <c:pt idx="580">
                  <c:v>2.77802485015854E-7</c:v>
                </c:pt>
                <c:pt idx="581">
                  <c:v>2.7687860892910902E-7</c:v>
                </c:pt>
                <c:pt idx="582">
                  <c:v>2.7139930125485899E-7</c:v>
                </c:pt>
                <c:pt idx="583">
                  <c:v>2.6959713750329599E-7</c:v>
                </c:pt>
                <c:pt idx="584">
                  <c:v>2.6602864977576198E-7</c:v>
                </c:pt>
                <c:pt idx="585">
                  <c:v>2.6338332759223698E-7</c:v>
                </c:pt>
                <c:pt idx="586">
                  <c:v>2.5989709229179399E-7</c:v>
                </c:pt>
                <c:pt idx="587">
                  <c:v>2.5817132609518001E-7</c:v>
                </c:pt>
                <c:pt idx="588">
                  <c:v>2.5306243855993602E-7</c:v>
                </c:pt>
                <c:pt idx="589">
                  <c:v>2.5054603725038702E-7</c:v>
                </c:pt>
                <c:pt idx="590">
                  <c:v>2.5054603725038702E-7</c:v>
                </c:pt>
                <c:pt idx="591">
                  <c:v>2.45588068992219E-7</c:v>
                </c:pt>
                <c:pt idx="592">
                  <c:v>2.4233739281953598E-7</c:v>
                </c:pt>
                <c:pt idx="593">
                  <c:v>2.3992762976376901E-7</c:v>
                </c:pt>
                <c:pt idx="594">
                  <c:v>2.3675185900629001E-7</c:v>
                </c:pt>
                <c:pt idx="595">
                  <c:v>2.3517978320341999E-7</c:v>
                </c:pt>
                <c:pt idx="596">
                  <c:v>2.3361812395705701E-7</c:v>
                </c:pt>
                <c:pt idx="597">
                  <c:v>2.30525657229918E-7</c:v>
                </c:pt>
                <c:pt idx="598">
                  <c:v>2.2823336109922799E-7</c:v>
                </c:pt>
                <c:pt idx="599">
                  <c:v>2.2446340608439599E-7</c:v>
                </c:pt>
                <c:pt idx="600">
                  <c:v>2.22231392399407E-7</c:v>
                </c:pt>
                <c:pt idx="601">
                  <c:v>2.20755723034926E-7</c:v>
                </c:pt>
                <c:pt idx="602">
                  <c:v>2.1856057230706901E-7</c:v>
                </c:pt>
                <c:pt idx="603">
                  <c:v>2.1566762598013101E-7</c:v>
                </c:pt>
                <c:pt idx="604">
                  <c:v>2.1423555551791601E-7</c:v>
                </c:pt>
                <c:pt idx="605">
                  <c:v>2.12812977906651E-7</c:v>
                </c:pt>
                <c:pt idx="606">
                  <c:v>2.10696811109301E-7</c:v>
                </c:pt>
                <c:pt idx="607">
                  <c:v>2.0790795929315201E-7</c:v>
                </c:pt>
                <c:pt idx="608">
                  <c:v>2.0652740317927901E-7</c:v>
                </c:pt>
                <c:pt idx="609">
                  <c:v>2.0379373211198899E-7</c:v>
                </c:pt>
                <c:pt idx="610">
                  <c:v>2.0244048926088001E-7</c:v>
                </c:pt>
                <c:pt idx="611">
                  <c:v>2.0042746484705199E-7</c:v>
                </c:pt>
                <c:pt idx="612">
                  <c:v>1.9909639092929799E-7</c:v>
                </c:pt>
                <c:pt idx="613">
                  <c:v>1.9646108739834699E-7</c:v>
                </c:pt>
                <c:pt idx="614">
                  <c:v>1.95156530935491E-7</c:v>
                </c:pt>
                <c:pt idx="615">
                  <c:v>1.93860657304867E-7</c:v>
                </c:pt>
                <c:pt idx="616">
                  <c:v>1.9257338124134501E-7</c:v>
                </c:pt>
                <c:pt idx="617">
                  <c:v>1.9065846856847199E-7</c:v>
                </c:pt>
                <c:pt idx="618">
                  <c:v>1.88134848144727E-7</c:v>
                </c:pt>
                <c:pt idx="619">
                  <c:v>1.88134848144727E-7</c:v>
                </c:pt>
                <c:pt idx="620">
                  <c:v>1.85644623229563E-7</c:v>
                </c:pt>
                <c:pt idx="621">
                  <c:v>1.8441190263729299E-7</c:v>
                </c:pt>
                <c:pt idx="622">
                  <c:v>1.8318736749733899E-7</c:v>
                </c:pt>
                <c:pt idx="623">
                  <c:v>1.89392451943604E-7</c:v>
                </c:pt>
                <c:pt idx="624">
                  <c:v>1.8688558611756799E-7</c:v>
                </c:pt>
                <c:pt idx="625">
                  <c:v>1.8136579171823499E-7</c:v>
                </c:pt>
                <c:pt idx="626">
                  <c:v>1.7659631623700899E-7</c:v>
                </c:pt>
                <c:pt idx="627">
                  <c:v>1.7659631623700899E-7</c:v>
                </c:pt>
                <c:pt idx="628">
                  <c:v>1.7425882958832501E-7</c:v>
                </c:pt>
                <c:pt idx="629">
                  <c:v>1.7252604322948099E-7</c:v>
                </c:pt>
                <c:pt idx="630">
                  <c:v>1.7024225940076499E-7</c:v>
                </c:pt>
                <c:pt idx="631">
                  <c:v>1.6911181432988E-7</c:v>
                </c:pt>
                <c:pt idx="632">
                  <c:v>1.6911181432988E-7</c:v>
                </c:pt>
                <c:pt idx="633">
                  <c:v>1.7425882958832501E-7</c:v>
                </c:pt>
                <c:pt idx="634">
                  <c:v>1.8016147862454001E-7</c:v>
                </c:pt>
                <c:pt idx="635">
                  <c:v>1.9065846856847199E-7</c:v>
                </c:pt>
                <c:pt idx="636">
                  <c:v>2.0379373211198899E-7</c:v>
                </c:pt>
                <c:pt idx="637">
                  <c:v>2.1856057230706901E-7</c:v>
                </c:pt>
                <c:pt idx="638">
                  <c:v>2.3517978320341999E-7</c:v>
                </c:pt>
                <c:pt idx="639">
                  <c:v>2.5222084332199302E-7</c:v>
                </c:pt>
                <c:pt idx="640">
                  <c:v>2.6959713750329599E-7</c:v>
                </c:pt>
                <c:pt idx="641">
                  <c:v>2.8817080988119399E-7</c:v>
                </c:pt>
                <c:pt idx="642">
                  <c:v>3.0905161452210402E-7</c:v>
                </c:pt>
                <c:pt idx="643">
                  <c:v>3.2814898531796601E-7</c:v>
                </c:pt>
                <c:pt idx="644">
                  <c:v>3.4842742024920801E-7</c:v>
                </c:pt>
                <c:pt idx="645">
                  <c:v>3.7243171391310101E-7</c:v>
                </c:pt>
                <c:pt idx="646">
                  <c:v>3.9151444752860698E-7</c:v>
                </c:pt>
                <c:pt idx="647">
                  <c:v>4.1432576836086799E-7</c:v>
                </c:pt>
                <c:pt idx="648">
                  <c:v>4.3122358306391101E-7</c:v>
                </c:pt>
                <c:pt idx="649">
                  <c:v>4.5483133703783102E-7</c:v>
                </c:pt>
                <c:pt idx="650">
                  <c:v>4.7180685669445602E-7</c:v>
                </c:pt>
                <c:pt idx="651">
                  <c:v>4.9268749080511E-7</c:v>
                </c:pt>
                <c:pt idx="652">
                  <c:v>5.1107588205922998E-7</c:v>
                </c:pt>
                <c:pt idx="653">
                  <c:v>5.3015111234344595E-7</c:v>
                </c:pt>
                <c:pt idx="654">
                  <c:v>5.4628605994366797E-7</c:v>
                </c:pt>
                <c:pt idx="655">
                  <c:v>5.6479035492884503E-7</c:v>
                </c:pt>
                <c:pt idx="656">
                  <c:v>5.8197952057525897E-7</c:v>
                </c:pt>
                <c:pt idx="657">
                  <c:v>5.9969181620544902E-7</c:v>
                </c:pt>
                <c:pt idx="658">
                  <c:v>6.2000572143006096E-7</c:v>
                </c:pt>
                <c:pt idx="659">
                  <c:v>6.34633067875256E-7</c:v>
                </c:pt>
                <c:pt idx="660">
                  <c:v>6.5394789316996996E-7</c:v>
                </c:pt>
                <c:pt idx="661">
                  <c:v>6.7160954131395503E-7</c:v>
                </c:pt>
                <c:pt idx="662">
                  <c:v>7.0133279450601496E-7</c:v>
                </c:pt>
                <c:pt idx="663">
                  <c:v>7.4219406087649901E-7</c:v>
                </c:pt>
                <c:pt idx="664">
                  <c:v>7.8805902603562498E-7</c:v>
                </c:pt>
                <c:pt idx="665">
                  <c:v>8.3397475236779396E-7</c:v>
                </c:pt>
                <c:pt idx="666">
                  <c:v>8.8256661001650997E-7</c:v>
                </c:pt>
                <c:pt idx="667">
                  <c:v>9.3398875833372501E-7</c:v>
                </c:pt>
                <c:pt idx="668">
                  <c:v>9.8840700957225593E-7</c:v>
                </c:pt>
                <c:pt idx="669">
                  <c:v>1.0425181926620999E-6</c:v>
                </c:pt>
                <c:pt idx="670">
                  <c:v>1.0995908041877501E-6</c:v>
                </c:pt>
                <c:pt idx="671">
                  <c:v>1.1675405175992601E-6</c:v>
                </c:pt>
                <c:pt idx="672">
                  <c:v>1.2521390999609101E-6</c:v>
                </c:pt>
                <c:pt idx="673">
                  <c:v>1.2988747357667301E-6</c:v>
                </c:pt>
                <c:pt idx="674">
                  <c:v>1.3206872608861799E-6</c:v>
                </c:pt>
                <c:pt idx="675">
                  <c:v>1.3295156122694601E-6</c:v>
                </c:pt>
                <c:pt idx="676">
                  <c:v>1.3339544011614601E-6</c:v>
                </c:pt>
                <c:pt idx="677">
                  <c:v>1.33840285343467E-6</c:v>
                </c:pt>
                <c:pt idx="678">
                  <c:v>1.38835832785844E-6</c:v>
                </c:pt>
                <c:pt idx="679">
                  <c:v>1.3976402897242201E-6</c:v>
                </c:pt>
                <c:pt idx="680">
                  <c:v>1.4163880450723801E-6</c:v>
                </c:pt>
                <c:pt idx="681">
                  <c:v>1.45949252328136E-6</c:v>
                </c:pt>
                <c:pt idx="682">
                  <c:v>1.4889569683873501E-6</c:v>
                </c:pt>
                <c:pt idx="683">
                  <c:v>1.50391440456587E-6</c:v>
                </c:pt>
                <c:pt idx="684">
                  <c:v>1.5190163367151399E-6</c:v>
                </c:pt>
                <c:pt idx="685">
                  <c:v>1.58096781888161E-6</c:v>
                </c:pt>
                <c:pt idx="686">
                  <c:v>1.6128847164509299E-6</c:v>
                </c:pt>
                <c:pt idx="687">
                  <c:v>1.6345197764167101E-6</c:v>
                </c:pt>
                <c:pt idx="688">
                  <c:v>1.6619769667158801E-6</c:v>
                </c:pt>
                <c:pt idx="689">
                  <c:v>1.6619769667158801E-6</c:v>
                </c:pt>
                <c:pt idx="690">
                  <c:v>1.6619769667158801E-6</c:v>
                </c:pt>
                <c:pt idx="691">
                  <c:v>1.6955292494458199E-6</c:v>
                </c:pt>
                <c:pt idx="692">
                  <c:v>1.70686314504564E-6</c:v>
                </c:pt>
                <c:pt idx="693">
                  <c:v>1.7125552176366901E-6</c:v>
                </c:pt>
                <c:pt idx="694">
                  <c:v>1.72975887835491E-6</c:v>
                </c:pt>
                <c:pt idx="695">
                  <c:v>1.7355273485009E-6</c:v>
                </c:pt>
                <c:pt idx="696">
                  <c:v>1.75880757069535E-6</c:v>
                </c:pt>
                <c:pt idx="697">
                  <c:v>1.7823999769461801E-6</c:v>
                </c:pt>
                <c:pt idx="698">
                  <c:v>1.7823999769461801E-6</c:v>
                </c:pt>
                <c:pt idx="699">
                  <c:v>1.7943146985999101E-6</c:v>
                </c:pt>
                <c:pt idx="700">
                  <c:v>1.8123396330338399E-6</c:v>
                </c:pt>
                <c:pt idx="701">
                  <c:v>1.8244543298351299E-6</c:v>
                </c:pt>
                <c:pt idx="702">
                  <c:v>1.8489274680177899E-6</c:v>
                </c:pt>
                <c:pt idx="703">
                  <c:v>1.8612868188938501E-6</c:v>
                </c:pt>
                <c:pt idx="704">
                  <c:v>1.8612868188938501E-6</c:v>
                </c:pt>
                <c:pt idx="705">
                  <c:v>1.8612868188938501E-6</c:v>
                </c:pt>
                <c:pt idx="706">
                  <c:v>1.8183834527008001E-6</c:v>
                </c:pt>
                <c:pt idx="707">
                  <c:v>1.7240030274479E-6</c:v>
                </c:pt>
                <c:pt idx="708">
                  <c:v>1.5548563396805499E-6</c:v>
                </c:pt>
                <c:pt idx="709">
                  <c:v>1.3976402897242201E-6</c:v>
                </c:pt>
                <c:pt idx="710">
                  <c:v>1.2438233625289201E-6</c:v>
                </c:pt>
                <c:pt idx="711">
                  <c:v>1.11063252461463E-6</c:v>
                </c:pt>
                <c:pt idx="712">
                  <c:v>9.9170506473456001E-7</c:v>
                </c:pt>
                <c:pt idx="713">
                  <c:v>8.8256661001650997E-7</c:v>
                </c:pt>
                <c:pt idx="714">
                  <c:v>7.8022276284173099E-7</c:v>
                </c:pt>
                <c:pt idx="715">
                  <c:v>6.8745436010431096E-7</c:v>
                </c:pt>
                <c:pt idx="716">
                  <c:v>6.1179849808468102E-7</c:v>
                </c:pt>
                <c:pt idx="717">
                  <c:v>5.4085387546365297E-7</c:v>
                </c:pt>
                <c:pt idx="718">
                  <c:v>4.7973105665732799E-7</c:v>
                </c:pt>
                <c:pt idx="719">
                  <c:v>4.2693559976214601E-7</c:v>
                </c:pt>
                <c:pt idx="720">
                  <c:v>3.76172266669527E-7</c:v>
                </c:pt>
                <c:pt idx="721">
                  <c:v>3.3366069374096702E-7</c:v>
                </c:pt>
                <c:pt idx="722">
                  <c:v>2.9203630447227598E-7</c:v>
                </c:pt>
                <c:pt idx="723">
                  <c:v>2.5645701384746602E-7</c:v>
                </c:pt>
                <c:pt idx="724">
                  <c:v>2.22231392399407E-7</c:v>
                </c:pt>
                <c:pt idx="725">
                  <c:v>1.91932940651895E-7</c:v>
                </c:pt>
                <c:pt idx="726">
                  <c:v>1.6521403267688499E-7</c:v>
                </c:pt>
                <c:pt idx="727">
                  <c:v>1.43165721055993E-7</c:v>
                </c:pt>
                <c:pt idx="728">
                  <c:v>1.2160448648046401E-7</c:v>
                </c:pt>
                <c:pt idx="729">
                  <c:v>1.07502927448877E-7</c:v>
                </c:pt>
                <c:pt idx="730">
                  <c:v>9.4405649520012905E-8</c:v>
                </c:pt>
                <c:pt idx="731">
                  <c:v>8.3736779288301398E-8</c:v>
                </c:pt>
                <c:pt idx="732">
                  <c:v>7.5520986797528101E-8</c:v>
                </c:pt>
                <c:pt idx="733">
                  <c:v>6.7884840859733204E-8</c:v>
                </c:pt>
                <c:pt idx="734">
                  <c:v>6.1020919872589703E-8</c:v>
                </c:pt>
                <c:pt idx="735">
                  <c:v>5.50338832283614E-8</c:v>
                </c:pt>
                <c:pt idx="736">
                  <c:v>4.9799929513483201E-8</c:v>
                </c:pt>
                <c:pt idx="737">
                  <c:v>4.53648887344115E-8</c:v>
                </c:pt>
                <c:pt idx="738">
                  <c:v>4.1601143863090302E-8</c:v>
                </c:pt>
                <c:pt idx="739">
                  <c:v>3.8276919411828203E-8</c:v>
                </c:pt>
                <c:pt idx="740">
                  <c:v>3.51012339194767E-8</c:v>
                </c:pt>
                <c:pt idx="741">
                  <c:v>3.21890247789724E-8</c:v>
                </c:pt>
                <c:pt idx="742">
                  <c:v>2.95183717469171E-8</c:v>
                </c:pt>
                <c:pt idx="743">
                  <c:v>2.70693991666348E-8</c:v>
                </c:pt>
                <c:pt idx="744">
                  <c:v>2.44949855954246E-8</c:v>
                </c:pt>
                <c:pt idx="745">
                  <c:v>2.2612887562445301E-8</c:v>
                </c:pt>
                <c:pt idx="746">
                  <c:v>2.0945037704222999E-8</c:v>
                </c:pt>
                <c:pt idx="747">
                  <c:v>1.9857917976651099E-8</c:v>
                </c:pt>
                <c:pt idx="748">
                  <c:v>1.90162996460685E-8</c:v>
                </c:pt>
                <c:pt idx="749">
                  <c:v>1.79693113722123E-8</c:v>
                </c:pt>
                <c:pt idx="750">
                  <c:v>1.7093505277898601E-8</c:v>
                </c:pt>
                <c:pt idx="751">
                  <c:v>1.6260353064012601E-8</c:v>
                </c:pt>
                <c:pt idx="752">
                  <c:v>1.5467810143832099E-8</c:v>
                </c:pt>
                <c:pt idx="753">
                  <c:v>1.4911297085973201E-8</c:v>
                </c:pt>
                <c:pt idx="754">
                  <c:v>1.4279325277755099E-8</c:v>
                </c:pt>
                <c:pt idx="755">
                  <c:v>1.37655709053774E-8</c:v>
                </c:pt>
                <c:pt idx="756">
                  <c:v>1.32261313012804E-8</c:v>
                </c:pt>
                <c:pt idx="757">
                  <c:v>1.26656294341387E-8</c:v>
                </c:pt>
                <c:pt idx="758">
                  <c:v>1.2373694069367501E-8</c:v>
                </c:pt>
                <c:pt idx="759">
                  <c:v>1.17706120406069E-8</c:v>
                </c:pt>
                <c:pt idx="760">
                  <c:v>1.13470974838492E-8</c:v>
                </c:pt>
                <c:pt idx="761">
                  <c:v>1.08661843967183E-8</c:v>
                </c:pt>
                <c:pt idx="762">
                  <c:v>1.06511564013089E-8</c:v>
                </c:pt>
                <c:pt idx="763">
                  <c:v>1.0199758371243199E-8</c:v>
                </c:pt>
                <c:pt idx="764">
                  <c:v>9.7674721644125301E-9</c:v>
                </c:pt>
                <c:pt idx="765">
                  <c:v>9.35350730202344E-9</c:v>
                </c:pt>
                <c:pt idx="766">
                  <c:v>9.0772536154304296E-9</c:v>
                </c:pt>
                <c:pt idx="767">
                  <c:v>8.7215541455520906E-9</c:v>
                </c:pt>
                <c:pt idx="768">
                  <c:v>8.2964586312073102E-9</c:v>
                </c:pt>
                <c:pt idx="769">
                  <c:v>8.2139521850876901E-9</c:v>
                </c:pt>
                <c:pt idx="770">
                  <c:v>8.1052293765537797E-9</c:v>
                </c:pt>
                <c:pt idx="771">
                  <c:v>7.9979454170597802E-9</c:v>
                </c:pt>
                <c:pt idx="772">
                  <c:v>8.1052293765537797E-9</c:v>
                </c:pt>
                <c:pt idx="773">
                  <c:v>7.8136119796567899E-9</c:v>
                </c:pt>
                <c:pt idx="774">
                  <c:v>7.7101889317532302E-9</c:v>
                </c:pt>
                <c:pt idx="775">
                  <c:v>7.5324733117554305E-9</c:v>
                </c:pt>
                <c:pt idx="776">
                  <c:v>7.2373071979825396E-9</c:v>
                </c:pt>
                <c:pt idx="777">
                  <c:v>7.2373071979825396E-9</c:v>
                </c:pt>
                <c:pt idx="778">
                  <c:v>7.0001902052751997E-9</c:v>
                </c:pt>
                <c:pt idx="779">
                  <c:v>7.0235413041075299E-9</c:v>
                </c:pt>
                <c:pt idx="780">
                  <c:v>6.9769034993782903E-9</c:v>
                </c:pt>
                <c:pt idx="781">
                  <c:v>7.0705046262276003E-9</c:v>
                </c:pt>
                <c:pt idx="782">
                  <c:v>6.8161027932944696E-9</c:v>
                </c:pt>
                <c:pt idx="783">
                  <c:v>6.8845547041007599E-9</c:v>
                </c:pt>
                <c:pt idx="784">
                  <c:v>6.8845547041007599E-9</c:v>
                </c:pt>
                <c:pt idx="785">
                  <c:v>6.7708425532941799E-9</c:v>
                </c:pt>
                <c:pt idx="786">
                  <c:v>6.7708425532941799E-9</c:v>
                </c:pt>
                <c:pt idx="787">
                  <c:v>6.9305752248283104E-9</c:v>
                </c:pt>
                <c:pt idx="788">
                  <c:v>6.8161027932944696E-9</c:v>
                </c:pt>
                <c:pt idx="789">
                  <c:v>6.7708425532941799E-9</c:v>
                </c:pt>
                <c:pt idx="790">
                  <c:v>6.63685639779032E-9</c:v>
                </c:pt>
                <c:pt idx="791">
                  <c:v>6.7934284864179501E-9</c:v>
                </c:pt>
                <c:pt idx="792">
                  <c:v>6.7258825175997497E-9</c:v>
                </c:pt>
                <c:pt idx="793">
                  <c:v>6.63685639779032E-9</c:v>
                </c:pt>
                <c:pt idx="794">
                  <c:v>6.63685639779032E-9</c:v>
                </c:pt>
                <c:pt idx="795">
                  <c:v>6.7258825175997497E-9</c:v>
                </c:pt>
                <c:pt idx="796">
                  <c:v>6.54900844665462E-9</c:v>
                </c:pt>
                <c:pt idx="797">
                  <c:v>6.7258825175997497E-9</c:v>
                </c:pt>
                <c:pt idx="798">
                  <c:v>6.6812209098543396E-9</c:v>
                </c:pt>
                <c:pt idx="799">
                  <c:v>6.54900844665462E-9</c:v>
                </c:pt>
                <c:pt idx="800">
                  <c:v>6.3980571951560697E-9</c:v>
                </c:pt>
                <c:pt idx="801">
                  <c:v>6.2505978171145596E-9</c:v>
                </c:pt>
                <c:pt idx="802">
                  <c:v>6.0862226369806599E-9</c:v>
                </c:pt>
                <c:pt idx="803">
                  <c:v>5.9459384083026998E-9</c:v>
                </c:pt>
                <c:pt idx="804">
                  <c:v>5.7129532216038098E-9</c:v>
                </c:pt>
                <c:pt idx="805">
                  <c:v>5.6185811558862001E-9</c:v>
                </c:pt>
                <c:pt idx="806">
                  <c:v>5.4344990729759899E-9</c:v>
                </c:pt>
                <c:pt idx="807">
                  <c:v>5.2739923539490899E-9</c:v>
                </c:pt>
                <c:pt idx="808">
                  <c:v>5.0336788071092501E-9</c:v>
                </c:pt>
                <c:pt idx="809">
                  <c:v>4.9505275434569202E-9</c:v>
                </c:pt>
                <c:pt idx="810">
                  <c:v>4.7249528734027899E-9</c:v>
                </c:pt>
                <c:pt idx="811">
                  <c:v>4.6006984888435901E-9</c:v>
                </c:pt>
                <c:pt idx="812">
                  <c:v>4.5398018677644797E-9</c:v>
                </c:pt>
                <c:pt idx="813">
                  <c:v>4.2755896600965496E-9</c:v>
                </c:pt>
                <c:pt idx="814">
                  <c:v>4.3041703534640799E-9</c:v>
                </c:pt>
                <c:pt idx="815">
                  <c:v>3.9602370272007101E-9</c:v>
                </c:pt>
                <c:pt idx="816">
                  <c:v>3.7923939544270897E-9</c:v>
                </c:pt>
                <c:pt idx="817">
                  <c:v>3.7049885381890098E-9</c:v>
                </c:pt>
                <c:pt idx="818">
                  <c:v>3.60754981443278E-9</c:v>
                </c:pt>
                <c:pt idx="819">
                  <c:v>3.5716805069085901E-9</c:v>
                </c:pt>
                <c:pt idx="820">
                  <c:v>3.4431688611391498E-9</c:v>
                </c:pt>
                <c:pt idx="821">
                  <c:v>3.23199844665111E-9</c:v>
                </c:pt>
                <c:pt idx="822">
                  <c:v>3.0337734546748098E-9</c:v>
                </c:pt>
                <c:pt idx="823">
                  <c:v>2.9638467236026099E-9</c:v>
                </c:pt>
                <c:pt idx="824">
                  <c:v>2.9441660220896802E-9</c:v>
                </c:pt>
                <c:pt idx="825">
                  <c:v>2.8006703622907001E-9</c:v>
                </c:pt>
                <c:pt idx="826">
                  <c:v>2.6641633343871201E-9</c:v>
                </c:pt>
                <c:pt idx="827">
                  <c:v>2.5683146720467601E-9</c:v>
                </c:pt>
                <c:pt idx="828">
                  <c:v>2.4512825103073502E-9</c:v>
                </c:pt>
                <c:pt idx="829">
                  <c:v>2.4188364644572799E-9</c:v>
                </c:pt>
                <c:pt idx="830">
                  <c:v>2.2107804475979199E-9</c:v>
                </c:pt>
                <c:pt idx="831">
                  <c:v>2.2255588483233098E-9</c:v>
                </c:pt>
                <c:pt idx="832">
                  <c:v>2.1170831754346802E-9</c:v>
                </c:pt>
                <c:pt idx="833">
                  <c:v>2.0545516399295101E-9</c:v>
                </c:pt>
                <c:pt idx="834">
                  <c:v>2.04090899735831E-9</c:v>
                </c:pt>
                <c:pt idx="835">
                  <c:v>1.8778261168250699E-9</c:v>
                </c:pt>
                <c:pt idx="836">
                  <c:v>1.8284438407789501E-9</c:v>
                </c:pt>
                <c:pt idx="837">
                  <c:v>1.8163026638262601E-9</c:v>
                </c:pt>
                <c:pt idx="838">
                  <c:v>1.76853842681623E-9</c:v>
                </c:pt>
                <c:pt idx="839">
                  <c:v>1.64905022970174E-9</c:v>
                </c:pt>
                <c:pt idx="840">
                  <c:v>1.7049083256281901E-9</c:v>
                </c:pt>
                <c:pt idx="841">
                  <c:v>1.48725454174325E-9</c:v>
                </c:pt>
                <c:pt idx="842">
                  <c:v>1.5427613631047099E-9</c:v>
                </c:pt>
                <c:pt idx="843">
                  <c:v>1.5072044723396499E-9</c:v>
                </c:pt>
                <c:pt idx="844">
                  <c:v>1.5427613631047099E-9</c:v>
                </c:pt>
                <c:pt idx="845">
                  <c:v>1.4433261252833001E-9</c:v>
                </c:pt>
                <c:pt idx="846">
                  <c:v>1.36841249442909E-9</c:v>
                </c:pt>
                <c:pt idx="847">
                  <c:v>1.2802143789514201E-9</c:v>
                </c:pt>
                <c:pt idx="848">
                  <c:v>1.26326904492657E-9</c:v>
                </c:pt>
                <c:pt idx="849">
                  <c:v>1.38676825578443E-9</c:v>
                </c:pt>
                <c:pt idx="850">
                  <c:v>1.12424569653768E-9</c:v>
                </c:pt>
                <c:pt idx="851">
                  <c:v>1.2178157371422999E-9</c:v>
                </c:pt>
                <c:pt idx="852">
                  <c:v>1.04480080143076E-9</c:v>
                </c:pt>
                <c:pt idx="853">
                  <c:v>1.17791854048476E-9</c:v>
                </c:pt>
                <c:pt idx="854">
                  <c:v>1.0946809014811201E-9</c:v>
                </c:pt>
                <c:pt idx="855">
                  <c:v>1.0173252240619399E-9</c:v>
                </c:pt>
                <c:pt idx="856">
                  <c:v>9.9719366097872291E-10</c:v>
                </c:pt>
                <c:pt idx="857">
                  <c:v>9.9719366097872291E-10</c:v>
                </c:pt>
                <c:pt idx="858">
                  <c:v>9.6773988822462798E-10</c:v>
                </c:pt>
                <c:pt idx="859">
                  <c:v>8.8155749367047003E-10</c:v>
                </c:pt>
                <c:pt idx="860">
                  <c:v>8.6411261479568597E-10</c:v>
                </c:pt>
                <c:pt idx="861">
                  <c:v>8.5551926654048295E-10</c:v>
                </c:pt>
                <c:pt idx="862">
                  <c:v>8.2748979890467901E-10</c:v>
                </c:pt>
                <c:pt idx="863">
                  <c:v>8.0304851657331204E-10</c:v>
                </c:pt>
                <c:pt idx="864">
                  <c:v>7.8193035379925298E-10</c:v>
                </c:pt>
                <c:pt idx="865">
                  <c:v>7.4879197287103197E-10</c:v>
                </c:pt>
                <c:pt idx="866">
                  <c:v>7.43819839055248E-10</c:v>
                </c:pt>
                <c:pt idx="867">
                  <c:v>7.3153272328596503E-10</c:v>
                </c:pt>
                <c:pt idx="868">
                  <c:v>7.0521166684045501E-10</c:v>
                </c:pt>
                <c:pt idx="869">
                  <c:v>6.9125644097667305E-10</c:v>
                </c:pt>
                <c:pt idx="870">
                  <c:v>6.4027294577328999E-10</c:v>
                </c:pt>
                <c:pt idx="871">
                  <c:v>6.3814303841169796E-10</c:v>
                </c:pt>
                <c:pt idx="872">
                  <c:v>6.1109839410988798E-10</c:v>
                </c:pt>
                <c:pt idx="873">
                  <c:v>6.0703941873185799E-10</c:v>
                </c:pt>
                <c:pt idx="874">
                  <c:v>5.8131299773833596E-10</c:v>
                </c:pt>
                <c:pt idx="875">
                  <c:v>5.6039695106591105E-10</c:v>
                </c:pt>
                <c:pt idx="876">
                  <c:v>5.4565985063703599E-10</c:v>
                </c:pt>
                <c:pt idx="877">
                  <c:v>5.4203658228502098E-10</c:v>
                </c:pt>
                <c:pt idx="878">
                  <c:v>5.15619213992124E-10</c:v>
                </c:pt>
                <c:pt idx="879">
                  <c:v>5.1906595688322403E-10</c:v>
                </c:pt>
                <c:pt idx="880">
                  <c:v>4.8238518735033102E-10</c:v>
                </c:pt>
                <c:pt idx="881">
                  <c:v>4.7126741398173501E-10</c:v>
                </c:pt>
                <c:pt idx="882">
                  <c:v>4.5887424415802498E-10</c:v>
                </c:pt>
                <c:pt idx="883">
                  <c:v>4.4532064147340102E-10</c:v>
                </c:pt>
                <c:pt idx="884">
                  <c:v>4.4829742695817701E-10</c:v>
                </c:pt>
                <c:pt idx="885">
                  <c:v>4.23615337252769E-10</c:v>
                </c:pt>
                <c:pt idx="886">
                  <c:v>4.1523254279418598E-10</c:v>
                </c:pt>
                <c:pt idx="887">
                  <c:v>4.0029293768561998E-10</c:v>
                </c:pt>
                <c:pt idx="888">
                  <c:v>3.9763492498678902E-10</c:v>
                </c:pt>
                <c:pt idx="889">
                  <c:v>3.7574215960844898E-10</c:v>
                </c:pt>
                <c:pt idx="890">
                  <c:v>4.9376625010921698E-10</c:v>
                </c:pt>
                <c:pt idx="891">
                  <c:v>4.8560977461420397E-10</c:v>
                </c:pt>
                <c:pt idx="892">
                  <c:v>6.1109839410988798E-10</c:v>
                </c:pt>
                <c:pt idx="893">
                  <c:v>5.2954396423387999E-10</c:v>
                </c:pt>
                <c:pt idx="894">
                  <c:v>4.8885590020475402E-10</c:v>
                </c:pt>
                <c:pt idx="895">
                  <c:v>4.8238518735033102E-10</c:v>
                </c:pt>
                <c:pt idx="896">
                  <c:v>4.5887424415802498E-10</c:v>
                </c:pt>
                <c:pt idx="897">
                  <c:v>4.4236361795846299E-10</c:v>
                </c:pt>
                <c:pt idx="898">
                  <c:v>4.3073053457298701E-10</c:v>
                </c:pt>
                <c:pt idx="899">
                  <c:v>4.1800821137805098E-10</c:v>
                </c:pt>
                <c:pt idx="900">
                  <c:v>4.0029293768561998E-10</c:v>
                </c:pt>
                <c:pt idx="901">
                  <c:v>3.8589012540946002E-10</c:v>
                </c:pt>
                <c:pt idx="902">
                  <c:v>3.7200623137500997E-10</c:v>
                </c:pt>
                <c:pt idx="903">
                  <c:v>3.6708222572734402E-10</c:v>
                </c:pt>
                <c:pt idx="904">
                  <c:v>3.51524531705393E-10</c:v>
                </c:pt>
                <c:pt idx="905">
                  <c:v>3.4456831832230199E-10</c:v>
                </c:pt>
                <c:pt idx="906">
                  <c:v>3.34390931611139E-10</c:v>
                </c:pt>
                <c:pt idx="907">
                  <c:v>3.2668404092994701E-10</c:v>
                </c:pt>
                <c:pt idx="908">
                  <c:v>3.1598085259432201E-10</c:v>
                </c:pt>
                <c:pt idx="909">
                  <c:v>3.0562774533393601E-10</c:v>
                </c:pt>
                <c:pt idx="910">
                  <c:v>2.9858376882074801E-10</c:v>
                </c:pt>
                <c:pt idx="911">
                  <c:v>2.8784050143393301E-10</c:v>
                </c:pt>
                <c:pt idx="912">
                  <c:v>2.8120647477258801E-10</c:v>
                </c:pt>
                <c:pt idx="913">
                  <c:v>2.7381144573901302E-10</c:v>
                </c:pt>
                <c:pt idx="914">
                  <c:v>2.63959520907519E-10</c:v>
                </c:pt>
                <c:pt idx="915">
                  <c:v>2.58736115865687E-10</c:v>
                </c:pt>
                <c:pt idx="916">
                  <c:v>2.5277238635545902E-10</c:v>
                </c:pt>
                <c:pt idx="917">
                  <c:v>2.4530680264866998E-10</c:v>
                </c:pt>
                <c:pt idx="918">
                  <c:v>2.3569471374606999E-10</c:v>
                </c:pt>
                <c:pt idx="919">
                  <c:v>2.28733088025734E-10</c:v>
                </c:pt>
                <c:pt idx="920">
                  <c:v>2.20503101888702E-10</c:v>
                </c:pt>
                <c:pt idx="921">
                  <c:v>2.1256965632154801E-10</c:v>
                </c:pt>
                <c:pt idx="922">
                  <c:v>2.11158146523615E-10</c:v>
                </c:pt>
                <c:pt idx="923">
                  <c:v>2.0560521341028701E-10</c:v>
                </c:pt>
                <c:pt idx="924">
                  <c:v>1.96891239423457E-10</c:v>
                </c:pt>
                <c:pt idx="925">
                  <c:v>1.9558384078965901E-10</c:v>
                </c:pt>
                <c:pt idx="926">
                  <c:v>1.88546595003558E-10</c:v>
                </c:pt>
                <c:pt idx="927">
                  <c:v>1.7757337267276801E-10</c:v>
                </c:pt>
                <c:pt idx="928">
                  <c:v>1.7061500823256601E-10</c:v>
                </c:pt>
                <c:pt idx="929">
                  <c:v>1.7175551259018799E-10</c:v>
                </c:pt>
                <c:pt idx="930">
                  <c:v>1.6284079640271901E-10</c:v>
                </c:pt>
                <c:pt idx="931">
                  <c:v>1.5750563353567E-10</c:v>
                </c:pt>
                <c:pt idx="932">
                  <c:v>1.52853452117796E-10</c:v>
                </c:pt>
                <c:pt idx="933">
                  <c:v>1.48338952232762E-10</c:v>
                </c:pt>
                <c:pt idx="934">
                  <c:v>1.4540352255565301E-10</c:v>
                </c:pt>
                <c:pt idx="935">
                  <c:v>1.40171804718924E-10</c:v>
                </c:pt>
                <c:pt idx="936">
                  <c:v>1.40171804718924E-10</c:v>
                </c:pt>
                <c:pt idx="937">
                  <c:v>1.3423102906973099E-10</c:v>
                </c:pt>
                <c:pt idx="938">
                  <c:v>1.2897108381260099E-10</c:v>
                </c:pt>
                <c:pt idx="939">
                  <c:v>1.2684087113967701E-10</c:v>
                </c:pt>
                <c:pt idx="940">
                  <c:v>1.2227703571898701E-10</c:v>
                </c:pt>
                <c:pt idx="941">
                  <c:v>1.19061455139402E-10</c:v>
                </c:pt>
                <c:pt idx="942">
                  <c:v>1.17485521311522E-10</c:v>
                </c:pt>
                <c:pt idx="943">
                  <c:v>1.6411698311458101E-7</c:v>
                </c:pt>
                <c:pt idx="944">
                  <c:v>2.22231392399407E-7</c:v>
                </c:pt>
                <c:pt idx="945">
                  <c:v>2.6959713750329599E-7</c:v>
                </c:pt>
                <c:pt idx="946">
                  <c:v>7.9863002611091297E-7</c:v>
                </c:pt>
                <c:pt idx="947">
                  <c:v>1.5548563396805499E-6</c:v>
                </c:pt>
                <c:pt idx="948">
                  <c:v>2.1986163574183499E-6</c:v>
                </c:pt>
                <c:pt idx="949">
                  <c:v>2.9870770958950701E-6</c:v>
                </c:pt>
                <c:pt idx="950">
                  <c:v>3.8992802728898798E-6</c:v>
                </c:pt>
                <c:pt idx="951">
                  <c:v>4.9069299166148901E-6</c:v>
                </c:pt>
                <c:pt idx="952">
                  <c:v>5.7577140069042798E-6</c:v>
                </c:pt>
                <c:pt idx="953">
                  <c:v>6.6003390202240502E-6</c:v>
                </c:pt>
                <c:pt idx="954">
                  <c:v>7.3427972893114202E-6</c:v>
                </c:pt>
                <c:pt idx="955">
                  <c:v>7.8225566539913399E-6</c:v>
                </c:pt>
                <c:pt idx="956">
                  <c:v>8.3336935858824206E-6</c:v>
                </c:pt>
                <c:pt idx="957">
                  <c:v>6.7785990722768398E-6</c:v>
                </c:pt>
                <c:pt idx="958">
                  <c:v>2.1856057230706901E-7</c:v>
                </c:pt>
                <c:pt idx="959">
                  <c:v>4.1631444958056801E-9</c:v>
                </c:pt>
                <c:pt idx="960">
                  <c:v>2.7452486950352299E-9</c:v>
                </c:pt>
                <c:pt idx="961">
                  <c:v>2.3552271244398001E-9</c:v>
                </c:pt>
                <c:pt idx="962">
                  <c:v>6.1109839410988798E-10</c:v>
                </c:pt>
                <c:pt idx="963">
                  <c:v>7.5883621608596699E-10</c:v>
                </c:pt>
                <c:pt idx="964">
                  <c:v>7.5883621608596699E-10</c:v>
                </c:pt>
                <c:pt idx="965">
                  <c:v>2.96601104787797E-10</c:v>
                </c:pt>
                <c:pt idx="966">
                  <c:v>2.2721424741689501E-10</c:v>
                </c:pt>
                <c:pt idx="967">
                  <c:v>3.08697678530478E-10</c:v>
                </c:pt>
                <c:pt idx="968">
                  <c:v>3.1809305189867101E-10</c:v>
                </c:pt>
                <c:pt idx="969">
                  <c:v>3.3662622689334398E-10</c:v>
                </c:pt>
                <c:pt idx="970">
                  <c:v>3.59817453610134E-10</c:v>
                </c:pt>
                <c:pt idx="971">
                  <c:v>3.9499453707847398E-10</c:v>
                </c:pt>
                <c:pt idx="972">
                  <c:v>4.0973638371077899E-10</c:v>
                </c:pt>
                <c:pt idx="973">
                  <c:v>4.4236361795846299E-10</c:v>
                </c:pt>
                <c:pt idx="974">
                  <c:v>4.55827209311365E-10</c:v>
                </c:pt>
                <c:pt idx="975">
                  <c:v>4.5280040827933001E-10</c:v>
                </c:pt>
                <c:pt idx="976">
                  <c:v>4.5887424415802498E-10</c:v>
                </c:pt>
                <c:pt idx="977">
                  <c:v>4.6969966804866203E-10</c:v>
                </c:pt>
                <c:pt idx="978">
                  <c:v>4.7600018371340897E-10</c:v>
                </c:pt>
                <c:pt idx="979">
                  <c:v>4.7918208290198498E-10</c:v>
                </c:pt>
                <c:pt idx="980">
                  <c:v>4.8560977461420397E-10</c:v>
                </c:pt>
                <c:pt idx="981">
                  <c:v>4.9376625010921698E-10</c:v>
                </c:pt>
                <c:pt idx="982">
                  <c:v>5.0373449855811704E-10</c:v>
                </c:pt>
                <c:pt idx="983">
                  <c:v>5.1390397493022905E-10</c:v>
                </c:pt>
                <c:pt idx="984">
                  <c:v>1.85432363908333E-10</c:v>
                </c:pt>
                <c:pt idx="985">
                  <c:v>1.29833213624586E-10</c:v>
                </c:pt>
                <c:pt idx="986">
                  <c:v>1.2350526157334201E-10</c:v>
                </c:pt>
                <c:pt idx="987">
                  <c:v>1.1985733239239199E-10</c:v>
                </c:pt>
                <c:pt idx="988">
                  <c:v>1.1554478207553799E-10</c:v>
                </c:pt>
                <c:pt idx="989">
                  <c:v>1.10647976891975E-10</c:v>
                </c:pt>
                <c:pt idx="990">
                  <c:v>1.06312146586073E-10</c:v>
                </c:pt>
                <c:pt idx="991">
                  <c:v>1.0702280034413601E-10</c:v>
                </c:pt>
                <c:pt idx="992">
                  <c:v>1.05958693208396E-10</c:v>
                </c:pt>
                <c:pt idx="993">
                  <c:v>1.03172241583404E-10</c:v>
                </c:pt>
                <c:pt idx="994">
                  <c:v>1.02487157649378E-10</c:v>
                </c:pt>
                <c:pt idx="995">
                  <c:v>9.9460217839464297E-11</c:v>
                </c:pt>
                <c:pt idx="996">
                  <c:v>9.9460217839464297E-11</c:v>
                </c:pt>
                <c:pt idx="997">
                  <c:v>9.8143729254651594E-11</c:v>
                </c:pt>
                <c:pt idx="998">
                  <c:v>9.7167718315915798E-11</c:v>
                </c:pt>
                <c:pt idx="999">
                  <c:v>9.52448953039919E-11</c:v>
                </c:pt>
                <c:pt idx="1000">
                  <c:v>9.4612449819120302E-11</c:v>
                </c:pt>
                <c:pt idx="1001">
                  <c:v>9.3984202365060502E-11</c:v>
                </c:pt>
                <c:pt idx="1002">
                  <c:v>9.3049554172885897E-11</c:v>
                </c:pt>
                <c:pt idx="1003">
                  <c:v>9.2431680365212504E-11</c:v>
                </c:pt>
                <c:pt idx="1004">
                  <c:v>9.1817914382730198E-11</c:v>
                </c:pt>
                <c:pt idx="1005">
                  <c:v>9.0000958075098199E-11</c:v>
                </c:pt>
                <c:pt idx="1006">
                  <c:v>9.0000958075098199E-11</c:v>
                </c:pt>
                <c:pt idx="1007">
                  <c:v>8.9403331959836394E-11</c:v>
                </c:pt>
                <c:pt idx="1008">
                  <c:v>9.0602580993248603E-11</c:v>
                </c:pt>
                <c:pt idx="1009">
                  <c:v>8.7342799659495501E-11</c:v>
                </c:pt>
                <c:pt idx="1010">
                  <c:v>8.7926652070358102E-11</c:v>
                </c:pt>
                <c:pt idx="1011">
                  <c:v>8.6186703607271601E-11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2218496"/>
        <c:axId val="92217920"/>
      </c:scatterChart>
      <c:valAx>
        <c:axId val="79256896"/>
        <c:scaling>
          <c:orientation val="minMax"/>
          <c:max val="1000"/>
          <c:min val="350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2400" b="1"/>
                </a:pPr>
                <a:r>
                  <a:rPr lang="en-US" sz="1800" b="1" dirty="0"/>
                  <a:t>time in hours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spPr>
          <a:ln w="28575">
            <a:solidFill>
              <a:schemeClr val="tx1"/>
            </a:solidFill>
          </a:ln>
        </c:spPr>
        <c:txPr>
          <a:bodyPr/>
          <a:lstStyle/>
          <a:p>
            <a:pPr>
              <a:defRPr sz="1400" b="1"/>
            </a:pPr>
            <a:endParaRPr lang="de-DE"/>
          </a:p>
        </c:txPr>
        <c:crossAx val="92217344"/>
        <c:crosses val="autoZero"/>
        <c:crossBetween val="midCat"/>
      </c:valAx>
      <c:valAx>
        <c:axId val="9221734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temperature in °C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ln w="28575">
            <a:solidFill>
              <a:schemeClr val="tx1"/>
            </a:solidFill>
          </a:ln>
        </c:spPr>
        <c:txPr>
          <a:bodyPr/>
          <a:lstStyle/>
          <a:p>
            <a:pPr>
              <a:defRPr sz="1400" b="1"/>
            </a:pPr>
            <a:endParaRPr lang="de-DE"/>
          </a:p>
        </c:txPr>
        <c:crossAx val="79256896"/>
        <c:crosses val="autoZero"/>
        <c:crossBetween val="midCat"/>
      </c:valAx>
      <c:valAx>
        <c:axId val="92217920"/>
        <c:scaling>
          <c:logBase val="10"/>
          <c:orientation val="minMax"/>
          <c:max val="1.0000000000000002E-4"/>
          <c:min val="1.0000000000000006E-11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pressure in mbar</a:t>
                </a:r>
              </a:p>
            </c:rich>
          </c:tx>
          <c:layout/>
          <c:overlay val="0"/>
        </c:title>
        <c:numFmt formatCode="0.E+00" sourceLinked="0"/>
        <c:majorTickMark val="out"/>
        <c:minorTickMark val="none"/>
        <c:tickLblPos val="nextTo"/>
        <c:txPr>
          <a:bodyPr/>
          <a:lstStyle/>
          <a:p>
            <a:pPr>
              <a:defRPr sz="1400" b="1"/>
            </a:pPr>
            <a:endParaRPr lang="de-DE"/>
          </a:p>
        </c:txPr>
        <c:crossAx val="92218496"/>
        <c:crosses val="max"/>
        <c:crossBetween val="midCat"/>
      </c:valAx>
      <c:valAx>
        <c:axId val="92218496"/>
        <c:scaling>
          <c:orientation val="minMax"/>
        </c:scaling>
        <c:delete val="1"/>
        <c:axPos val="b"/>
        <c:majorTickMark val="out"/>
        <c:minorTickMark val="none"/>
        <c:tickLblPos val="none"/>
        <c:crossAx val="92217920"/>
        <c:crosses val="autoZero"/>
        <c:crossBetween val="midCat"/>
      </c:valAx>
    </c:plotArea>
    <c:legend>
      <c:legendPos val="l"/>
      <c:layout>
        <c:manualLayout>
          <c:xMode val="edge"/>
          <c:yMode val="edge"/>
          <c:x val="0.35186771716204601"/>
          <c:y val="0.55277349839703815"/>
          <c:w val="0.25217857578179653"/>
          <c:h val="0.19363888437988136"/>
        </c:manualLayout>
      </c:layout>
      <c:overlay val="1"/>
      <c:spPr>
        <a:solidFill>
          <a:schemeClr val="bg1"/>
        </a:solidFill>
        <a:ln w="19050">
          <a:solidFill>
            <a:schemeClr val="tx1"/>
          </a:solidFill>
        </a:ln>
      </c:spPr>
      <c:txPr>
        <a:bodyPr/>
        <a:lstStyle/>
        <a:p>
          <a:pPr>
            <a:defRPr sz="1400" b="1"/>
          </a:pPr>
          <a:endParaRPr lang="de-DE"/>
        </a:p>
      </c:txPr>
    </c:legend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temp0__BakeOut2013__TempMon!$B$1</c:f>
              <c:strCache>
                <c:ptCount val="1"/>
                <c:pt idx="0">
                  <c:v>temperature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ymbol val="none"/>
          </c:marker>
          <c:xVal>
            <c:strRef>
              <c:f>temp0__BakeOut2013__TempMon!$A$2:$A$1013</c:f>
              <c:strCache>
                <c:ptCount val="1012"/>
                <c:pt idx="0">
                  <c:v>19-Dec-12 08:59:59.421875</c:v>
                </c:pt>
                <c:pt idx="1">
                  <c:v>19-Dec-12 09:59:59.421875</c:v>
                </c:pt>
                <c:pt idx="2">
                  <c:v>19-Dec-12 10:59:59.421875</c:v>
                </c:pt>
                <c:pt idx="3">
                  <c:v>19-Dec-12 11:59:59.421875</c:v>
                </c:pt>
                <c:pt idx="4">
                  <c:v>19-Dec-12 12:59:59.421875</c:v>
                </c:pt>
                <c:pt idx="5">
                  <c:v>19-Dec-12 13:59:59.421875</c:v>
                </c:pt>
                <c:pt idx="6">
                  <c:v>19-Dec-12 14:59:59.421875</c:v>
                </c:pt>
                <c:pt idx="7">
                  <c:v>19-Dec-12 15:59:59.421875</c:v>
                </c:pt>
                <c:pt idx="8">
                  <c:v>19-Dec-12 16:59:59.421875</c:v>
                </c:pt>
                <c:pt idx="9">
                  <c:v>19-Dec-12 17:59:59.421875</c:v>
                </c:pt>
                <c:pt idx="10">
                  <c:v>19-Dec-12 18:59:59.421875</c:v>
                </c:pt>
                <c:pt idx="11">
                  <c:v>19-Dec-12 19:59:59.421875</c:v>
                </c:pt>
                <c:pt idx="12">
                  <c:v>19-Dec-12 20:59:59.421875</c:v>
                </c:pt>
                <c:pt idx="13">
                  <c:v>19-Dec-12 21:59:59.421875</c:v>
                </c:pt>
                <c:pt idx="14">
                  <c:v>19-Dec-12 22:59:59.421875</c:v>
                </c:pt>
                <c:pt idx="15">
                  <c:v>19-Dec-12 23:59:59.421875</c:v>
                </c:pt>
                <c:pt idx="16">
                  <c:v>20-Dec-12 00:59:59.421875</c:v>
                </c:pt>
                <c:pt idx="17">
                  <c:v>20-Dec-12 01:59:59.421875</c:v>
                </c:pt>
                <c:pt idx="18">
                  <c:v>20-Dec-12 02:59:59.421875</c:v>
                </c:pt>
                <c:pt idx="19">
                  <c:v>20-Dec-12 03:59:59.421875</c:v>
                </c:pt>
                <c:pt idx="20">
                  <c:v>20-Dec-12 04:59:59.421875</c:v>
                </c:pt>
                <c:pt idx="21">
                  <c:v>20-Dec-12 05:59:59.421875</c:v>
                </c:pt>
                <c:pt idx="22">
                  <c:v>20-Dec-12 06:59:59.421875</c:v>
                </c:pt>
                <c:pt idx="23">
                  <c:v>20-Dec-12 07:59:59.421875</c:v>
                </c:pt>
                <c:pt idx="24">
                  <c:v>20-Dec-12 08:59:59.421875</c:v>
                </c:pt>
                <c:pt idx="25">
                  <c:v>20-Dec-12 09:59:59.421875</c:v>
                </c:pt>
                <c:pt idx="26">
                  <c:v>20-Dec-12 10:59:59.421875</c:v>
                </c:pt>
                <c:pt idx="27">
                  <c:v>20-Dec-12 11:59:59.421875</c:v>
                </c:pt>
                <c:pt idx="28">
                  <c:v>20-Dec-12 12:59:59.421875</c:v>
                </c:pt>
                <c:pt idx="29">
                  <c:v>20-Dec-12 13:59:59.421875</c:v>
                </c:pt>
                <c:pt idx="30">
                  <c:v>20-Dec-12 14:59:59.421875</c:v>
                </c:pt>
                <c:pt idx="31">
                  <c:v>20-Dec-12 15:59:59.273122</c:v>
                </c:pt>
                <c:pt idx="32">
                  <c:v>20-Dec-12 16:59:59.808763</c:v>
                </c:pt>
                <c:pt idx="33">
                  <c:v>20-Dec-12 17:59:59.579570</c:v>
                </c:pt>
                <c:pt idx="34">
                  <c:v>20-Dec-12 18:59:59.465581</c:v>
                </c:pt>
                <c:pt idx="35">
                  <c:v>20-Dec-12 19:59:59.408386</c:v>
                </c:pt>
                <c:pt idx="36">
                  <c:v>20-Dec-12 20:59:59.384162</c:v>
                </c:pt>
                <c:pt idx="37">
                  <c:v>20-Dec-12 21:59:59.373250</c:v>
                </c:pt>
                <c:pt idx="38">
                  <c:v>20-Dec-12 22:59:59.373250</c:v>
                </c:pt>
                <c:pt idx="39">
                  <c:v>20-Dec-12 23:59:59.373250</c:v>
                </c:pt>
                <c:pt idx="40">
                  <c:v>21-Dec-12 00:59:59.373250</c:v>
                </c:pt>
                <c:pt idx="41">
                  <c:v>21-Dec-12 01:59:59.373250</c:v>
                </c:pt>
                <c:pt idx="42">
                  <c:v>21-Dec-12 02:59:59.373250</c:v>
                </c:pt>
                <c:pt idx="43">
                  <c:v>21-Dec-12 03:59:59.373250</c:v>
                </c:pt>
                <c:pt idx="44">
                  <c:v>21-Dec-12 04:59:59.373250</c:v>
                </c:pt>
                <c:pt idx="45">
                  <c:v>21-Dec-12 05:59:59.372250</c:v>
                </c:pt>
                <c:pt idx="46">
                  <c:v>21-Dec-12 06:59:59.372250</c:v>
                </c:pt>
                <c:pt idx="47">
                  <c:v>21-Dec-12 07:59:59.372250</c:v>
                </c:pt>
                <c:pt idx="48">
                  <c:v>21-Dec-12 08:59:59.372250</c:v>
                </c:pt>
                <c:pt idx="49">
                  <c:v>21-Dec-12 09:59:59.372250</c:v>
                </c:pt>
                <c:pt idx="50">
                  <c:v>21-Dec-12 10:59:59.372250</c:v>
                </c:pt>
                <c:pt idx="51">
                  <c:v>21-Dec-12 11:59:59.372250</c:v>
                </c:pt>
                <c:pt idx="52">
                  <c:v>21-Dec-12 12:59:59.372250</c:v>
                </c:pt>
                <c:pt idx="53">
                  <c:v>21-Dec-12 13:59:59.372250</c:v>
                </c:pt>
                <c:pt idx="54">
                  <c:v>21-Dec-12 14:59:59.372250</c:v>
                </c:pt>
                <c:pt idx="55">
                  <c:v>21-Dec-12 15:59:59.372250</c:v>
                </c:pt>
                <c:pt idx="56">
                  <c:v>21-Dec-12 16:59:59.372250</c:v>
                </c:pt>
                <c:pt idx="57">
                  <c:v>21-Dec-12 17:59:59.372250</c:v>
                </c:pt>
                <c:pt idx="58">
                  <c:v>21-Dec-12 18:59:59.372250</c:v>
                </c:pt>
                <c:pt idx="59">
                  <c:v>21-Dec-12 19:59:59.372250</c:v>
                </c:pt>
                <c:pt idx="60">
                  <c:v>21-Dec-12 20:59:59.372250</c:v>
                </c:pt>
                <c:pt idx="61">
                  <c:v>21-Dec-12 21:59:59.372250</c:v>
                </c:pt>
                <c:pt idx="62">
                  <c:v>21-Dec-12 22:59:59.372250</c:v>
                </c:pt>
                <c:pt idx="63">
                  <c:v>21-Dec-12 23:59:59.372250</c:v>
                </c:pt>
                <c:pt idx="64">
                  <c:v>22-Dec-12 00:59:59.372250</c:v>
                </c:pt>
                <c:pt idx="65">
                  <c:v>22-Dec-12 01:59:59.372250</c:v>
                </c:pt>
                <c:pt idx="66">
                  <c:v>22-Dec-12 02:59:59.372250</c:v>
                </c:pt>
                <c:pt idx="67">
                  <c:v>22-Dec-12 03:59:59.372250</c:v>
                </c:pt>
                <c:pt idx="68">
                  <c:v>22-Dec-12 04:59:59.372250</c:v>
                </c:pt>
                <c:pt idx="69">
                  <c:v>22-Dec-12 05:59:59.372250</c:v>
                </c:pt>
                <c:pt idx="70">
                  <c:v>22-Dec-12 06:59:59.372250</c:v>
                </c:pt>
                <c:pt idx="71">
                  <c:v>22-Dec-12 07:59:59.372250</c:v>
                </c:pt>
                <c:pt idx="72">
                  <c:v>22-Dec-12 08:59:59.372250</c:v>
                </c:pt>
                <c:pt idx="73">
                  <c:v>22-Dec-12 09:59:59.372250</c:v>
                </c:pt>
                <c:pt idx="74">
                  <c:v>22-Dec-12 10:59:59.372250</c:v>
                </c:pt>
                <c:pt idx="75">
                  <c:v>22-Dec-12 11:59:59.372250</c:v>
                </c:pt>
                <c:pt idx="76">
                  <c:v>22-Dec-12 12:59:59.372250</c:v>
                </c:pt>
                <c:pt idx="77">
                  <c:v>22-Dec-12 13:59:59.372250</c:v>
                </c:pt>
                <c:pt idx="78">
                  <c:v>22-Dec-12 14:59:59.372250</c:v>
                </c:pt>
                <c:pt idx="79">
                  <c:v>22-Dec-12 15:59:59.372250</c:v>
                </c:pt>
                <c:pt idx="80">
                  <c:v>22-Dec-12 16:59:59.372250</c:v>
                </c:pt>
                <c:pt idx="81">
                  <c:v>22-Dec-12 17:59:59.372250</c:v>
                </c:pt>
                <c:pt idx="82">
                  <c:v>22-Dec-12 18:59:59.372250</c:v>
                </c:pt>
                <c:pt idx="83">
                  <c:v>22-Dec-12 19:59:59.372250</c:v>
                </c:pt>
                <c:pt idx="84">
                  <c:v>22-Dec-12 20:59:59.372250</c:v>
                </c:pt>
                <c:pt idx="85">
                  <c:v>22-Dec-12 21:59:59.372250</c:v>
                </c:pt>
                <c:pt idx="86">
                  <c:v>22-Dec-12 22:59:59.372250</c:v>
                </c:pt>
                <c:pt idx="87">
                  <c:v>22-Dec-12 23:59:59.372250</c:v>
                </c:pt>
                <c:pt idx="88">
                  <c:v>23-Dec-12 00:59:59.372250</c:v>
                </c:pt>
                <c:pt idx="89">
                  <c:v>23-Dec-12 01:59:59.372250</c:v>
                </c:pt>
                <c:pt idx="90">
                  <c:v>23-Dec-12 02:59:59.372250</c:v>
                </c:pt>
                <c:pt idx="91">
                  <c:v>23-Dec-12 03:59:59.372250</c:v>
                </c:pt>
                <c:pt idx="92">
                  <c:v>23-Dec-12 04:59:59.372250</c:v>
                </c:pt>
                <c:pt idx="93">
                  <c:v>23-Dec-12 05:59:59.372250</c:v>
                </c:pt>
                <c:pt idx="94">
                  <c:v>23-Dec-12 06:59:59.372250</c:v>
                </c:pt>
                <c:pt idx="95">
                  <c:v>23-Dec-12 07:59:59.372250</c:v>
                </c:pt>
                <c:pt idx="96">
                  <c:v>23-Dec-12 08:59:59.372250</c:v>
                </c:pt>
                <c:pt idx="97">
                  <c:v>23-Dec-12 09:59:59.372250</c:v>
                </c:pt>
                <c:pt idx="98">
                  <c:v>23-Dec-12 10:59:59.372250</c:v>
                </c:pt>
                <c:pt idx="99">
                  <c:v>23-Dec-12 11:59:59.372250</c:v>
                </c:pt>
                <c:pt idx="100">
                  <c:v>23-Dec-12 12:59:24.372250</c:v>
                </c:pt>
                <c:pt idx="101">
                  <c:v>23-Dec-12 13:59:59.421875</c:v>
                </c:pt>
                <c:pt idx="102">
                  <c:v>23-Dec-12 14:59:59.421875</c:v>
                </c:pt>
                <c:pt idx="103">
                  <c:v>23-Dec-12 15:59:59.421875</c:v>
                </c:pt>
                <c:pt idx="104">
                  <c:v>23-Dec-12 16:59:59.421875</c:v>
                </c:pt>
                <c:pt idx="105">
                  <c:v>23-Dec-12 17:59:59.406250</c:v>
                </c:pt>
                <c:pt idx="106">
                  <c:v>23-Dec-12 18:59:59.406250</c:v>
                </c:pt>
                <c:pt idx="107">
                  <c:v>23-Dec-12 19:59:59.406250</c:v>
                </c:pt>
                <c:pt idx="108">
                  <c:v>23-Dec-12 20:59:59.406250</c:v>
                </c:pt>
                <c:pt idx="109">
                  <c:v>23-Dec-12 21:59:59.406250</c:v>
                </c:pt>
                <c:pt idx="110">
                  <c:v>23-Dec-12 22:59:59.406250</c:v>
                </c:pt>
                <c:pt idx="111">
                  <c:v>23-Dec-12 23:59:59.406250</c:v>
                </c:pt>
                <c:pt idx="112">
                  <c:v>24-Dec-12 00:59:59.406250</c:v>
                </c:pt>
                <c:pt idx="113">
                  <c:v>24-Dec-12 01:59:59.406250</c:v>
                </c:pt>
                <c:pt idx="114">
                  <c:v>24-Dec-12 02:59:59.406250</c:v>
                </c:pt>
                <c:pt idx="115">
                  <c:v>24-Dec-12 03:59:59.406250</c:v>
                </c:pt>
                <c:pt idx="116">
                  <c:v>24-Dec-12 04:59:59.406250</c:v>
                </c:pt>
                <c:pt idx="117">
                  <c:v>24-Dec-12 05:59:59.406250</c:v>
                </c:pt>
                <c:pt idx="118">
                  <c:v>24-Dec-12 06:59:59.406250</c:v>
                </c:pt>
                <c:pt idx="119">
                  <c:v>24-Dec-12 07:59:59.406250</c:v>
                </c:pt>
                <c:pt idx="120">
                  <c:v>24-Dec-12 08:59:59.406250</c:v>
                </c:pt>
                <c:pt idx="121">
                  <c:v>24-Dec-12 09:59:59.406250</c:v>
                </c:pt>
                <c:pt idx="122">
                  <c:v>24-Dec-12 10:59:59.406250</c:v>
                </c:pt>
                <c:pt idx="123">
                  <c:v>24-Dec-12 11:59:59.406250</c:v>
                </c:pt>
                <c:pt idx="124">
                  <c:v>24-Dec-12 12:59:59.406250</c:v>
                </c:pt>
                <c:pt idx="125">
                  <c:v>24-Dec-12 13:59:59.406250</c:v>
                </c:pt>
                <c:pt idx="126">
                  <c:v>24-Dec-12 14:59:59.406250</c:v>
                </c:pt>
                <c:pt idx="127">
                  <c:v>24-Dec-12 15:59:59.406250</c:v>
                </c:pt>
                <c:pt idx="128">
                  <c:v>24-Dec-12 16:59:59.406250</c:v>
                </c:pt>
                <c:pt idx="129">
                  <c:v>24-Dec-12 17:59:59.406250</c:v>
                </c:pt>
                <c:pt idx="130">
                  <c:v>24-Dec-12 18:59:59.406250</c:v>
                </c:pt>
                <c:pt idx="131">
                  <c:v>24-Dec-12 19:59:59.406250</c:v>
                </c:pt>
                <c:pt idx="132">
                  <c:v>24-Dec-12 20:59:59.406250</c:v>
                </c:pt>
                <c:pt idx="133">
                  <c:v>24-Dec-12 21:59:59.406250</c:v>
                </c:pt>
                <c:pt idx="134">
                  <c:v>24-Dec-12 22:59:59.406250</c:v>
                </c:pt>
                <c:pt idx="135">
                  <c:v>24-Dec-12 23:59:59.406250</c:v>
                </c:pt>
                <c:pt idx="136">
                  <c:v>25-Dec-12 00:59:59.406250</c:v>
                </c:pt>
                <c:pt idx="137">
                  <c:v>25-Dec-12 01:59:59.406250</c:v>
                </c:pt>
                <c:pt idx="138">
                  <c:v>25-Dec-12 02:59:59.406250</c:v>
                </c:pt>
                <c:pt idx="139">
                  <c:v>25-Dec-12 03:59:59.406250</c:v>
                </c:pt>
                <c:pt idx="140">
                  <c:v>25-Dec-12 04:59:59.406250</c:v>
                </c:pt>
                <c:pt idx="141">
                  <c:v>25-Dec-12 05:59:59.406250</c:v>
                </c:pt>
                <c:pt idx="142">
                  <c:v>25-Dec-12 06:59:59.406250</c:v>
                </c:pt>
                <c:pt idx="143">
                  <c:v>25-Dec-12 07:59:59.406250</c:v>
                </c:pt>
                <c:pt idx="144">
                  <c:v>25-Dec-12 08:59:59.406250</c:v>
                </c:pt>
                <c:pt idx="145">
                  <c:v>25-Dec-12 09:59:59.406250</c:v>
                </c:pt>
                <c:pt idx="146">
                  <c:v>25-Dec-12 10:59:59.406250</c:v>
                </c:pt>
                <c:pt idx="147">
                  <c:v>25-Dec-12 11:59:59.406250</c:v>
                </c:pt>
                <c:pt idx="148">
                  <c:v>25-Dec-12 12:59:59.406250</c:v>
                </c:pt>
                <c:pt idx="149">
                  <c:v>25-Dec-12 13:59:59.406250</c:v>
                </c:pt>
                <c:pt idx="150">
                  <c:v>25-Dec-12 14:59:59.406250</c:v>
                </c:pt>
                <c:pt idx="151">
                  <c:v>25-Dec-12 15:59:59.406250</c:v>
                </c:pt>
                <c:pt idx="152">
                  <c:v>25-Dec-12 16:59:59.406250</c:v>
                </c:pt>
                <c:pt idx="153">
                  <c:v>25-Dec-12 17:59:59.406250</c:v>
                </c:pt>
                <c:pt idx="154">
                  <c:v>25-Dec-12 18:59:59.406250</c:v>
                </c:pt>
                <c:pt idx="155">
                  <c:v>25-Dec-12 19:59:59.406250</c:v>
                </c:pt>
                <c:pt idx="156">
                  <c:v>25-Dec-12 20:59:59.406250</c:v>
                </c:pt>
                <c:pt idx="157">
                  <c:v>25-Dec-12 21:59:59.406250</c:v>
                </c:pt>
                <c:pt idx="158">
                  <c:v>25-Dec-12 22:59:59.406250</c:v>
                </c:pt>
                <c:pt idx="159">
                  <c:v>25-Dec-12 23:59:59.406250</c:v>
                </c:pt>
                <c:pt idx="160">
                  <c:v>26-Dec-12 00:59:59.406250</c:v>
                </c:pt>
                <c:pt idx="161">
                  <c:v>26-Dec-12 01:59:59.406250</c:v>
                </c:pt>
                <c:pt idx="162">
                  <c:v>26-Dec-12 02:59:59.406250</c:v>
                </c:pt>
                <c:pt idx="163">
                  <c:v>26-Dec-12 03:59:59.406250</c:v>
                </c:pt>
                <c:pt idx="164">
                  <c:v>26-Dec-12 04:59:59.406250</c:v>
                </c:pt>
                <c:pt idx="165">
                  <c:v>26-Dec-12 05:59:59.406250</c:v>
                </c:pt>
                <c:pt idx="166">
                  <c:v>26-Dec-12 06:59:59.406250</c:v>
                </c:pt>
                <c:pt idx="167">
                  <c:v>26-Dec-12 07:59:59.406250</c:v>
                </c:pt>
                <c:pt idx="168">
                  <c:v>26-Dec-12 08:59:59.406250</c:v>
                </c:pt>
                <c:pt idx="169">
                  <c:v>26-Dec-12 09:59:59.406250</c:v>
                </c:pt>
                <c:pt idx="170">
                  <c:v>26-Dec-12 10:59:59.406250</c:v>
                </c:pt>
                <c:pt idx="171">
                  <c:v>26-Dec-12 11:59:59.406250</c:v>
                </c:pt>
                <c:pt idx="172">
                  <c:v>26-Dec-12 12:59:59.406250</c:v>
                </c:pt>
                <c:pt idx="173">
                  <c:v>26-Dec-12 13:59:59.406250</c:v>
                </c:pt>
                <c:pt idx="174">
                  <c:v>26-Dec-12 14:59:59.406250</c:v>
                </c:pt>
                <c:pt idx="175">
                  <c:v>26-Dec-12 15:59:59.406250</c:v>
                </c:pt>
                <c:pt idx="176">
                  <c:v>26-Dec-12 16:59:59.406250</c:v>
                </c:pt>
                <c:pt idx="177">
                  <c:v>26-Dec-12 17:59:59.406250</c:v>
                </c:pt>
                <c:pt idx="178">
                  <c:v>26-Dec-12 18:59:59.406250</c:v>
                </c:pt>
                <c:pt idx="179">
                  <c:v>26-Dec-12 19:59:59.406250</c:v>
                </c:pt>
                <c:pt idx="180">
                  <c:v>26-Dec-12 20:59:59.406250</c:v>
                </c:pt>
                <c:pt idx="181">
                  <c:v>26-Dec-12 21:59:59.406250</c:v>
                </c:pt>
                <c:pt idx="182">
                  <c:v>26-Dec-12 22:59:59.406250</c:v>
                </c:pt>
                <c:pt idx="183">
                  <c:v>26-Dec-12 23:59:59.406250</c:v>
                </c:pt>
                <c:pt idx="184">
                  <c:v>27-Dec-12 00:59:59.406250</c:v>
                </c:pt>
                <c:pt idx="185">
                  <c:v>27-Dec-12 01:59:59.406250</c:v>
                </c:pt>
                <c:pt idx="186">
                  <c:v>27-Dec-12 02:59:59.406250</c:v>
                </c:pt>
                <c:pt idx="187">
                  <c:v>27-Dec-12 03:59:59.406250</c:v>
                </c:pt>
                <c:pt idx="188">
                  <c:v>27-Dec-12 04:59:59.406250</c:v>
                </c:pt>
                <c:pt idx="189">
                  <c:v>27-Dec-12 05:59:59.406250</c:v>
                </c:pt>
                <c:pt idx="190">
                  <c:v>27-Dec-12 06:59:59.406250</c:v>
                </c:pt>
                <c:pt idx="191">
                  <c:v>27-Dec-12 07:59:59.406250</c:v>
                </c:pt>
                <c:pt idx="192">
                  <c:v>27-Dec-12 08:59:59.406250</c:v>
                </c:pt>
                <c:pt idx="193">
                  <c:v>27-Dec-12 09:59:59.406250</c:v>
                </c:pt>
                <c:pt idx="194">
                  <c:v>27-Dec-12 10:59:59.406250</c:v>
                </c:pt>
                <c:pt idx="195">
                  <c:v>27-Dec-12 11:59:59.406250</c:v>
                </c:pt>
                <c:pt idx="196">
                  <c:v>27-Dec-12 12:59:59.406250</c:v>
                </c:pt>
                <c:pt idx="197">
                  <c:v>27-Dec-12 13:59:59.406250</c:v>
                </c:pt>
                <c:pt idx="198">
                  <c:v>27-Dec-12 14:59:59.406250</c:v>
                </c:pt>
                <c:pt idx="199">
                  <c:v>27-Dec-12 15:59:59.486392</c:v>
                </c:pt>
                <c:pt idx="200">
                  <c:v>27-Dec-12 16:59:59.740224</c:v>
                </c:pt>
                <c:pt idx="201">
                  <c:v>27-Dec-12 17:59:59.866207</c:v>
                </c:pt>
                <c:pt idx="202">
                  <c:v>27-Dec-12 18:59:59.928078</c:v>
                </c:pt>
                <c:pt idx="203">
                  <c:v>27-Dec-12 19:59:59.955635</c:v>
                </c:pt>
                <c:pt idx="204">
                  <c:v>27-Dec-12 20:59:59.976435</c:v>
                </c:pt>
                <c:pt idx="205">
                  <c:v>27-Dec-12 21:59:59.976435</c:v>
                </c:pt>
                <c:pt idx="206">
                  <c:v>27-Dec-12 22:59:59.976435</c:v>
                </c:pt>
                <c:pt idx="207">
                  <c:v>27-Dec-12 23:59:59.976435</c:v>
                </c:pt>
                <c:pt idx="208">
                  <c:v>28-Dec-12 00:59:59.976435</c:v>
                </c:pt>
                <c:pt idx="209">
                  <c:v>28-Dec-12 01:59:59.976435</c:v>
                </c:pt>
                <c:pt idx="210">
                  <c:v>28-Dec-12 02:59:59.976435</c:v>
                </c:pt>
                <c:pt idx="211">
                  <c:v>28-Dec-12 03:59:59.976435</c:v>
                </c:pt>
                <c:pt idx="212">
                  <c:v>28-Dec-12 04:59:59.976435</c:v>
                </c:pt>
                <c:pt idx="213">
                  <c:v>28-Dec-12 05:59:59.975874</c:v>
                </c:pt>
                <c:pt idx="214">
                  <c:v>28-Dec-12 06:59:59.975874</c:v>
                </c:pt>
                <c:pt idx="215">
                  <c:v>28-Dec-12 07:59:59.975874</c:v>
                </c:pt>
                <c:pt idx="216">
                  <c:v>28-Dec-12 08:59:59.975874</c:v>
                </c:pt>
                <c:pt idx="217">
                  <c:v>28-Dec-12 09:59:59.975874</c:v>
                </c:pt>
                <c:pt idx="218">
                  <c:v>28-Dec-12 10:59:59.975874</c:v>
                </c:pt>
                <c:pt idx="219">
                  <c:v>28-Dec-12 11:59:59.975874</c:v>
                </c:pt>
                <c:pt idx="220">
                  <c:v>28-Dec-12 12:59:59.975874</c:v>
                </c:pt>
                <c:pt idx="221">
                  <c:v>28-Dec-12 13:59:59.975874</c:v>
                </c:pt>
                <c:pt idx="222">
                  <c:v>28-Dec-12 14:59:59.975874</c:v>
                </c:pt>
                <c:pt idx="223">
                  <c:v>28-Dec-12 15:59:59.975874</c:v>
                </c:pt>
                <c:pt idx="224">
                  <c:v>28-Dec-12 16:59:59.975874</c:v>
                </c:pt>
                <c:pt idx="225">
                  <c:v>28-Dec-12 17:59:59.975874</c:v>
                </c:pt>
                <c:pt idx="226">
                  <c:v>28-Dec-12 18:59:59.975874</c:v>
                </c:pt>
                <c:pt idx="227">
                  <c:v>28-Dec-12 19:59:59.975874</c:v>
                </c:pt>
                <c:pt idx="228">
                  <c:v>28-Dec-12 20:59:59.975874</c:v>
                </c:pt>
                <c:pt idx="229">
                  <c:v>28-Dec-12 21:59:59.975874</c:v>
                </c:pt>
                <c:pt idx="230">
                  <c:v>28-Dec-12 22:59:59.975874</c:v>
                </c:pt>
                <c:pt idx="231">
                  <c:v>28-Dec-12 23:59:59.975874</c:v>
                </c:pt>
                <c:pt idx="232">
                  <c:v>29-Dec-12 00:59:59.975874</c:v>
                </c:pt>
                <c:pt idx="233">
                  <c:v>29-Dec-12 01:59:59.975874</c:v>
                </c:pt>
                <c:pt idx="234">
                  <c:v>29-Dec-12 02:59:59.975874</c:v>
                </c:pt>
                <c:pt idx="235">
                  <c:v>29-Dec-12 03:59:59.975874</c:v>
                </c:pt>
                <c:pt idx="236">
                  <c:v>29-Dec-12 04:59:59.975874</c:v>
                </c:pt>
                <c:pt idx="237">
                  <c:v>29-Dec-12 05:59:59.975874</c:v>
                </c:pt>
                <c:pt idx="238">
                  <c:v>29-Dec-12 06:59:59.975874</c:v>
                </c:pt>
                <c:pt idx="239">
                  <c:v>29-Dec-12 07:59:59.975874</c:v>
                </c:pt>
                <c:pt idx="240">
                  <c:v>29-Dec-12 08:59:59.975874</c:v>
                </c:pt>
                <c:pt idx="241">
                  <c:v>29-Dec-12 09:59:59.975874</c:v>
                </c:pt>
                <c:pt idx="242">
                  <c:v>29-Dec-12 10:59:59.975874</c:v>
                </c:pt>
                <c:pt idx="243">
                  <c:v>29-Dec-12 11:59:59.975874</c:v>
                </c:pt>
                <c:pt idx="244">
                  <c:v>29-Dec-12 12:59:59.975874</c:v>
                </c:pt>
                <c:pt idx="245">
                  <c:v>29-Dec-12 13:59:59.975874</c:v>
                </c:pt>
                <c:pt idx="246">
                  <c:v>29-Dec-12 14:59:59.975874</c:v>
                </c:pt>
                <c:pt idx="247">
                  <c:v>29-Dec-12 15:59:59.975874</c:v>
                </c:pt>
                <c:pt idx="248">
                  <c:v>29-Dec-12 16:59:59.975874</c:v>
                </c:pt>
                <c:pt idx="249">
                  <c:v>29-Dec-12 17:59:59.975874</c:v>
                </c:pt>
                <c:pt idx="250">
                  <c:v>29-Dec-12 18:59:59.975874</c:v>
                </c:pt>
                <c:pt idx="251">
                  <c:v>29-Dec-12 19:59:59.975874</c:v>
                </c:pt>
                <c:pt idx="252">
                  <c:v>29-Dec-12 20:59:59.975874</c:v>
                </c:pt>
                <c:pt idx="253">
                  <c:v>29-Dec-12 21:59:59.975874</c:v>
                </c:pt>
                <c:pt idx="254">
                  <c:v>29-Dec-12 22:59:59.975874</c:v>
                </c:pt>
                <c:pt idx="255">
                  <c:v>29-Dec-12 23:59:59.975874</c:v>
                </c:pt>
                <c:pt idx="256">
                  <c:v>30-Dec-12 00:59:59.975874</c:v>
                </c:pt>
                <c:pt idx="257">
                  <c:v>30-Dec-12 01:59:59.975874</c:v>
                </c:pt>
                <c:pt idx="258">
                  <c:v>30-Dec-12 02:59:59.975874</c:v>
                </c:pt>
                <c:pt idx="259">
                  <c:v>30-Dec-12 03:59:59.975874</c:v>
                </c:pt>
                <c:pt idx="260">
                  <c:v>30-Dec-12 04:59:59.975874</c:v>
                </c:pt>
                <c:pt idx="261">
                  <c:v>30-Dec-12 05:59:59.975874</c:v>
                </c:pt>
                <c:pt idx="262">
                  <c:v>30-Dec-12 06:59:59.975874</c:v>
                </c:pt>
                <c:pt idx="263">
                  <c:v>30-Dec-12 07:59:59.975874</c:v>
                </c:pt>
                <c:pt idx="264">
                  <c:v>30-Dec-12 08:59:59.975874</c:v>
                </c:pt>
                <c:pt idx="265">
                  <c:v>30-Dec-12 09:59:59.975874</c:v>
                </c:pt>
                <c:pt idx="266">
                  <c:v>30-Dec-12 10:59:59.975874</c:v>
                </c:pt>
                <c:pt idx="267">
                  <c:v>30-Dec-12 11:59:59.975874</c:v>
                </c:pt>
                <c:pt idx="268">
                  <c:v>30-Dec-12 12:59:59.975874</c:v>
                </c:pt>
                <c:pt idx="269">
                  <c:v>30-Dec-12 13:59:59.975874</c:v>
                </c:pt>
                <c:pt idx="270">
                  <c:v>30-Dec-12 14:59:59.975874</c:v>
                </c:pt>
                <c:pt idx="271">
                  <c:v>30-Dec-12 15:59:59.975874</c:v>
                </c:pt>
                <c:pt idx="272">
                  <c:v>30-Dec-12 16:59:59.975874</c:v>
                </c:pt>
                <c:pt idx="273">
                  <c:v>30-Dec-12 17:59:59.975874</c:v>
                </c:pt>
                <c:pt idx="274">
                  <c:v>30-Dec-12 18:59:59.975874</c:v>
                </c:pt>
                <c:pt idx="275">
                  <c:v>30-Dec-12 19:59:59.975874</c:v>
                </c:pt>
                <c:pt idx="276">
                  <c:v>30-Dec-12 20:59:59.975874</c:v>
                </c:pt>
                <c:pt idx="277">
                  <c:v>30-Dec-12 21:59:59.975874</c:v>
                </c:pt>
                <c:pt idx="278">
                  <c:v>30-Dec-12 22:59:59.975874</c:v>
                </c:pt>
                <c:pt idx="279">
                  <c:v>30-Dec-12 23:59:59.975874</c:v>
                </c:pt>
                <c:pt idx="280">
                  <c:v>31-Dec-12 00:59:59.975874</c:v>
                </c:pt>
                <c:pt idx="281">
                  <c:v>31-Dec-12 01:59:59.975874</c:v>
                </c:pt>
                <c:pt idx="282">
                  <c:v>31-Dec-12 02:59:59.975874</c:v>
                </c:pt>
                <c:pt idx="283">
                  <c:v>31-Dec-12 03:59:59.975874</c:v>
                </c:pt>
                <c:pt idx="284">
                  <c:v>31-Dec-12 04:59:59.975874</c:v>
                </c:pt>
                <c:pt idx="285">
                  <c:v>31-Dec-12 05:59:59.975874</c:v>
                </c:pt>
                <c:pt idx="286">
                  <c:v>31-Dec-12 06:59:59.975874</c:v>
                </c:pt>
                <c:pt idx="287">
                  <c:v>31-Dec-12 07:59:59.975874</c:v>
                </c:pt>
                <c:pt idx="288">
                  <c:v>31-Dec-12 08:59:59.975874</c:v>
                </c:pt>
                <c:pt idx="289">
                  <c:v>31-Dec-12 09:59:59.975874</c:v>
                </c:pt>
                <c:pt idx="290">
                  <c:v>31-Dec-12 10:59:59.975874</c:v>
                </c:pt>
                <c:pt idx="291">
                  <c:v>31-Dec-12 11:59:59.975874</c:v>
                </c:pt>
                <c:pt idx="292">
                  <c:v>31-Dec-12 12:59:59.975874</c:v>
                </c:pt>
                <c:pt idx="293">
                  <c:v>31-Dec-12 13:59:59.975874</c:v>
                </c:pt>
                <c:pt idx="294">
                  <c:v>31-Dec-12 14:59:59.975874</c:v>
                </c:pt>
                <c:pt idx="295">
                  <c:v>31-Dec-12 15:59:59.975874</c:v>
                </c:pt>
                <c:pt idx="296">
                  <c:v>31-Dec-12 16:59:59.975874</c:v>
                </c:pt>
                <c:pt idx="297">
                  <c:v>31-Dec-12 17:59:59.975874</c:v>
                </c:pt>
                <c:pt idx="298">
                  <c:v>31-Dec-12 18:59:59.975874</c:v>
                </c:pt>
                <c:pt idx="299">
                  <c:v>31-Dec-12 19:59:59.975874</c:v>
                </c:pt>
                <c:pt idx="300">
                  <c:v>31-Dec-12 20:59:59.975874</c:v>
                </c:pt>
                <c:pt idx="301">
                  <c:v>31-Dec-12 21:59:59.975874</c:v>
                </c:pt>
                <c:pt idx="302">
                  <c:v>31-Dec-12 22:59:59.975874</c:v>
                </c:pt>
                <c:pt idx="303">
                  <c:v>31-Dec-12 23:59:59.975874</c:v>
                </c:pt>
                <c:pt idx="304">
                  <c:v>01-Jan-13 00:59:59.975874</c:v>
                </c:pt>
                <c:pt idx="305">
                  <c:v>01-Jan-13 01:59:59.975874</c:v>
                </c:pt>
                <c:pt idx="306">
                  <c:v>01-Jan-13 02:59:59.975874</c:v>
                </c:pt>
                <c:pt idx="307">
                  <c:v>01-Jan-13 03:59:59.975874</c:v>
                </c:pt>
                <c:pt idx="308">
                  <c:v>01-Jan-13 04:59:59.975874</c:v>
                </c:pt>
                <c:pt idx="309">
                  <c:v>01-Jan-13 05:59:59.975874</c:v>
                </c:pt>
                <c:pt idx="310">
                  <c:v>01-Jan-13 06:59:59.975874</c:v>
                </c:pt>
                <c:pt idx="311">
                  <c:v>01-Jan-13 07:59:59.975874</c:v>
                </c:pt>
                <c:pt idx="312">
                  <c:v>01-Jan-13 08:59:59.975874</c:v>
                </c:pt>
                <c:pt idx="313">
                  <c:v>01-Jan-13 09:59:59.975874</c:v>
                </c:pt>
                <c:pt idx="314">
                  <c:v>01-Jan-13 10:59:59.975874</c:v>
                </c:pt>
                <c:pt idx="315">
                  <c:v>01-Jan-13 11:59:59.975874</c:v>
                </c:pt>
                <c:pt idx="316">
                  <c:v>01-Jan-13 12:59:59.975874</c:v>
                </c:pt>
                <c:pt idx="317">
                  <c:v>01-Jan-13 13:59:59.975874</c:v>
                </c:pt>
                <c:pt idx="318">
                  <c:v>01-Jan-13 14:59:59.975874</c:v>
                </c:pt>
                <c:pt idx="319">
                  <c:v>01-Jan-13 15:59:59.975874</c:v>
                </c:pt>
                <c:pt idx="320">
                  <c:v>01-Jan-13 16:59:59.975874</c:v>
                </c:pt>
                <c:pt idx="321">
                  <c:v>01-Jan-13 17:59:59.975874</c:v>
                </c:pt>
                <c:pt idx="322">
                  <c:v>01-Jan-13 18:59:59.975874</c:v>
                </c:pt>
                <c:pt idx="323">
                  <c:v>01-Jan-13 19:59:59.975874</c:v>
                </c:pt>
                <c:pt idx="324">
                  <c:v>01-Jan-13 20:59:59.975874</c:v>
                </c:pt>
                <c:pt idx="325">
                  <c:v>01-Jan-13 21:59:59.975874</c:v>
                </c:pt>
                <c:pt idx="326">
                  <c:v>01-Jan-13 22:59:59.975874</c:v>
                </c:pt>
                <c:pt idx="327">
                  <c:v>01-Jan-13 23:59:59.975874</c:v>
                </c:pt>
                <c:pt idx="328">
                  <c:v>02-Jan-13 00:59:59.975874</c:v>
                </c:pt>
                <c:pt idx="329">
                  <c:v>02-Jan-13 01:59:59.975874</c:v>
                </c:pt>
                <c:pt idx="330">
                  <c:v>02-Jan-13 02:59:59.975874</c:v>
                </c:pt>
                <c:pt idx="331">
                  <c:v>02-Jan-13 03:59:59.975874</c:v>
                </c:pt>
                <c:pt idx="332">
                  <c:v>02-Jan-13 04:59:59.975874</c:v>
                </c:pt>
                <c:pt idx="333">
                  <c:v>02-Jan-13 05:59:59.975874</c:v>
                </c:pt>
                <c:pt idx="334">
                  <c:v>02-Jan-13 06:59:59.975874</c:v>
                </c:pt>
                <c:pt idx="335">
                  <c:v>02-Jan-13 07:59:59.975874</c:v>
                </c:pt>
                <c:pt idx="336">
                  <c:v>02-Jan-13 08:59:59.975874</c:v>
                </c:pt>
                <c:pt idx="337">
                  <c:v>02-Jan-13 09:59:59.975874</c:v>
                </c:pt>
                <c:pt idx="338">
                  <c:v>02-Jan-13 10:59:59.975874</c:v>
                </c:pt>
                <c:pt idx="339">
                  <c:v>02-Jan-13 11:59:59.975874</c:v>
                </c:pt>
                <c:pt idx="340">
                  <c:v>02-Jan-13 12:05:07.975874</c:v>
                </c:pt>
                <c:pt idx="341">
                  <c:v>02-Jan-13 13:59:59.015244</c:v>
                </c:pt>
                <c:pt idx="342">
                  <c:v>02-Jan-13 14:59:59.015244</c:v>
                </c:pt>
                <c:pt idx="343">
                  <c:v>02-Jan-13 15:59:59.015244</c:v>
                </c:pt>
                <c:pt idx="344">
                  <c:v>02-Jan-13 16:59:59.015244</c:v>
                </c:pt>
                <c:pt idx="345">
                  <c:v>02-Jan-13 17:59:59.015244</c:v>
                </c:pt>
                <c:pt idx="346">
                  <c:v>02-Jan-13 18:59:59.015244</c:v>
                </c:pt>
                <c:pt idx="347">
                  <c:v>02-Jan-13 19:59:59.015244</c:v>
                </c:pt>
                <c:pt idx="348">
                  <c:v>02-Jan-13 20:59:59.015244</c:v>
                </c:pt>
                <c:pt idx="349">
                  <c:v>02-Jan-13 21:59:59.015244</c:v>
                </c:pt>
                <c:pt idx="350">
                  <c:v>02-Jan-13 22:59:59.015244</c:v>
                </c:pt>
                <c:pt idx="351">
                  <c:v>02-Jan-13 23:59:59.015244</c:v>
                </c:pt>
                <c:pt idx="352">
                  <c:v>03-Jan-13 00:59:59.014874</c:v>
                </c:pt>
                <c:pt idx="353">
                  <c:v>03-Jan-13 01:59:59.014874</c:v>
                </c:pt>
                <c:pt idx="354">
                  <c:v>03-Jan-13 02:59:59.014874</c:v>
                </c:pt>
                <c:pt idx="355">
                  <c:v>03-Jan-13 03:59:59.014874</c:v>
                </c:pt>
                <c:pt idx="356">
                  <c:v>03-Jan-13 04:59:59.014874</c:v>
                </c:pt>
                <c:pt idx="357">
                  <c:v>03-Jan-13 05:59:59.014874</c:v>
                </c:pt>
                <c:pt idx="358">
                  <c:v>03-Jan-13 06:59:59.014874</c:v>
                </c:pt>
                <c:pt idx="359">
                  <c:v>03-Jan-13 07:59:59.014874</c:v>
                </c:pt>
                <c:pt idx="360">
                  <c:v>03-Jan-13 08:59:59.014874</c:v>
                </c:pt>
                <c:pt idx="361">
                  <c:v>03-Jan-13 09:59:59.014874</c:v>
                </c:pt>
                <c:pt idx="362">
                  <c:v>03-Jan-13 10:59:59.014874</c:v>
                </c:pt>
                <c:pt idx="363">
                  <c:v>03-Jan-13 11:59:59.014874</c:v>
                </c:pt>
                <c:pt idx="364">
                  <c:v>03-Jan-13 12:59:59.014874</c:v>
                </c:pt>
                <c:pt idx="365">
                  <c:v>03-Jan-13 13:59:59.014874</c:v>
                </c:pt>
                <c:pt idx="366">
                  <c:v>03-Jan-13 14:59:59.014874</c:v>
                </c:pt>
                <c:pt idx="367">
                  <c:v>03-Jan-13 15:59:59.014874</c:v>
                </c:pt>
                <c:pt idx="368">
                  <c:v>03-Jan-13 16:59:59.014874</c:v>
                </c:pt>
                <c:pt idx="369">
                  <c:v>03-Jan-13 17:59:59.014874</c:v>
                </c:pt>
                <c:pt idx="370">
                  <c:v>03-Jan-13 18:59:59.014874</c:v>
                </c:pt>
                <c:pt idx="371">
                  <c:v>03-Jan-13 19:59:59.014874</c:v>
                </c:pt>
                <c:pt idx="372">
                  <c:v>03-Jan-13 20:59:59.014874</c:v>
                </c:pt>
                <c:pt idx="373">
                  <c:v>03-Jan-13 21:59:59.014874</c:v>
                </c:pt>
                <c:pt idx="374">
                  <c:v>03-Jan-13 22:59:59.014874</c:v>
                </c:pt>
                <c:pt idx="375">
                  <c:v>03-Jan-13 23:59:59.014874</c:v>
                </c:pt>
                <c:pt idx="376">
                  <c:v>04-Jan-13 00:59:59.014874</c:v>
                </c:pt>
                <c:pt idx="377">
                  <c:v>04-Jan-13 01:59:59.014874</c:v>
                </c:pt>
                <c:pt idx="378">
                  <c:v>04-Jan-13 02:59:59.014874</c:v>
                </c:pt>
                <c:pt idx="379">
                  <c:v>04-Jan-13 03:59:59.014874</c:v>
                </c:pt>
                <c:pt idx="380">
                  <c:v>04-Jan-13 04:59:59.014874</c:v>
                </c:pt>
                <c:pt idx="381">
                  <c:v>04-Jan-13 05:59:59.014874</c:v>
                </c:pt>
                <c:pt idx="382">
                  <c:v>04-Jan-13 06:59:59.014874</c:v>
                </c:pt>
                <c:pt idx="383">
                  <c:v>04-Jan-13 07:59:59.014874</c:v>
                </c:pt>
                <c:pt idx="384">
                  <c:v>04-Jan-13 08:59:59.014874</c:v>
                </c:pt>
                <c:pt idx="385">
                  <c:v>04-Jan-13 09:59:59.014874</c:v>
                </c:pt>
                <c:pt idx="386">
                  <c:v>04-Jan-13 10:59:59.014874</c:v>
                </c:pt>
                <c:pt idx="387">
                  <c:v>04-Jan-13 11:59:59.014874</c:v>
                </c:pt>
                <c:pt idx="388">
                  <c:v>04-Jan-13 12:59:59.014874</c:v>
                </c:pt>
                <c:pt idx="389">
                  <c:v>04-Jan-13 13:59:59.014874</c:v>
                </c:pt>
                <c:pt idx="390">
                  <c:v>04-Jan-13 14:59:59.014874</c:v>
                </c:pt>
                <c:pt idx="391">
                  <c:v>04-Jan-13 15:59:59.014874</c:v>
                </c:pt>
                <c:pt idx="392">
                  <c:v>04-Jan-13 16:59:59.014874</c:v>
                </c:pt>
                <c:pt idx="393">
                  <c:v>04-Jan-13 17:59:59.014874</c:v>
                </c:pt>
                <c:pt idx="394">
                  <c:v>04-Jan-13 18:59:59.014874</c:v>
                </c:pt>
                <c:pt idx="395">
                  <c:v>04-Jan-13 19:59:59.014874</c:v>
                </c:pt>
                <c:pt idx="396">
                  <c:v>04-Jan-13 20:59:59.014874</c:v>
                </c:pt>
                <c:pt idx="397">
                  <c:v>04-Jan-13 21:59:59.014874</c:v>
                </c:pt>
                <c:pt idx="398">
                  <c:v>04-Jan-13 22:59:59.014874</c:v>
                </c:pt>
                <c:pt idx="399">
                  <c:v>04-Jan-13 23:59:59.014874</c:v>
                </c:pt>
                <c:pt idx="400">
                  <c:v>05-Jan-13 00:59:59.014874</c:v>
                </c:pt>
                <c:pt idx="401">
                  <c:v>05-Jan-13 01:59:59.014874</c:v>
                </c:pt>
                <c:pt idx="402">
                  <c:v>05-Jan-13 02:59:59.014874</c:v>
                </c:pt>
                <c:pt idx="403">
                  <c:v>05-Jan-13 03:59:59.014874</c:v>
                </c:pt>
                <c:pt idx="404">
                  <c:v>05-Jan-13 04:59:59.014874</c:v>
                </c:pt>
                <c:pt idx="405">
                  <c:v>05-Jan-13 05:59:59.014874</c:v>
                </c:pt>
                <c:pt idx="406">
                  <c:v>05-Jan-13 06:59:59.014874</c:v>
                </c:pt>
                <c:pt idx="407">
                  <c:v>05-Jan-13 07:59:59.014874</c:v>
                </c:pt>
                <c:pt idx="408">
                  <c:v>05-Jan-13 08:59:59.014874</c:v>
                </c:pt>
                <c:pt idx="409">
                  <c:v>05-Jan-13 09:59:59.014874</c:v>
                </c:pt>
                <c:pt idx="410">
                  <c:v>05-Jan-13 10:59:59.014874</c:v>
                </c:pt>
                <c:pt idx="411">
                  <c:v>05-Jan-13 11:59:59.014874</c:v>
                </c:pt>
                <c:pt idx="412">
                  <c:v>05-Jan-13 12:59:59.014874</c:v>
                </c:pt>
                <c:pt idx="413">
                  <c:v>05-Jan-13 13:59:59.014874</c:v>
                </c:pt>
                <c:pt idx="414">
                  <c:v>05-Jan-13 14:59:59.014874</c:v>
                </c:pt>
                <c:pt idx="415">
                  <c:v>05-Jan-13 15:59:59.014874</c:v>
                </c:pt>
                <c:pt idx="416">
                  <c:v>05-Jan-13 16:59:59.014874</c:v>
                </c:pt>
                <c:pt idx="417">
                  <c:v>05-Jan-13 17:59:59.014874</c:v>
                </c:pt>
                <c:pt idx="418">
                  <c:v>05-Jan-13 18:59:59.014874</c:v>
                </c:pt>
                <c:pt idx="419">
                  <c:v>05-Jan-13 19:59:59.014874</c:v>
                </c:pt>
                <c:pt idx="420">
                  <c:v>05-Jan-13 20:59:59.014874</c:v>
                </c:pt>
                <c:pt idx="421">
                  <c:v>05-Jan-13 21:59:59.014874</c:v>
                </c:pt>
                <c:pt idx="422">
                  <c:v>05-Jan-13 22:59:59.014874</c:v>
                </c:pt>
                <c:pt idx="423">
                  <c:v>05-Jan-13 23:59:59.014874</c:v>
                </c:pt>
                <c:pt idx="424">
                  <c:v>06-Jan-13 00:59:59.014874</c:v>
                </c:pt>
                <c:pt idx="425">
                  <c:v>06-Jan-13 01:59:59.014874</c:v>
                </c:pt>
                <c:pt idx="426">
                  <c:v>06-Jan-13 02:59:59.014874</c:v>
                </c:pt>
                <c:pt idx="427">
                  <c:v>06-Jan-13 03:59:59.014874</c:v>
                </c:pt>
                <c:pt idx="428">
                  <c:v>06-Jan-13 04:59:59.014874</c:v>
                </c:pt>
                <c:pt idx="429">
                  <c:v>06-Jan-13 05:59:59.014874</c:v>
                </c:pt>
                <c:pt idx="430">
                  <c:v>06-Jan-13 06:59:59.014874</c:v>
                </c:pt>
                <c:pt idx="431">
                  <c:v>06-Jan-13 07:59:59.014874</c:v>
                </c:pt>
                <c:pt idx="432">
                  <c:v>06-Jan-13 08:59:59.014874</c:v>
                </c:pt>
                <c:pt idx="433">
                  <c:v>06-Jan-13 09:59:59.014874</c:v>
                </c:pt>
                <c:pt idx="434">
                  <c:v>06-Jan-13 10:59:59.014874</c:v>
                </c:pt>
                <c:pt idx="435">
                  <c:v>06-Jan-13 11:59:59.014874</c:v>
                </c:pt>
                <c:pt idx="436">
                  <c:v>06-Jan-13 12:11:53.014874</c:v>
                </c:pt>
                <c:pt idx="437">
                  <c:v>06-Jan-13 14:59:59.014874</c:v>
                </c:pt>
                <c:pt idx="438">
                  <c:v>06-Jan-13 15:59:59.014874</c:v>
                </c:pt>
                <c:pt idx="439">
                  <c:v>06-Jan-13 16:59:59.014874</c:v>
                </c:pt>
                <c:pt idx="440">
                  <c:v>06-Jan-13 17:59:59.014874</c:v>
                </c:pt>
                <c:pt idx="441">
                  <c:v>06-Jan-13 18:59:59.014874</c:v>
                </c:pt>
                <c:pt idx="442">
                  <c:v>06-Jan-13 19:59:59.014874</c:v>
                </c:pt>
                <c:pt idx="443">
                  <c:v>06-Jan-13 20:59:59.014874</c:v>
                </c:pt>
                <c:pt idx="444">
                  <c:v>06-Jan-13 21:59:59.014874</c:v>
                </c:pt>
                <c:pt idx="445">
                  <c:v>06-Jan-13 22:59:59.014874</c:v>
                </c:pt>
                <c:pt idx="446">
                  <c:v>06-Jan-13 23:59:59.014874</c:v>
                </c:pt>
                <c:pt idx="447">
                  <c:v>07-Jan-13 00:59:59.014874</c:v>
                </c:pt>
                <c:pt idx="448">
                  <c:v>07-Jan-13 01:59:59.014874</c:v>
                </c:pt>
                <c:pt idx="449">
                  <c:v>07-Jan-13 02:59:59.014874</c:v>
                </c:pt>
                <c:pt idx="450">
                  <c:v>07-Jan-13 03:59:59.014874</c:v>
                </c:pt>
                <c:pt idx="451">
                  <c:v>07-Jan-13 04:59:59.014874</c:v>
                </c:pt>
                <c:pt idx="452">
                  <c:v>07-Jan-13 05:59:59.014874</c:v>
                </c:pt>
                <c:pt idx="453">
                  <c:v>07-Jan-13 06:59:59.014874</c:v>
                </c:pt>
                <c:pt idx="454">
                  <c:v>07-Jan-13 07:59:59.014874</c:v>
                </c:pt>
                <c:pt idx="455">
                  <c:v>07-Jan-13 08:59:59.014874</c:v>
                </c:pt>
                <c:pt idx="456">
                  <c:v>07-Jan-13 09:59:59.014874</c:v>
                </c:pt>
                <c:pt idx="457">
                  <c:v>07-Jan-13 10:59:59.014874</c:v>
                </c:pt>
                <c:pt idx="458">
                  <c:v>07-Jan-13 11:59:59.014874</c:v>
                </c:pt>
                <c:pt idx="459">
                  <c:v>07-Jan-13 12:59:59.014874</c:v>
                </c:pt>
                <c:pt idx="460">
                  <c:v>07-Jan-13 13:59:59.014874</c:v>
                </c:pt>
                <c:pt idx="461">
                  <c:v>07-Jan-13 14:59:59.014874</c:v>
                </c:pt>
                <c:pt idx="462">
                  <c:v>07-Jan-13 15:59:59.014874</c:v>
                </c:pt>
                <c:pt idx="463">
                  <c:v>07-Jan-13 16:59:59.014874</c:v>
                </c:pt>
                <c:pt idx="464">
                  <c:v>07-Jan-13 17:59:59.014874</c:v>
                </c:pt>
                <c:pt idx="465">
                  <c:v>07-Jan-13 18:59:59.014874</c:v>
                </c:pt>
                <c:pt idx="466">
                  <c:v>07-Jan-13 19:59:59.014874</c:v>
                </c:pt>
                <c:pt idx="467">
                  <c:v>07-Jan-13 20:59:59.014874</c:v>
                </c:pt>
                <c:pt idx="468">
                  <c:v>07-Jan-13 21:59:59.014874</c:v>
                </c:pt>
                <c:pt idx="469">
                  <c:v>07-Jan-13 22:59:59.014874</c:v>
                </c:pt>
                <c:pt idx="470">
                  <c:v>07-Jan-13 23:59:59.014874</c:v>
                </c:pt>
                <c:pt idx="471">
                  <c:v>08-Jan-13 00:59:59.014874</c:v>
                </c:pt>
                <c:pt idx="472">
                  <c:v>08-Jan-13 01:59:59.014874</c:v>
                </c:pt>
                <c:pt idx="473">
                  <c:v>08-Jan-13 02:59:59.014874</c:v>
                </c:pt>
                <c:pt idx="474">
                  <c:v>08-Jan-13 03:59:59.014874</c:v>
                </c:pt>
                <c:pt idx="475">
                  <c:v>08-Jan-13 04:59:59.014874</c:v>
                </c:pt>
                <c:pt idx="476">
                  <c:v>08-Jan-13 05:59:59.014874</c:v>
                </c:pt>
                <c:pt idx="477">
                  <c:v>08-Jan-13 06:59:59.014874</c:v>
                </c:pt>
                <c:pt idx="478">
                  <c:v>08-Jan-13 07:59:59.014874</c:v>
                </c:pt>
                <c:pt idx="479">
                  <c:v>08-Jan-13 08:59:59.014874</c:v>
                </c:pt>
                <c:pt idx="480">
                  <c:v>08-Jan-13 09:59:59.014874</c:v>
                </c:pt>
                <c:pt idx="481">
                  <c:v>08-Jan-13 10:59:59.014874</c:v>
                </c:pt>
                <c:pt idx="482">
                  <c:v>08-Jan-13 11:59:59.014874</c:v>
                </c:pt>
                <c:pt idx="483">
                  <c:v>08-Jan-13 12:59:59.014874</c:v>
                </c:pt>
                <c:pt idx="484">
                  <c:v>08-Jan-13 13:59:59.014874</c:v>
                </c:pt>
                <c:pt idx="485">
                  <c:v>08-Jan-13 14:59:59.014874</c:v>
                </c:pt>
                <c:pt idx="486">
                  <c:v>08-Jan-13 15:59:59.014874</c:v>
                </c:pt>
                <c:pt idx="487">
                  <c:v>08-Jan-13 16:59:59.014874</c:v>
                </c:pt>
                <c:pt idx="488">
                  <c:v>08-Jan-13 17:59:59.014874</c:v>
                </c:pt>
                <c:pt idx="489">
                  <c:v>08-Jan-13 18:59:59.014874</c:v>
                </c:pt>
                <c:pt idx="490">
                  <c:v>08-Jan-13 19:59:59.014874</c:v>
                </c:pt>
                <c:pt idx="491">
                  <c:v>08-Jan-13 20:59:59.014874</c:v>
                </c:pt>
                <c:pt idx="492">
                  <c:v>08-Jan-13 21:59:59.014874</c:v>
                </c:pt>
                <c:pt idx="493">
                  <c:v>08-Jan-13 22:59:59.014874</c:v>
                </c:pt>
                <c:pt idx="494">
                  <c:v>08-Jan-13 23:59:59.014874</c:v>
                </c:pt>
                <c:pt idx="495">
                  <c:v>09-Jan-13 00:59:59.014874</c:v>
                </c:pt>
                <c:pt idx="496">
                  <c:v>09-Jan-13 01:59:59.014874</c:v>
                </c:pt>
                <c:pt idx="497">
                  <c:v>09-Jan-13 02:59:59.014874</c:v>
                </c:pt>
                <c:pt idx="498">
                  <c:v>09-Jan-13 03:59:59.014874</c:v>
                </c:pt>
                <c:pt idx="499">
                  <c:v>09-Jan-13 04:59:59.014874</c:v>
                </c:pt>
                <c:pt idx="500">
                  <c:v>09-Jan-13 05:59:59.014874</c:v>
                </c:pt>
                <c:pt idx="501">
                  <c:v>09-Jan-13 06:59:59.014874</c:v>
                </c:pt>
                <c:pt idx="502">
                  <c:v>09-Jan-13 07:59:59.014874</c:v>
                </c:pt>
                <c:pt idx="503">
                  <c:v>09-Jan-13 08:59:59.406250</c:v>
                </c:pt>
                <c:pt idx="504">
                  <c:v>09-Jan-13 09:59:59.406250</c:v>
                </c:pt>
                <c:pt idx="505">
                  <c:v>09-Jan-13 10:59:59.406250</c:v>
                </c:pt>
                <c:pt idx="506">
                  <c:v>09-Jan-13 11:59:59.702115</c:v>
                </c:pt>
                <c:pt idx="507">
                  <c:v>09-Jan-13 12:59:59.889040</c:v>
                </c:pt>
                <c:pt idx="508">
                  <c:v>09-Jan-13 13:59:59.988753</c:v>
                </c:pt>
                <c:pt idx="509">
                  <c:v>09-Jan-13 14:59:59.031980</c:v>
                </c:pt>
                <c:pt idx="510">
                  <c:v>09-Jan-13 15:59:59.055019</c:v>
                </c:pt>
                <c:pt idx="511">
                  <c:v>09-Jan-13 16:59:59.061642</c:v>
                </c:pt>
                <c:pt idx="512">
                  <c:v>09-Jan-13 17:59:59.061642</c:v>
                </c:pt>
                <c:pt idx="513">
                  <c:v>09-Jan-13 18:59:59.061642</c:v>
                </c:pt>
                <c:pt idx="514">
                  <c:v>09-Jan-13 19:59:59.061642</c:v>
                </c:pt>
                <c:pt idx="515">
                  <c:v>09-Jan-13 20:59:59.061642</c:v>
                </c:pt>
                <c:pt idx="516">
                  <c:v>09-Jan-13 21:59:59.061642</c:v>
                </c:pt>
                <c:pt idx="517">
                  <c:v>09-Jan-13 22:59:59.061642</c:v>
                </c:pt>
                <c:pt idx="518">
                  <c:v>09-Jan-13 23:59:59.061642</c:v>
                </c:pt>
                <c:pt idx="519">
                  <c:v>10-Jan-13 00:59:59.061625</c:v>
                </c:pt>
                <c:pt idx="520">
                  <c:v>10-Jan-13 01:59:59.061625</c:v>
                </c:pt>
                <c:pt idx="521">
                  <c:v>10-Jan-13 02:59:59.061625</c:v>
                </c:pt>
                <c:pt idx="522">
                  <c:v>10-Jan-13 03:59:59.061625</c:v>
                </c:pt>
                <c:pt idx="523">
                  <c:v>10-Jan-13 04:59:59.061625</c:v>
                </c:pt>
                <c:pt idx="524">
                  <c:v>10-Jan-13 05:59:59.061625</c:v>
                </c:pt>
                <c:pt idx="525">
                  <c:v>10-Jan-13 06:59:59.061625</c:v>
                </c:pt>
                <c:pt idx="526">
                  <c:v>10-Jan-13 07:59:59.061625</c:v>
                </c:pt>
                <c:pt idx="527">
                  <c:v>10-Jan-13 08:59:59.061625</c:v>
                </c:pt>
                <c:pt idx="528">
                  <c:v>10-Jan-13 09:59:59.061625</c:v>
                </c:pt>
                <c:pt idx="529">
                  <c:v>10-Jan-13 10:59:59.061625</c:v>
                </c:pt>
                <c:pt idx="530">
                  <c:v>10-Jan-13 11:59:59.061625</c:v>
                </c:pt>
                <c:pt idx="531">
                  <c:v>10-Jan-13 12:59:59.061625</c:v>
                </c:pt>
                <c:pt idx="532">
                  <c:v>10-Jan-13 13:59:59.061625</c:v>
                </c:pt>
                <c:pt idx="533">
                  <c:v>10-Jan-13 14:59:59.061625</c:v>
                </c:pt>
                <c:pt idx="534">
                  <c:v>10-Jan-13 15:59:59.061625</c:v>
                </c:pt>
                <c:pt idx="535">
                  <c:v>10-Jan-13 16:59:59.061625</c:v>
                </c:pt>
                <c:pt idx="536">
                  <c:v>10-Jan-13 17:59:59.061625</c:v>
                </c:pt>
                <c:pt idx="537">
                  <c:v>10-Jan-13 18:59:59.061625</c:v>
                </c:pt>
                <c:pt idx="538">
                  <c:v>10-Jan-13 19:59:59.061625</c:v>
                </c:pt>
                <c:pt idx="539">
                  <c:v>10-Jan-13 20:59:59.061625</c:v>
                </c:pt>
                <c:pt idx="540">
                  <c:v>10-Jan-13 21:59:59.061625</c:v>
                </c:pt>
                <c:pt idx="541">
                  <c:v>10-Jan-13 22:59:59.061625</c:v>
                </c:pt>
                <c:pt idx="542">
                  <c:v>10-Jan-13 23:59:59.061625</c:v>
                </c:pt>
                <c:pt idx="543">
                  <c:v>11-Jan-13 00:59:59.061625</c:v>
                </c:pt>
                <c:pt idx="544">
                  <c:v>11-Jan-13 01:59:59.061625</c:v>
                </c:pt>
                <c:pt idx="545">
                  <c:v>11-Jan-13 02:59:59.061625</c:v>
                </c:pt>
                <c:pt idx="546">
                  <c:v>11-Jan-13 03:59:59.061625</c:v>
                </c:pt>
                <c:pt idx="547">
                  <c:v>11-Jan-13 04:59:59.061625</c:v>
                </c:pt>
                <c:pt idx="548">
                  <c:v>11-Jan-13 05:59:59.061625</c:v>
                </c:pt>
                <c:pt idx="549">
                  <c:v>11-Jan-13 06:59:59.061625</c:v>
                </c:pt>
                <c:pt idx="550">
                  <c:v>11-Jan-13 07:59:59.061625</c:v>
                </c:pt>
                <c:pt idx="551">
                  <c:v>11-Jan-13 08:59:59.061625</c:v>
                </c:pt>
                <c:pt idx="552">
                  <c:v>11-Jan-13 09:59:59.061625</c:v>
                </c:pt>
                <c:pt idx="553">
                  <c:v>11-Jan-13 10:59:59.061625</c:v>
                </c:pt>
                <c:pt idx="554">
                  <c:v>11-Jan-13 11:59:59.061625</c:v>
                </c:pt>
                <c:pt idx="555">
                  <c:v>11-Jan-13 12:59:59.061625</c:v>
                </c:pt>
                <c:pt idx="556">
                  <c:v>11-Jan-13 13:59:59.061625</c:v>
                </c:pt>
                <c:pt idx="557">
                  <c:v>11-Jan-13 14:59:59.061625</c:v>
                </c:pt>
                <c:pt idx="558">
                  <c:v>11-Jan-13 15:59:59.061625</c:v>
                </c:pt>
                <c:pt idx="559">
                  <c:v>11-Jan-13 16:59:59.061625</c:v>
                </c:pt>
                <c:pt idx="560">
                  <c:v>11-Jan-13 17:59:59.061625</c:v>
                </c:pt>
                <c:pt idx="561">
                  <c:v>11-Jan-13 18:59:59.061625</c:v>
                </c:pt>
                <c:pt idx="562">
                  <c:v>11-Jan-13 19:59:59.061625</c:v>
                </c:pt>
                <c:pt idx="563">
                  <c:v>11-Jan-13 20:59:59.061625</c:v>
                </c:pt>
                <c:pt idx="564">
                  <c:v>11-Jan-13 21:59:59.061625</c:v>
                </c:pt>
                <c:pt idx="565">
                  <c:v>11-Jan-13 22:59:59.061625</c:v>
                </c:pt>
                <c:pt idx="566">
                  <c:v>11-Jan-13 23:59:59.061625</c:v>
                </c:pt>
                <c:pt idx="567">
                  <c:v>12-Jan-13 00:59:59.061625</c:v>
                </c:pt>
                <c:pt idx="568">
                  <c:v>12-Jan-13 01:59:59.061625</c:v>
                </c:pt>
                <c:pt idx="569">
                  <c:v>12-Jan-13 02:59:59.061625</c:v>
                </c:pt>
                <c:pt idx="570">
                  <c:v>12-Jan-13 03:59:59.061625</c:v>
                </c:pt>
                <c:pt idx="571">
                  <c:v>12-Jan-13 04:59:59.061625</c:v>
                </c:pt>
                <c:pt idx="572">
                  <c:v>12-Jan-13 05:59:59.061625</c:v>
                </c:pt>
                <c:pt idx="573">
                  <c:v>12-Jan-13 06:59:59.061625</c:v>
                </c:pt>
                <c:pt idx="574">
                  <c:v>12-Jan-13 07:59:59.061625</c:v>
                </c:pt>
                <c:pt idx="575">
                  <c:v>12-Jan-13 08:59:59.061625</c:v>
                </c:pt>
                <c:pt idx="576">
                  <c:v>12-Jan-13 09:59:59.061625</c:v>
                </c:pt>
                <c:pt idx="577">
                  <c:v>12-Jan-13 10:59:59.061625</c:v>
                </c:pt>
                <c:pt idx="578">
                  <c:v>12-Jan-13 11:59:59.061625</c:v>
                </c:pt>
                <c:pt idx="579">
                  <c:v>12-Jan-13 12:59:59.061625</c:v>
                </c:pt>
                <c:pt idx="580">
                  <c:v>12-Jan-13 13:59:59.061625</c:v>
                </c:pt>
                <c:pt idx="581">
                  <c:v>12-Jan-13 14:59:59.061625</c:v>
                </c:pt>
                <c:pt idx="582">
                  <c:v>12-Jan-13 15:59:59.061625</c:v>
                </c:pt>
                <c:pt idx="583">
                  <c:v>12-Jan-13 16:59:59.061625</c:v>
                </c:pt>
                <c:pt idx="584">
                  <c:v>12-Jan-13 17:59:59.061625</c:v>
                </c:pt>
                <c:pt idx="585">
                  <c:v>12-Jan-13 18:59:59.061625</c:v>
                </c:pt>
                <c:pt idx="586">
                  <c:v>12-Jan-13 19:59:59.061625</c:v>
                </c:pt>
                <c:pt idx="587">
                  <c:v>12-Jan-13 20:59:59.061625</c:v>
                </c:pt>
                <c:pt idx="588">
                  <c:v>12-Jan-13 21:59:59.061625</c:v>
                </c:pt>
                <c:pt idx="589">
                  <c:v>12-Jan-13 22:59:59.061625</c:v>
                </c:pt>
                <c:pt idx="590">
                  <c:v>12-Jan-13 23:59:59.061625</c:v>
                </c:pt>
                <c:pt idx="591">
                  <c:v>13-Jan-13 00:59:59.061625</c:v>
                </c:pt>
                <c:pt idx="592">
                  <c:v>13-Jan-13 01:59:59.061625</c:v>
                </c:pt>
                <c:pt idx="593">
                  <c:v>13-Jan-13 02:59:59.061625</c:v>
                </c:pt>
                <c:pt idx="594">
                  <c:v>13-Jan-13 03:59:59.061625</c:v>
                </c:pt>
                <c:pt idx="595">
                  <c:v>13-Jan-13 04:59:59.061625</c:v>
                </c:pt>
                <c:pt idx="596">
                  <c:v>13-Jan-13 05:59:59.061625</c:v>
                </c:pt>
                <c:pt idx="597">
                  <c:v>13-Jan-13 06:59:59.061625</c:v>
                </c:pt>
                <c:pt idx="598">
                  <c:v>13-Jan-13 07:59:59.061625</c:v>
                </c:pt>
                <c:pt idx="599">
                  <c:v>13-Jan-13 08:59:59.061625</c:v>
                </c:pt>
                <c:pt idx="600">
                  <c:v>13-Jan-13 09:59:59.061625</c:v>
                </c:pt>
                <c:pt idx="601">
                  <c:v>13-Jan-13 10:59:59.061625</c:v>
                </c:pt>
                <c:pt idx="602">
                  <c:v>13-Jan-13 11:59:59.061625</c:v>
                </c:pt>
                <c:pt idx="603">
                  <c:v>13-Jan-13 12:59:59.061625</c:v>
                </c:pt>
                <c:pt idx="604">
                  <c:v>13-Jan-13 13:59:59.061625</c:v>
                </c:pt>
                <c:pt idx="605">
                  <c:v>13-Jan-13 14:59:59.061625</c:v>
                </c:pt>
                <c:pt idx="606">
                  <c:v>13-Jan-13 15:59:59.061625</c:v>
                </c:pt>
                <c:pt idx="607">
                  <c:v>13-Jan-13 16:59:59.061625</c:v>
                </c:pt>
                <c:pt idx="608">
                  <c:v>13-Jan-13 17:59:59.061625</c:v>
                </c:pt>
                <c:pt idx="609">
                  <c:v>13-Jan-13 18:59:59.061625</c:v>
                </c:pt>
                <c:pt idx="610">
                  <c:v>13-Jan-13 19:59:59.061625</c:v>
                </c:pt>
                <c:pt idx="611">
                  <c:v>13-Jan-13 20:59:59.061625</c:v>
                </c:pt>
                <c:pt idx="612">
                  <c:v>13-Jan-13 21:59:59.061625</c:v>
                </c:pt>
                <c:pt idx="613">
                  <c:v>13-Jan-13 22:59:59.061625</c:v>
                </c:pt>
                <c:pt idx="614">
                  <c:v>13-Jan-13 23:59:59.061625</c:v>
                </c:pt>
                <c:pt idx="615">
                  <c:v>14-Jan-13 00:59:59.061625</c:v>
                </c:pt>
                <c:pt idx="616">
                  <c:v>14-Jan-13 01:59:59.061625</c:v>
                </c:pt>
                <c:pt idx="617">
                  <c:v>14-Jan-13 02:59:59.061625</c:v>
                </c:pt>
                <c:pt idx="618">
                  <c:v>14-Jan-13 03:59:59.061625</c:v>
                </c:pt>
                <c:pt idx="619">
                  <c:v>14-Jan-13 04:59:59.061625</c:v>
                </c:pt>
                <c:pt idx="620">
                  <c:v>14-Jan-13 05:59:59.061625</c:v>
                </c:pt>
                <c:pt idx="621">
                  <c:v>14-Jan-13 06:59:59.061625</c:v>
                </c:pt>
                <c:pt idx="622">
                  <c:v>14-Jan-13 07:59:59.061625</c:v>
                </c:pt>
                <c:pt idx="623">
                  <c:v>14-Jan-13 08:59:59.061625</c:v>
                </c:pt>
                <c:pt idx="624">
                  <c:v>14-Jan-13 09:59:59.061625</c:v>
                </c:pt>
                <c:pt idx="625">
                  <c:v>14-Jan-13 10:59:59.061625</c:v>
                </c:pt>
                <c:pt idx="626">
                  <c:v>14-Jan-13 11:59:59.061625</c:v>
                </c:pt>
                <c:pt idx="627">
                  <c:v>14-Jan-13 12:59:59.061625</c:v>
                </c:pt>
                <c:pt idx="628">
                  <c:v>14-Jan-13 13:59:59.061625</c:v>
                </c:pt>
                <c:pt idx="629">
                  <c:v>14-Jan-13 14:59:59.061625</c:v>
                </c:pt>
                <c:pt idx="630">
                  <c:v>14-Jan-13 15:59:59.061625</c:v>
                </c:pt>
                <c:pt idx="631">
                  <c:v>14-Jan-13 16:59:59.061625</c:v>
                </c:pt>
                <c:pt idx="632">
                  <c:v>14-Jan-13 17:59:59.061625</c:v>
                </c:pt>
                <c:pt idx="633">
                  <c:v>14-Jan-13 18:59:59.061625</c:v>
                </c:pt>
                <c:pt idx="634">
                  <c:v>14-Jan-13 19:59:59.061625</c:v>
                </c:pt>
                <c:pt idx="635">
                  <c:v>14-Jan-13 20:59:59.061625</c:v>
                </c:pt>
                <c:pt idx="636">
                  <c:v>14-Jan-13 21:59:59.061625</c:v>
                </c:pt>
                <c:pt idx="637">
                  <c:v>14-Jan-13 22:59:59.061625</c:v>
                </c:pt>
                <c:pt idx="638">
                  <c:v>14-Jan-13 23:59:59.061625</c:v>
                </c:pt>
                <c:pt idx="639">
                  <c:v>15-Jan-13 00:59:59.061625</c:v>
                </c:pt>
                <c:pt idx="640">
                  <c:v>15-Jan-13 01:59:59.061625</c:v>
                </c:pt>
                <c:pt idx="641">
                  <c:v>15-Jan-13 02:59:59.061625</c:v>
                </c:pt>
                <c:pt idx="642">
                  <c:v>15-Jan-13 03:59:59.061625</c:v>
                </c:pt>
                <c:pt idx="643">
                  <c:v>15-Jan-13 04:59:59.061625</c:v>
                </c:pt>
                <c:pt idx="644">
                  <c:v>15-Jan-13 05:59:59.061625</c:v>
                </c:pt>
                <c:pt idx="645">
                  <c:v>15-Jan-13 06:59:59.061625</c:v>
                </c:pt>
                <c:pt idx="646">
                  <c:v>15-Jan-13 07:59:59.061625</c:v>
                </c:pt>
                <c:pt idx="647">
                  <c:v>15-Jan-13 08:59:59.061625</c:v>
                </c:pt>
                <c:pt idx="648">
                  <c:v>15-Jan-13 09:59:59.061625</c:v>
                </c:pt>
                <c:pt idx="649">
                  <c:v>15-Jan-13 10:59:59.061625</c:v>
                </c:pt>
                <c:pt idx="650">
                  <c:v>15-Jan-13 11:59:59.061625</c:v>
                </c:pt>
                <c:pt idx="651">
                  <c:v>15-Jan-13 12:59:59.061625</c:v>
                </c:pt>
                <c:pt idx="652">
                  <c:v>15-Jan-13 13:59:59.061625</c:v>
                </c:pt>
                <c:pt idx="653">
                  <c:v>15-Jan-13 14:59:59.061625</c:v>
                </c:pt>
                <c:pt idx="654">
                  <c:v>15-Jan-13 15:59:59.061625</c:v>
                </c:pt>
                <c:pt idx="655">
                  <c:v>15-Jan-13 16:59:59.061625</c:v>
                </c:pt>
                <c:pt idx="656">
                  <c:v>15-Jan-13 17:59:59.061625</c:v>
                </c:pt>
                <c:pt idx="657">
                  <c:v>15-Jan-13 18:59:59.061625</c:v>
                </c:pt>
                <c:pt idx="658">
                  <c:v>15-Jan-13 19:59:59.061625</c:v>
                </c:pt>
                <c:pt idx="659">
                  <c:v>15-Jan-13 20:59:59.061625</c:v>
                </c:pt>
                <c:pt idx="660">
                  <c:v>15-Jan-13 21:59:59.061625</c:v>
                </c:pt>
                <c:pt idx="661">
                  <c:v>15-Jan-13 22:59:59.061625</c:v>
                </c:pt>
                <c:pt idx="662">
                  <c:v>15-Jan-13 23:59:59.061625</c:v>
                </c:pt>
                <c:pt idx="663">
                  <c:v>16-Jan-13 00:59:59.061625</c:v>
                </c:pt>
                <c:pt idx="664">
                  <c:v>16-Jan-13 01:59:59.061625</c:v>
                </c:pt>
                <c:pt idx="665">
                  <c:v>16-Jan-13 02:59:59.061625</c:v>
                </c:pt>
                <c:pt idx="666">
                  <c:v>16-Jan-13 03:59:59.061625</c:v>
                </c:pt>
                <c:pt idx="667">
                  <c:v>16-Jan-13 04:59:59.061625</c:v>
                </c:pt>
                <c:pt idx="668">
                  <c:v>16-Jan-13 05:59:59.061625</c:v>
                </c:pt>
                <c:pt idx="669">
                  <c:v>16-Jan-13 06:59:59.061625</c:v>
                </c:pt>
                <c:pt idx="670">
                  <c:v>16-Jan-13 07:59:59.061625</c:v>
                </c:pt>
                <c:pt idx="671">
                  <c:v>16-Jan-13 08:59:59.061625</c:v>
                </c:pt>
                <c:pt idx="672">
                  <c:v>16-Jan-13 09:59:59.061625</c:v>
                </c:pt>
                <c:pt idx="673">
                  <c:v>16-Jan-13 10:59:59.061625</c:v>
                </c:pt>
                <c:pt idx="674">
                  <c:v>16-Jan-13 11:59:59.545037</c:v>
                </c:pt>
                <c:pt idx="675">
                  <c:v>16-Jan-13 12:59:59.186155</c:v>
                </c:pt>
                <c:pt idx="676">
                  <c:v>16-Jan-13 13:59:59.989872</c:v>
                </c:pt>
                <c:pt idx="677">
                  <c:v>16-Jan-13 14:59:59.870179</c:v>
                </c:pt>
                <c:pt idx="678">
                  <c:v>16-Jan-13 15:59:59.784337</c:v>
                </c:pt>
                <c:pt idx="679">
                  <c:v>16-Jan-13 16:59:59.718359</c:v>
                </c:pt>
                <c:pt idx="680">
                  <c:v>16-Jan-13 17:59:59.672279</c:v>
                </c:pt>
                <c:pt idx="681">
                  <c:v>16-Jan-13 18:59:59.626199</c:v>
                </c:pt>
                <c:pt idx="682">
                  <c:v>16-Jan-13 19:59:59.580119</c:v>
                </c:pt>
                <c:pt idx="683">
                  <c:v>16-Jan-13 20:59:59.534039</c:v>
                </c:pt>
                <c:pt idx="684">
                  <c:v>16-Jan-13 21:59:59.487959</c:v>
                </c:pt>
                <c:pt idx="685">
                  <c:v>16-Jan-13 22:59:59.441879</c:v>
                </c:pt>
                <c:pt idx="686">
                  <c:v>16-Jan-13 23:59:59.395799</c:v>
                </c:pt>
                <c:pt idx="687">
                  <c:v>17-Jan-13 00:59:59.356999</c:v>
                </c:pt>
                <c:pt idx="688">
                  <c:v>17-Jan-13 01:59:59.356999</c:v>
                </c:pt>
                <c:pt idx="689">
                  <c:v>17-Jan-13 02:59:59.356999</c:v>
                </c:pt>
                <c:pt idx="690">
                  <c:v>17-Jan-13 03:59:59.356999</c:v>
                </c:pt>
                <c:pt idx="691">
                  <c:v>17-Jan-13 04:59:59.356999</c:v>
                </c:pt>
                <c:pt idx="692">
                  <c:v>17-Jan-13 05:59:59.356999</c:v>
                </c:pt>
                <c:pt idx="693">
                  <c:v>17-Jan-13 06:59:59.356999</c:v>
                </c:pt>
                <c:pt idx="694">
                  <c:v>17-Jan-13 07:59:59.356999</c:v>
                </c:pt>
                <c:pt idx="695">
                  <c:v>17-Jan-13 08:59:59.356999</c:v>
                </c:pt>
                <c:pt idx="696">
                  <c:v>17-Jan-13 09:59:59.356999</c:v>
                </c:pt>
                <c:pt idx="697">
                  <c:v>17-Jan-13 10:59:59.356999</c:v>
                </c:pt>
                <c:pt idx="698">
                  <c:v>17-Jan-13 11:59:59.356999</c:v>
                </c:pt>
                <c:pt idx="699">
                  <c:v>17-Jan-13 12:59:59.356999</c:v>
                </c:pt>
                <c:pt idx="700">
                  <c:v>17-Jan-13 13:59:59.356999</c:v>
                </c:pt>
                <c:pt idx="701">
                  <c:v>17-Jan-13 14:59:59.356999</c:v>
                </c:pt>
                <c:pt idx="702">
                  <c:v>17-Jan-13 15:59:59.356999</c:v>
                </c:pt>
                <c:pt idx="703">
                  <c:v>17-Jan-13 16:59:59.356999</c:v>
                </c:pt>
                <c:pt idx="704">
                  <c:v>17-Jan-13 17:59:59.356999</c:v>
                </c:pt>
                <c:pt idx="705">
                  <c:v>17-Jan-13 18:59:59.356999</c:v>
                </c:pt>
                <c:pt idx="706">
                  <c:v>17-Jan-13 19:59:59.356999</c:v>
                </c:pt>
                <c:pt idx="707">
                  <c:v>17-Jan-13 20:59:59.356999</c:v>
                </c:pt>
                <c:pt idx="708">
                  <c:v>17-Jan-13 21:59:59.356999</c:v>
                </c:pt>
                <c:pt idx="709">
                  <c:v>17-Jan-13 22:59:59.356999</c:v>
                </c:pt>
                <c:pt idx="710">
                  <c:v>17-Jan-13 23:59:59.356999</c:v>
                </c:pt>
                <c:pt idx="711">
                  <c:v>18-Jan-13 00:59:59.356999</c:v>
                </c:pt>
                <c:pt idx="712">
                  <c:v>18-Jan-13 01:59:59.356999</c:v>
                </c:pt>
                <c:pt idx="713">
                  <c:v>18-Jan-13 02:59:59.356999</c:v>
                </c:pt>
                <c:pt idx="714">
                  <c:v>18-Jan-13 03:59:59.356999</c:v>
                </c:pt>
                <c:pt idx="715">
                  <c:v>18-Jan-13 04:59:59.356999</c:v>
                </c:pt>
                <c:pt idx="716">
                  <c:v>18-Jan-13 05:59:59.356999</c:v>
                </c:pt>
                <c:pt idx="717">
                  <c:v>18-Jan-13 06:59:59.356999</c:v>
                </c:pt>
                <c:pt idx="718">
                  <c:v>18-Jan-13 07:59:59.356999</c:v>
                </c:pt>
                <c:pt idx="719">
                  <c:v>18-Jan-13 08:59:59.356999</c:v>
                </c:pt>
                <c:pt idx="720">
                  <c:v>18-Jan-13 09:59:59.356999</c:v>
                </c:pt>
                <c:pt idx="721">
                  <c:v>18-Jan-13 10:59:59.356999</c:v>
                </c:pt>
                <c:pt idx="722">
                  <c:v>18-Jan-13 11:59:59.356999</c:v>
                </c:pt>
                <c:pt idx="723">
                  <c:v>18-Jan-13 12:59:59.356999</c:v>
                </c:pt>
                <c:pt idx="724">
                  <c:v>18-Jan-13 13:59:59.356999</c:v>
                </c:pt>
                <c:pt idx="725">
                  <c:v>18-Jan-13 14:59:59.356999</c:v>
                </c:pt>
                <c:pt idx="726">
                  <c:v>18-Jan-13 15:59:59.356999</c:v>
                </c:pt>
                <c:pt idx="727">
                  <c:v>18-Jan-13 16:59:59.356999</c:v>
                </c:pt>
                <c:pt idx="728">
                  <c:v>18-Jan-13 17:59:59.356999</c:v>
                </c:pt>
                <c:pt idx="729">
                  <c:v>18-Jan-13 18:59:59.356999</c:v>
                </c:pt>
                <c:pt idx="730">
                  <c:v>18-Jan-13 19:59:59.356999</c:v>
                </c:pt>
                <c:pt idx="731">
                  <c:v>18-Jan-13 20:59:59.356999</c:v>
                </c:pt>
                <c:pt idx="732">
                  <c:v>18-Jan-13 21:59:59.356999</c:v>
                </c:pt>
                <c:pt idx="733">
                  <c:v>18-Jan-13 22:59:59.356999</c:v>
                </c:pt>
                <c:pt idx="734">
                  <c:v>18-Jan-13 23:59:59.356999</c:v>
                </c:pt>
                <c:pt idx="735">
                  <c:v>19-Jan-13 00:59:59.356999</c:v>
                </c:pt>
                <c:pt idx="736">
                  <c:v>19-Jan-13 01:59:59.356999</c:v>
                </c:pt>
                <c:pt idx="737">
                  <c:v>19-Jan-13 02:59:59.356999</c:v>
                </c:pt>
                <c:pt idx="738">
                  <c:v>19-Jan-13 03:59:59.356999</c:v>
                </c:pt>
                <c:pt idx="739">
                  <c:v>19-Jan-13 04:59:59.356999</c:v>
                </c:pt>
                <c:pt idx="740">
                  <c:v>19-Jan-13 05:59:59.356999</c:v>
                </c:pt>
                <c:pt idx="741">
                  <c:v>19-Jan-13 06:59:59.356999</c:v>
                </c:pt>
                <c:pt idx="742">
                  <c:v>19-Jan-13 07:59:59.356999</c:v>
                </c:pt>
                <c:pt idx="743">
                  <c:v>19-Jan-13 08:59:59.356999</c:v>
                </c:pt>
                <c:pt idx="744">
                  <c:v>19-Jan-13 09:59:59.356999</c:v>
                </c:pt>
                <c:pt idx="745">
                  <c:v>19-Jan-13 10:59:59.356999</c:v>
                </c:pt>
                <c:pt idx="746">
                  <c:v>19-Jan-13 11:59:59.356999</c:v>
                </c:pt>
                <c:pt idx="747">
                  <c:v>19-Jan-13 12:59:59.356999</c:v>
                </c:pt>
                <c:pt idx="748">
                  <c:v>19-Jan-13 13:59:59.356999</c:v>
                </c:pt>
                <c:pt idx="749">
                  <c:v>19-Jan-13 14:59:59.356999</c:v>
                </c:pt>
                <c:pt idx="750">
                  <c:v>19-Jan-13 15:59:59.356999</c:v>
                </c:pt>
                <c:pt idx="751">
                  <c:v>19-Jan-13 16:59:59.356999</c:v>
                </c:pt>
                <c:pt idx="752">
                  <c:v>19-Jan-13 17:59:59.356999</c:v>
                </c:pt>
                <c:pt idx="753">
                  <c:v>19-Jan-13 18:59:59.356999</c:v>
                </c:pt>
                <c:pt idx="754">
                  <c:v>19-Jan-13 19:59:59.356999</c:v>
                </c:pt>
                <c:pt idx="755">
                  <c:v>19-Jan-13 20:59:59.356999</c:v>
                </c:pt>
                <c:pt idx="756">
                  <c:v>19-Jan-13 21:59:59.356999</c:v>
                </c:pt>
                <c:pt idx="757">
                  <c:v>19-Jan-13 22:59:59.356999</c:v>
                </c:pt>
                <c:pt idx="758">
                  <c:v>19-Jan-13 23:59:59.356999</c:v>
                </c:pt>
                <c:pt idx="759">
                  <c:v>20-Jan-13 00:59:59.356999</c:v>
                </c:pt>
                <c:pt idx="760">
                  <c:v>20-Jan-13 01:59:59.356999</c:v>
                </c:pt>
                <c:pt idx="761">
                  <c:v>20-Jan-13 02:59:59.356999</c:v>
                </c:pt>
                <c:pt idx="762">
                  <c:v>20-Jan-13 03:59:59.356999</c:v>
                </c:pt>
                <c:pt idx="763">
                  <c:v>20-Jan-13 04:59:59.356999</c:v>
                </c:pt>
                <c:pt idx="764">
                  <c:v>20-Jan-13 05:59:59.356999</c:v>
                </c:pt>
                <c:pt idx="765">
                  <c:v>20-Jan-13 06:59:59.356999</c:v>
                </c:pt>
                <c:pt idx="766">
                  <c:v>20-Jan-13 07:59:59.356999</c:v>
                </c:pt>
                <c:pt idx="767">
                  <c:v>20-Jan-13 08:59:59.356999</c:v>
                </c:pt>
                <c:pt idx="768">
                  <c:v>20-Jan-13 09:59:59.356999</c:v>
                </c:pt>
                <c:pt idx="769">
                  <c:v>20-Jan-13 10:59:59.356999</c:v>
                </c:pt>
                <c:pt idx="770">
                  <c:v>20-Jan-13 11:59:59.356999</c:v>
                </c:pt>
                <c:pt idx="771">
                  <c:v>20-Jan-13 12:59:59.356999</c:v>
                </c:pt>
                <c:pt idx="772">
                  <c:v>20-Jan-13 13:59:59.356999</c:v>
                </c:pt>
                <c:pt idx="773">
                  <c:v>20-Jan-13 14:59:59.356999</c:v>
                </c:pt>
                <c:pt idx="774">
                  <c:v>20-Jan-13 15:59:59.356999</c:v>
                </c:pt>
                <c:pt idx="775">
                  <c:v>20-Jan-13 16:59:59.356999</c:v>
                </c:pt>
                <c:pt idx="776">
                  <c:v>20-Jan-13 17:59:59.356999</c:v>
                </c:pt>
                <c:pt idx="777">
                  <c:v>20-Jan-13 18:59:59.356999</c:v>
                </c:pt>
                <c:pt idx="778">
                  <c:v>20-Jan-13 19:59:59.356999</c:v>
                </c:pt>
                <c:pt idx="779">
                  <c:v>20-Jan-13 20:59:59.356999</c:v>
                </c:pt>
                <c:pt idx="780">
                  <c:v>20-Jan-13 21:59:59.356999</c:v>
                </c:pt>
                <c:pt idx="781">
                  <c:v>20-Jan-13 22:59:59.356999</c:v>
                </c:pt>
                <c:pt idx="782">
                  <c:v>20-Jan-13 23:59:59.356999</c:v>
                </c:pt>
                <c:pt idx="783">
                  <c:v>21-Jan-13 00:59:59.356999</c:v>
                </c:pt>
                <c:pt idx="784">
                  <c:v>21-Jan-13 01:59:59.356999</c:v>
                </c:pt>
                <c:pt idx="785">
                  <c:v>21-Jan-13 02:59:59.356999</c:v>
                </c:pt>
                <c:pt idx="786">
                  <c:v>21-Jan-13 03:59:59.356999</c:v>
                </c:pt>
                <c:pt idx="787">
                  <c:v>21-Jan-13 04:59:59.356999</c:v>
                </c:pt>
                <c:pt idx="788">
                  <c:v>21-Jan-13 05:59:59.356999</c:v>
                </c:pt>
                <c:pt idx="789">
                  <c:v>21-Jan-13 06:59:59.356999</c:v>
                </c:pt>
                <c:pt idx="790">
                  <c:v>21-Jan-13 07:59:59.356999</c:v>
                </c:pt>
                <c:pt idx="791">
                  <c:v>21-Jan-13 08:59:59.356999</c:v>
                </c:pt>
                <c:pt idx="792">
                  <c:v>21-Jan-13 09:59:59.356999</c:v>
                </c:pt>
                <c:pt idx="793">
                  <c:v>21-Jan-13 10:59:59.356999</c:v>
                </c:pt>
                <c:pt idx="794">
                  <c:v>21-Jan-13 11:59:59.356999</c:v>
                </c:pt>
                <c:pt idx="795">
                  <c:v>21-Jan-13 12:59:59.356999</c:v>
                </c:pt>
                <c:pt idx="796">
                  <c:v>21-Jan-13 13:59:59.356999</c:v>
                </c:pt>
                <c:pt idx="797">
                  <c:v>21-Jan-13 14:59:59.356999</c:v>
                </c:pt>
                <c:pt idx="798">
                  <c:v>21-Jan-13 15:59:59.356999</c:v>
                </c:pt>
                <c:pt idx="799">
                  <c:v>21-Jan-13 16:59:59.356999</c:v>
                </c:pt>
                <c:pt idx="800">
                  <c:v>21-Jan-13 17:59:59.356999</c:v>
                </c:pt>
                <c:pt idx="801">
                  <c:v>21-Jan-13 18:59:59.356999</c:v>
                </c:pt>
                <c:pt idx="802">
                  <c:v>21-Jan-13 19:59:59.356999</c:v>
                </c:pt>
                <c:pt idx="803">
                  <c:v>21-Jan-13 20:59:59.356999</c:v>
                </c:pt>
                <c:pt idx="804">
                  <c:v>21-Jan-13 21:59:59.356999</c:v>
                </c:pt>
                <c:pt idx="805">
                  <c:v>21-Jan-13 22:59:59.356999</c:v>
                </c:pt>
                <c:pt idx="806">
                  <c:v>21-Jan-13 23:59:59.356999</c:v>
                </c:pt>
                <c:pt idx="807">
                  <c:v>22-Jan-13 00:59:59.356999</c:v>
                </c:pt>
                <c:pt idx="808">
                  <c:v>22-Jan-13 01:59:59.356999</c:v>
                </c:pt>
                <c:pt idx="809">
                  <c:v>22-Jan-13 02:59:59.356999</c:v>
                </c:pt>
                <c:pt idx="810">
                  <c:v>22-Jan-13 03:59:59.356999</c:v>
                </c:pt>
                <c:pt idx="811">
                  <c:v>22-Jan-13 04:59:59.356999</c:v>
                </c:pt>
                <c:pt idx="812">
                  <c:v>22-Jan-13 05:59:59.356999</c:v>
                </c:pt>
                <c:pt idx="813">
                  <c:v>22-Jan-13 06:59:59.356999</c:v>
                </c:pt>
                <c:pt idx="814">
                  <c:v>22-Jan-13 07:59:59.356999</c:v>
                </c:pt>
                <c:pt idx="815">
                  <c:v>22-Jan-13 08:59:59.356999</c:v>
                </c:pt>
                <c:pt idx="816">
                  <c:v>22-Jan-13 09:59:59.356999</c:v>
                </c:pt>
                <c:pt idx="817">
                  <c:v>22-Jan-13 10:59:59.356999</c:v>
                </c:pt>
                <c:pt idx="818">
                  <c:v>22-Jan-13 11:59:59.356999</c:v>
                </c:pt>
                <c:pt idx="819">
                  <c:v>22-Jan-13 12:59:59.356999</c:v>
                </c:pt>
                <c:pt idx="820">
                  <c:v>22-Jan-13 13:59:59.356999</c:v>
                </c:pt>
                <c:pt idx="821">
                  <c:v>22-Jan-13 14:59:59.356999</c:v>
                </c:pt>
                <c:pt idx="822">
                  <c:v>22-Jan-13 15:59:59.356999</c:v>
                </c:pt>
                <c:pt idx="823">
                  <c:v>22-Jan-13 16:59:59.356999</c:v>
                </c:pt>
                <c:pt idx="824">
                  <c:v>22-Jan-13 17:59:59.356999</c:v>
                </c:pt>
                <c:pt idx="825">
                  <c:v>22-Jan-13 18:59:59.356999</c:v>
                </c:pt>
                <c:pt idx="826">
                  <c:v>22-Jan-13 19:59:59.356999</c:v>
                </c:pt>
                <c:pt idx="827">
                  <c:v>22-Jan-13 20:59:59.356999</c:v>
                </c:pt>
                <c:pt idx="828">
                  <c:v>22-Jan-13 21:59:59.356999</c:v>
                </c:pt>
                <c:pt idx="829">
                  <c:v>22-Jan-13 22:59:59.356999</c:v>
                </c:pt>
                <c:pt idx="830">
                  <c:v>22-Jan-13 23:59:59.356999</c:v>
                </c:pt>
                <c:pt idx="831">
                  <c:v>23-Jan-13 00:59:59.356999</c:v>
                </c:pt>
                <c:pt idx="832">
                  <c:v>23-Jan-13 01:59:59.356999</c:v>
                </c:pt>
                <c:pt idx="833">
                  <c:v>23-Jan-13 02:59:59.356999</c:v>
                </c:pt>
                <c:pt idx="834">
                  <c:v>23-Jan-13 03:59:59.356999</c:v>
                </c:pt>
                <c:pt idx="835">
                  <c:v>23-Jan-13 04:59:59.356999</c:v>
                </c:pt>
                <c:pt idx="836">
                  <c:v>23-Jan-13 05:59:59.356999</c:v>
                </c:pt>
                <c:pt idx="837">
                  <c:v>23-Jan-13 06:59:59.356999</c:v>
                </c:pt>
                <c:pt idx="838">
                  <c:v>23-Jan-13 07:59:59.356999</c:v>
                </c:pt>
                <c:pt idx="839">
                  <c:v>23-Jan-13 08:59:59.356999</c:v>
                </c:pt>
                <c:pt idx="840">
                  <c:v>23-Jan-13 09:59:59.356999</c:v>
                </c:pt>
                <c:pt idx="841">
                  <c:v>23-Jan-13 10:59:59.356999</c:v>
                </c:pt>
                <c:pt idx="842">
                  <c:v>23-Jan-13 11:10:14.356999</c:v>
                </c:pt>
                <c:pt idx="843">
                  <c:v>23-Jan-13 11:59:59.356999</c:v>
                </c:pt>
                <c:pt idx="844">
                  <c:v>23-Jan-13 12:59:59.356999</c:v>
                </c:pt>
                <c:pt idx="845">
                  <c:v>23-Jan-13 13:59:59.356999</c:v>
                </c:pt>
                <c:pt idx="846">
                  <c:v>23-Jan-13 14:59:59.356999</c:v>
                </c:pt>
                <c:pt idx="847">
                  <c:v>23-Jan-13 15:59:59.356999</c:v>
                </c:pt>
                <c:pt idx="848">
                  <c:v>23-Jan-13 16:59:59.356999</c:v>
                </c:pt>
                <c:pt idx="849">
                  <c:v>23-Jan-13 18:00:00.356999</c:v>
                </c:pt>
                <c:pt idx="850">
                  <c:v>23-Jan-13 19:00:00.356999</c:v>
                </c:pt>
                <c:pt idx="851">
                  <c:v>23-Jan-13 20:00:00.356999</c:v>
                </c:pt>
                <c:pt idx="852">
                  <c:v>23-Jan-13 21:00:00.356999</c:v>
                </c:pt>
                <c:pt idx="853">
                  <c:v>23-Jan-13 22:00:00.356999</c:v>
                </c:pt>
                <c:pt idx="854">
                  <c:v>23-Jan-13 23:00:00.356999</c:v>
                </c:pt>
                <c:pt idx="855">
                  <c:v>24-Jan-13 00:00:00.356999</c:v>
                </c:pt>
                <c:pt idx="856">
                  <c:v>24-Jan-13 01:00:00.356999</c:v>
                </c:pt>
                <c:pt idx="857">
                  <c:v>24-Jan-13 02:00:00.356999</c:v>
                </c:pt>
                <c:pt idx="858">
                  <c:v>24-Jan-13 03:00:00.356999</c:v>
                </c:pt>
                <c:pt idx="859">
                  <c:v>24-Jan-13 04:00:00.356999</c:v>
                </c:pt>
                <c:pt idx="860">
                  <c:v>24-Jan-13 05:00:00.356999</c:v>
                </c:pt>
                <c:pt idx="861">
                  <c:v>24-Jan-13 06:00:00.356999</c:v>
                </c:pt>
                <c:pt idx="862">
                  <c:v>24-Jan-13 07:00:00.356999</c:v>
                </c:pt>
                <c:pt idx="863">
                  <c:v>24-Jan-13 08:00:00.356999</c:v>
                </c:pt>
                <c:pt idx="864">
                  <c:v>24-Jan-13 09:00:00.356999</c:v>
                </c:pt>
                <c:pt idx="865">
                  <c:v>24-Jan-13 10:00:00.356999</c:v>
                </c:pt>
                <c:pt idx="866">
                  <c:v>24-Jan-13 11:00:00.356999</c:v>
                </c:pt>
                <c:pt idx="867">
                  <c:v>24-Jan-13 12:00:00.356999</c:v>
                </c:pt>
                <c:pt idx="868">
                  <c:v>24-Jan-13 13:00:00.356999</c:v>
                </c:pt>
                <c:pt idx="869">
                  <c:v>24-Jan-13 14:00:00.356999</c:v>
                </c:pt>
                <c:pt idx="870">
                  <c:v>24-Jan-13 15:00:00.356999</c:v>
                </c:pt>
                <c:pt idx="871">
                  <c:v>24-Jan-13 16:00:00.356999</c:v>
                </c:pt>
                <c:pt idx="872">
                  <c:v>24-Jan-13 17:00:00.356999</c:v>
                </c:pt>
                <c:pt idx="873">
                  <c:v>24-Jan-13 18:00:00.356999</c:v>
                </c:pt>
                <c:pt idx="874">
                  <c:v>24-Jan-13 19:00:00.356999</c:v>
                </c:pt>
                <c:pt idx="875">
                  <c:v>24-Jan-13 20:00:00.356999</c:v>
                </c:pt>
                <c:pt idx="876">
                  <c:v>24-Jan-13 21:00:00.356999</c:v>
                </c:pt>
                <c:pt idx="877">
                  <c:v>24-Jan-13 22:00:00.356999</c:v>
                </c:pt>
                <c:pt idx="878">
                  <c:v>24-Jan-13 23:00:00.356999</c:v>
                </c:pt>
                <c:pt idx="879">
                  <c:v>25-Jan-13 00:00:00.356999</c:v>
                </c:pt>
                <c:pt idx="880">
                  <c:v>25-Jan-13 01:00:00.356999</c:v>
                </c:pt>
                <c:pt idx="881">
                  <c:v>25-Jan-13 02:00:00.356999</c:v>
                </c:pt>
                <c:pt idx="882">
                  <c:v>25-Jan-13 03:00:00.356999</c:v>
                </c:pt>
                <c:pt idx="883">
                  <c:v>25-Jan-13 04:00:00.356999</c:v>
                </c:pt>
                <c:pt idx="884">
                  <c:v>25-Jan-13 05:00:00.356999</c:v>
                </c:pt>
                <c:pt idx="885">
                  <c:v>25-Jan-13 06:00:00.356999</c:v>
                </c:pt>
                <c:pt idx="886">
                  <c:v>25-Jan-13 07:00:00.356999</c:v>
                </c:pt>
                <c:pt idx="887">
                  <c:v>25-Jan-13 08:00:00.356999</c:v>
                </c:pt>
                <c:pt idx="888">
                  <c:v>25-Jan-13 09:00:00.356999</c:v>
                </c:pt>
                <c:pt idx="889">
                  <c:v>25-Jan-13 10:00:00.356999</c:v>
                </c:pt>
                <c:pt idx="890">
                  <c:v>25-Jan-13 11:00:00.356999</c:v>
                </c:pt>
                <c:pt idx="891">
                  <c:v>25-Jan-13 12:00:00.356999</c:v>
                </c:pt>
                <c:pt idx="892">
                  <c:v>25-Jan-13 13:00:00.356999</c:v>
                </c:pt>
                <c:pt idx="893">
                  <c:v>25-Jan-13 14:00:00.356999</c:v>
                </c:pt>
                <c:pt idx="894">
                  <c:v>25-Jan-13 15:00:00.356999</c:v>
                </c:pt>
                <c:pt idx="895">
                  <c:v>25-Jan-13 16:00:00.356999</c:v>
                </c:pt>
                <c:pt idx="896">
                  <c:v>25-Jan-13 17:00:00.356999</c:v>
                </c:pt>
                <c:pt idx="897">
                  <c:v>25-Jan-13 18:00:00.356999</c:v>
                </c:pt>
                <c:pt idx="898">
                  <c:v>25-Jan-13 19:00:00.356999</c:v>
                </c:pt>
                <c:pt idx="899">
                  <c:v>25-Jan-13 20:00:00.356999</c:v>
                </c:pt>
                <c:pt idx="900">
                  <c:v>25-Jan-13 21:00:00.356999</c:v>
                </c:pt>
                <c:pt idx="901">
                  <c:v>25-Jan-13 22:00:00.356999</c:v>
                </c:pt>
                <c:pt idx="902">
                  <c:v>25-Jan-13 23:00:00.356999</c:v>
                </c:pt>
                <c:pt idx="903">
                  <c:v>26-Jan-13 00:00:00.356999</c:v>
                </c:pt>
                <c:pt idx="904">
                  <c:v>26-Jan-13 01:00:00.356999</c:v>
                </c:pt>
                <c:pt idx="905">
                  <c:v>26-Jan-13 02:00:00.356999</c:v>
                </c:pt>
                <c:pt idx="906">
                  <c:v>26-Jan-13 03:00:00.356999</c:v>
                </c:pt>
                <c:pt idx="907">
                  <c:v>26-Jan-13 04:00:00.356999</c:v>
                </c:pt>
                <c:pt idx="908">
                  <c:v>26-Jan-13 05:00:00.356999</c:v>
                </c:pt>
                <c:pt idx="909">
                  <c:v>26-Jan-13 06:00:00.356999</c:v>
                </c:pt>
                <c:pt idx="910">
                  <c:v>26-Jan-13 07:00:00.356999</c:v>
                </c:pt>
                <c:pt idx="911">
                  <c:v>26-Jan-13 08:00:00.356999</c:v>
                </c:pt>
                <c:pt idx="912">
                  <c:v>26-Jan-13 09:00:00.356999</c:v>
                </c:pt>
                <c:pt idx="913">
                  <c:v>26-Jan-13 10:00:00.356999</c:v>
                </c:pt>
                <c:pt idx="914">
                  <c:v>26-Jan-13 11:00:00.356999</c:v>
                </c:pt>
                <c:pt idx="915">
                  <c:v>26-Jan-13 12:00:00.356999</c:v>
                </c:pt>
                <c:pt idx="916">
                  <c:v>26-Jan-13 13:00:00.356999</c:v>
                </c:pt>
                <c:pt idx="917">
                  <c:v>26-Jan-13 14:00:00.356999</c:v>
                </c:pt>
                <c:pt idx="918">
                  <c:v>26-Jan-13 15:00:00.356999</c:v>
                </c:pt>
                <c:pt idx="919">
                  <c:v>26-Jan-13 16:00:00.356999</c:v>
                </c:pt>
                <c:pt idx="920">
                  <c:v>26-Jan-13 17:00:00.356999</c:v>
                </c:pt>
                <c:pt idx="921">
                  <c:v>26-Jan-13 18:00:00.356999</c:v>
                </c:pt>
                <c:pt idx="922">
                  <c:v>26-Jan-13 19:00:00.356999</c:v>
                </c:pt>
                <c:pt idx="923">
                  <c:v>26-Jan-13 20:00:00.356999</c:v>
                </c:pt>
                <c:pt idx="924">
                  <c:v>26-Jan-13 21:00:00.356999</c:v>
                </c:pt>
                <c:pt idx="925">
                  <c:v>26-Jan-13 22:00:00.356999</c:v>
                </c:pt>
                <c:pt idx="926">
                  <c:v>26-Jan-13 23:00:00.356999</c:v>
                </c:pt>
                <c:pt idx="927">
                  <c:v>27-Jan-13 00:00:00.356999</c:v>
                </c:pt>
                <c:pt idx="928">
                  <c:v>27-Jan-13 01:00:00.356999</c:v>
                </c:pt>
                <c:pt idx="929">
                  <c:v>27-Jan-13 02:00:00.356999</c:v>
                </c:pt>
                <c:pt idx="930">
                  <c:v>27-Jan-13 03:00:00.356999</c:v>
                </c:pt>
                <c:pt idx="931">
                  <c:v>27-Jan-13 04:00:00.356999</c:v>
                </c:pt>
                <c:pt idx="932">
                  <c:v>27-Jan-13 05:00:00.356999</c:v>
                </c:pt>
                <c:pt idx="933">
                  <c:v>27-Jan-13 06:00:00.356999</c:v>
                </c:pt>
                <c:pt idx="934">
                  <c:v>27-Jan-13 07:00:00.356999</c:v>
                </c:pt>
                <c:pt idx="935">
                  <c:v>27-Jan-13 08:00:00.356999</c:v>
                </c:pt>
                <c:pt idx="936">
                  <c:v>27-Jan-13 09:00:00.356999</c:v>
                </c:pt>
                <c:pt idx="937">
                  <c:v>27-Jan-13 10:00:00.356999</c:v>
                </c:pt>
                <c:pt idx="938">
                  <c:v>27-Jan-13 11:00:00.356999</c:v>
                </c:pt>
                <c:pt idx="939">
                  <c:v>27-Jan-13 12:00:00.356999</c:v>
                </c:pt>
                <c:pt idx="940">
                  <c:v>27-Jan-13 13:00:00.356999</c:v>
                </c:pt>
                <c:pt idx="941">
                  <c:v>27-Jan-13 14:00:00.356999</c:v>
                </c:pt>
                <c:pt idx="942">
                  <c:v>27-Jan-13 15:00:00.356999</c:v>
                </c:pt>
                <c:pt idx="943">
                  <c:v>27-Jan-13 16:00:00.356999</c:v>
                </c:pt>
                <c:pt idx="944">
                  <c:v>27-Jan-13 17:00:00.356999</c:v>
                </c:pt>
                <c:pt idx="945">
                  <c:v>27-Jan-13 18:00:00.356999</c:v>
                </c:pt>
                <c:pt idx="946">
                  <c:v>27-Jan-13 19:00:00.356999</c:v>
                </c:pt>
                <c:pt idx="947">
                  <c:v>27-Jan-13 20:00:00.356999</c:v>
                </c:pt>
                <c:pt idx="948">
                  <c:v>27-Jan-13 21:00:00.356999</c:v>
                </c:pt>
                <c:pt idx="949">
                  <c:v>27-Jan-13 22:00:00.356999</c:v>
                </c:pt>
                <c:pt idx="950">
                  <c:v>27-Jan-13 23:00:00.356999</c:v>
                </c:pt>
                <c:pt idx="951">
                  <c:v>28-Jan-13 00:00:00.356999</c:v>
                </c:pt>
                <c:pt idx="952">
                  <c:v>28-Jan-13 01:00:00.356999</c:v>
                </c:pt>
                <c:pt idx="953">
                  <c:v>28-Jan-13 02:00:00.356999</c:v>
                </c:pt>
                <c:pt idx="954">
                  <c:v>28-Jan-13 03:00:00.356999</c:v>
                </c:pt>
                <c:pt idx="955">
                  <c:v>28-Jan-13 04:00:00.356999</c:v>
                </c:pt>
                <c:pt idx="956">
                  <c:v>28-Jan-13 05:00:00.356999</c:v>
                </c:pt>
                <c:pt idx="957">
                  <c:v>28-Jan-13 06:00:00.356999</c:v>
                </c:pt>
                <c:pt idx="958">
                  <c:v>28-Jan-13 07:00:00.356999</c:v>
                </c:pt>
                <c:pt idx="959">
                  <c:v>28-Jan-13 08:00:00.356999</c:v>
                </c:pt>
                <c:pt idx="960">
                  <c:v>28-Jan-13 09:00:00.356999</c:v>
                </c:pt>
                <c:pt idx="961">
                  <c:v>28-Jan-13 10:00:00.356999</c:v>
                </c:pt>
                <c:pt idx="962">
                  <c:v>28-Jan-13 11:00:00.356999</c:v>
                </c:pt>
                <c:pt idx="963">
                  <c:v>28-Jan-13 12:00:00.356999</c:v>
                </c:pt>
                <c:pt idx="964">
                  <c:v>28-Jan-13 13:00:00.356999</c:v>
                </c:pt>
                <c:pt idx="965">
                  <c:v>28-Jan-13 14:00:00.356999</c:v>
                </c:pt>
                <c:pt idx="966">
                  <c:v>28-Jan-13 15:00:00.356999</c:v>
                </c:pt>
                <c:pt idx="967">
                  <c:v>28-Jan-13 16:00:00.356999</c:v>
                </c:pt>
                <c:pt idx="968">
                  <c:v>28-Jan-13 17:00:00.356999</c:v>
                </c:pt>
                <c:pt idx="969">
                  <c:v>28-Jan-13 18:00:00.356999</c:v>
                </c:pt>
                <c:pt idx="970">
                  <c:v>28-Jan-13 19:00:00.356999</c:v>
                </c:pt>
                <c:pt idx="971">
                  <c:v>28-Jan-13 20:00:00.356999</c:v>
                </c:pt>
                <c:pt idx="972">
                  <c:v>28-Jan-13 21:00:00.356999</c:v>
                </c:pt>
                <c:pt idx="973">
                  <c:v>28-Jan-13 22:00:00.356999</c:v>
                </c:pt>
                <c:pt idx="974">
                  <c:v>28-Jan-13 23:00:00.356999</c:v>
                </c:pt>
                <c:pt idx="975">
                  <c:v>29-Jan-13 00:00:00.356999</c:v>
                </c:pt>
                <c:pt idx="976">
                  <c:v>29-Jan-13 01:00:00.356999</c:v>
                </c:pt>
                <c:pt idx="977">
                  <c:v>29-Jan-13 02:00:00.356999</c:v>
                </c:pt>
                <c:pt idx="978">
                  <c:v>29-Jan-13 03:00:00.356999</c:v>
                </c:pt>
                <c:pt idx="979">
                  <c:v>29-Jan-13 04:00:00.356999</c:v>
                </c:pt>
                <c:pt idx="980">
                  <c:v>29-Jan-13 05:00:00.356999</c:v>
                </c:pt>
                <c:pt idx="981">
                  <c:v>29-Jan-13 06:00:00.356999</c:v>
                </c:pt>
                <c:pt idx="982">
                  <c:v>29-Jan-13 07:00:00.356999</c:v>
                </c:pt>
                <c:pt idx="983">
                  <c:v>29-Jan-13 08:00:00.356999</c:v>
                </c:pt>
                <c:pt idx="984">
                  <c:v>29-Jan-13 09:00:00.356999</c:v>
                </c:pt>
                <c:pt idx="985">
                  <c:v>29-Jan-13 10:00:00.356999</c:v>
                </c:pt>
                <c:pt idx="986">
                  <c:v>29-Jan-13 11:00:00.356999</c:v>
                </c:pt>
                <c:pt idx="987">
                  <c:v>29-Jan-13 12:00:00.356999</c:v>
                </c:pt>
                <c:pt idx="988">
                  <c:v>29-Jan-13 13:00:00.356999</c:v>
                </c:pt>
                <c:pt idx="989">
                  <c:v>29-Jan-13 14:00:00.356999</c:v>
                </c:pt>
                <c:pt idx="990">
                  <c:v>29-Jan-13 15:00:00.356999</c:v>
                </c:pt>
                <c:pt idx="991">
                  <c:v>29-Jan-13 16:00:00.356999</c:v>
                </c:pt>
                <c:pt idx="992">
                  <c:v>29-Jan-13 17:00:00.356999</c:v>
                </c:pt>
                <c:pt idx="993">
                  <c:v>29-Jan-13 18:00:00.356999</c:v>
                </c:pt>
                <c:pt idx="994">
                  <c:v>29-Jan-13 19:00:00.356999</c:v>
                </c:pt>
                <c:pt idx="995">
                  <c:v>29-Jan-13 20:00:00.356999</c:v>
                </c:pt>
                <c:pt idx="996">
                  <c:v>29-Jan-13 21:00:00.356999</c:v>
                </c:pt>
                <c:pt idx="997">
                  <c:v>29-Jan-13 22:00:00.356999</c:v>
                </c:pt>
                <c:pt idx="998">
                  <c:v>29-Jan-13 23:00:00.356999</c:v>
                </c:pt>
                <c:pt idx="999">
                  <c:v>30-Jan-13 00:00:00.356999</c:v>
                </c:pt>
                <c:pt idx="1000">
                  <c:v>30-Jan-13 01:00:00.356999</c:v>
                </c:pt>
                <c:pt idx="1001">
                  <c:v>30-Jan-13 02:00:00.356999</c:v>
                </c:pt>
                <c:pt idx="1002">
                  <c:v>30-Jan-13 03:00:00.356999</c:v>
                </c:pt>
                <c:pt idx="1003">
                  <c:v>30-Jan-13 04:00:00.356999</c:v>
                </c:pt>
                <c:pt idx="1004">
                  <c:v>30-Jan-13 05:00:00.356999</c:v>
                </c:pt>
                <c:pt idx="1005">
                  <c:v>30-Jan-13 06:00:00.356999</c:v>
                </c:pt>
                <c:pt idx="1006">
                  <c:v>30-Jan-13 07:00:00.356999</c:v>
                </c:pt>
                <c:pt idx="1007">
                  <c:v>30-Jan-13 08:00:00.356999</c:v>
                </c:pt>
                <c:pt idx="1008">
                  <c:v>30-Jan-13 09:00:00.356999</c:v>
                </c:pt>
                <c:pt idx="1009">
                  <c:v>30-Jan-13 10:00:00.356999</c:v>
                </c:pt>
                <c:pt idx="1010">
                  <c:v>30-Jan-13 11:00:00.356999</c:v>
                </c:pt>
                <c:pt idx="1011">
                  <c:v>30-Jan-13 11:33:26.356999</c:v>
                </c:pt>
              </c:strCache>
            </c:strRef>
          </c:xVal>
          <c:yVal>
            <c:numRef>
              <c:f>temp0__BakeOut2013__TempMon!$B$2:$B$1013</c:f>
              <c:numCache>
                <c:formatCode>General</c:formatCode>
                <c:ptCount val="1012"/>
                <c:pt idx="0">
                  <c:v>22.2407913208007</c:v>
                </c:pt>
                <c:pt idx="1">
                  <c:v>22.208747863769499</c:v>
                </c:pt>
                <c:pt idx="2">
                  <c:v>22.160682678222599</c:v>
                </c:pt>
                <c:pt idx="3">
                  <c:v>22.128639221191399</c:v>
                </c:pt>
                <c:pt idx="4">
                  <c:v>22.096595764160099</c:v>
                </c:pt>
                <c:pt idx="5">
                  <c:v>22.080574035644499</c:v>
                </c:pt>
                <c:pt idx="6">
                  <c:v>22.064552307128899</c:v>
                </c:pt>
                <c:pt idx="7">
                  <c:v>22.0485305786132</c:v>
                </c:pt>
                <c:pt idx="8">
                  <c:v>22.0485305786132</c:v>
                </c:pt>
                <c:pt idx="9">
                  <c:v>22.0485305786132</c:v>
                </c:pt>
                <c:pt idx="10">
                  <c:v>22.032508850097599</c:v>
                </c:pt>
                <c:pt idx="11">
                  <c:v>22.032508850097599</c:v>
                </c:pt>
                <c:pt idx="12">
                  <c:v>22.032508850097599</c:v>
                </c:pt>
                <c:pt idx="13">
                  <c:v>22.032508850097599</c:v>
                </c:pt>
                <c:pt idx="14">
                  <c:v>22.032508850097599</c:v>
                </c:pt>
                <c:pt idx="15">
                  <c:v>22.032508850097599</c:v>
                </c:pt>
                <c:pt idx="16">
                  <c:v>22.032508850097599</c:v>
                </c:pt>
                <c:pt idx="17">
                  <c:v>22.016487121581999</c:v>
                </c:pt>
                <c:pt idx="18">
                  <c:v>22.032508850097599</c:v>
                </c:pt>
                <c:pt idx="19">
                  <c:v>22.032508850097599</c:v>
                </c:pt>
                <c:pt idx="20">
                  <c:v>22.032508850097599</c:v>
                </c:pt>
                <c:pt idx="21">
                  <c:v>22.016487121581999</c:v>
                </c:pt>
                <c:pt idx="22">
                  <c:v>22.032508850097599</c:v>
                </c:pt>
                <c:pt idx="23">
                  <c:v>22.016487121581999</c:v>
                </c:pt>
                <c:pt idx="24">
                  <c:v>22.032508850097599</c:v>
                </c:pt>
                <c:pt idx="25">
                  <c:v>22.016487121581999</c:v>
                </c:pt>
                <c:pt idx="26">
                  <c:v>22.032508850097599</c:v>
                </c:pt>
                <c:pt idx="27">
                  <c:v>22.144660949706999</c:v>
                </c:pt>
                <c:pt idx="28">
                  <c:v>22.4971389770507</c:v>
                </c:pt>
                <c:pt idx="29">
                  <c:v>23.041893005371001</c:v>
                </c:pt>
                <c:pt idx="30">
                  <c:v>23.730827331542901</c:v>
                </c:pt>
                <c:pt idx="31">
                  <c:v>24.499885559081999</c:v>
                </c:pt>
                <c:pt idx="32">
                  <c:v>25.333032608032202</c:v>
                </c:pt>
                <c:pt idx="33">
                  <c:v>26.198221206665</c:v>
                </c:pt>
                <c:pt idx="34">
                  <c:v>27.0473728179931</c:v>
                </c:pt>
                <c:pt idx="35">
                  <c:v>27.640192031860298</c:v>
                </c:pt>
                <c:pt idx="36">
                  <c:v>28.040735244750898</c:v>
                </c:pt>
                <c:pt idx="37">
                  <c:v>28.3291416168212</c:v>
                </c:pt>
                <c:pt idx="38">
                  <c:v>28.5374240875244</c:v>
                </c:pt>
                <c:pt idx="39">
                  <c:v>28.681619644165</c:v>
                </c:pt>
                <c:pt idx="40">
                  <c:v>28.7777500152587</c:v>
                </c:pt>
                <c:pt idx="41">
                  <c:v>28.8578586578369</c:v>
                </c:pt>
                <c:pt idx="42">
                  <c:v>28.8899021148681</c:v>
                </c:pt>
                <c:pt idx="43">
                  <c:v>28.9219455718994</c:v>
                </c:pt>
                <c:pt idx="44">
                  <c:v>28.9539890289306</c:v>
                </c:pt>
                <c:pt idx="45">
                  <c:v>28.9700107574462</c:v>
                </c:pt>
                <c:pt idx="46">
                  <c:v>28.9860324859619</c:v>
                </c:pt>
                <c:pt idx="47">
                  <c:v>29.0020542144775</c:v>
                </c:pt>
                <c:pt idx="48">
                  <c:v>29.0020542144775</c:v>
                </c:pt>
                <c:pt idx="49">
                  <c:v>29.0020542144775</c:v>
                </c:pt>
                <c:pt idx="50">
                  <c:v>29.0180759429931</c:v>
                </c:pt>
                <c:pt idx="51">
                  <c:v>29.0180759429931</c:v>
                </c:pt>
                <c:pt idx="52">
                  <c:v>29.0340976715087</c:v>
                </c:pt>
                <c:pt idx="53">
                  <c:v>29.0340976715087</c:v>
                </c:pt>
                <c:pt idx="54">
                  <c:v>29.0340976715087</c:v>
                </c:pt>
                <c:pt idx="55">
                  <c:v>29.0340976715087</c:v>
                </c:pt>
                <c:pt idx="56">
                  <c:v>29.0340976715087</c:v>
                </c:pt>
                <c:pt idx="57">
                  <c:v>29.0340976715087</c:v>
                </c:pt>
                <c:pt idx="58">
                  <c:v>29.0501194000244</c:v>
                </c:pt>
                <c:pt idx="59">
                  <c:v>29.0501194000244</c:v>
                </c:pt>
                <c:pt idx="60">
                  <c:v>29.0501194000244</c:v>
                </c:pt>
                <c:pt idx="61">
                  <c:v>29.0501194000244</c:v>
                </c:pt>
                <c:pt idx="62">
                  <c:v>29.0501194000244</c:v>
                </c:pt>
                <c:pt idx="63">
                  <c:v>29.0340976715087</c:v>
                </c:pt>
                <c:pt idx="64">
                  <c:v>29.0501194000244</c:v>
                </c:pt>
                <c:pt idx="65">
                  <c:v>29.0501194000244</c:v>
                </c:pt>
                <c:pt idx="66">
                  <c:v>29.0340976715087</c:v>
                </c:pt>
                <c:pt idx="67">
                  <c:v>29.0501194000244</c:v>
                </c:pt>
                <c:pt idx="68">
                  <c:v>29.0340976715087</c:v>
                </c:pt>
                <c:pt idx="69">
                  <c:v>29.0340976715087</c:v>
                </c:pt>
                <c:pt idx="70">
                  <c:v>29.0501194000244</c:v>
                </c:pt>
                <c:pt idx="71">
                  <c:v>29.0501194000244</c:v>
                </c:pt>
                <c:pt idx="72">
                  <c:v>29.0340976715087</c:v>
                </c:pt>
                <c:pt idx="73">
                  <c:v>29.0340976715087</c:v>
                </c:pt>
                <c:pt idx="74">
                  <c:v>29.0501194000244</c:v>
                </c:pt>
                <c:pt idx="75">
                  <c:v>29.0501194000244</c:v>
                </c:pt>
                <c:pt idx="76">
                  <c:v>29.0501194000244</c:v>
                </c:pt>
                <c:pt idx="77">
                  <c:v>29.0501194000244</c:v>
                </c:pt>
                <c:pt idx="78">
                  <c:v>29.0501194000244</c:v>
                </c:pt>
                <c:pt idx="79">
                  <c:v>29.0501194000244</c:v>
                </c:pt>
                <c:pt idx="80">
                  <c:v>29.0501194000244</c:v>
                </c:pt>
                <c:pt idx="81">
                  <c:v>29.0501194000244</c:v>
                </c:pt>
                <c:pt idx="82">
                  <c:v>29.0501194000244</c:v>
                </c:pt>
                <c:pt idx="83">
                  <c:v>29.0501194000244</c:v>
                </c:pt>
                <c:pt idx="84">
                  <c:v>29.0501194000244</c:v>
                </c:pt>
                <c:pt idx="85">
                  <c:v>29.0501194000244</c:v>
                </c:pt>
                <c:pt idx="86">
                  <c:v>29.0501194000244</c:v>
                </c:pt>
                <c:pt idx="87">
                  <c:v>29.0340976715087</c:v>
                </c:pt>
                <c:pt idx="88">
                  <c:v>29.0501194000244</c:v>
                </c:pt>
                <c:pt idx="89">
                  <c:v>29.0501194000244</c:v>
                </c:pt>
                <c:pt idx="90">
                  <c:v>29.0501194000244</c:v>
                </c:pt>
                <c:pt idx="91">
                  <c:v>29.0501194000244</c:v>
                </c:pt>
                <c:pt idx="92">
                  <c:v>29.0340976715087</c:v>
                </c:pt>
                <c:pt idx="93">
                  <c:v>29.0501194000244</c:v>
                </c:pt>
                <c:pt idx="94">
                  <c:v>29.0501194000244</c:v>
                </c:pt>
                <c:pt idx="95">
                  <c:v>29.0501194000244</c:v>
                </c:pt>
                <c:pt idx="96">
                  <c:v>29.0501194000244</c:v>
                </c:pt>
                <c:pt idx="97">
                  <c:v>29.0501194000244</c:v>
                </c:pt>
                <c:pt idx="98">
                  <c:v>29.0501194000244</c:v>
                </c:pt>
                <c:pt idx="99">
                  <c:v>29.0501194000244</c:v>
                </c:pt>
                <c:pt idx="100">
                  <c:v>29.0340976715087</c:v>
                </c:pt>
                <c:pt idx="101">
                  <c:v>29.0501194000244</c:v>
                </c:pt>
                <c:pt idx="102">
                  <c:v>29.0501194000244</c:v>
                </c:pt>
                <c:pt idx="103">
                  <c:v>29.0501194000244</c:v>
                </c:pt>
                <c:pt idx="104">
                  <c:v>29.0340976715087</c:v>
                </c:pt>
                <c:pt idx="105">
                  <c:v>29.0501194000244</c:v>
                </c:pt>
                <c:pt idx="106">
                  <c:v>29.0340976715087</c:v>
                </c:pt>
                <c:pt idx="107">
                  <c:v>29.0501194000244</c:v>
                </c:pt>
                <c:pt idx="108">
                  <c:v>29.0501194000244</c:v>
                </c:pt>
                <c:pt idx="109">
                  <c:v>29.0501194000244</c:v>
                </c:pt>
                <c:pt idx="110">
                  <c:v>29.0501194000244</c:v>
                </c:pt>
                <c:pt idx="111">
                  <c:v>29.0501194000244</c:v>
                </c:pt>
                <c:pt idx="112">
                  <c:v>29.0501194000244</c:v>
                </c:pt>
                <c:pt idx="113">
                  <c:v>29.0501194000244</c:v>
                </c:pt>
                <c:pt idx="114">
                  <c:v>29.0501194000244</c:v>
                </c:pt>
                <c:pt idx="115">
                  <c:v>29.0501194000244</c:v>
                </c:pt>
                <c:pt idx="116">
                  <c:v>29.0501194000244</c:v>
                </c:pt>
                <c:pt idx="117">
                  <c:v>29.0501194000244</c:v>
                </c:pt>
                <c:pt idx="118">
                  <c:v>29.0501194000244</c:v>
                </c:pt>
                <c:pt idx="119">
                  <c:v>29.0340976715087</c:v>
                </c:pt>
                <c:pt idx="120">
                  <c:v>29.0340976715087</c:v>
                </c:pt>
                <c:pt idx="121">
                  <c:v>29.0501194000244</c:v>
                </c:pt>
                <c:pt idx="122">
                  <c:v>29.0340976715087</c:v>
                </c:pt>
                <c:pt idx="123">
                  <c:v>29.0501194000244</c:v>
                </c:pt>
                <c:pt idx="124">
                  <c:v>29.0501194000244</c:v>
                </c:pt>
                <c:pt idx="125">
                  <c:v>29.0501194000244</c:v>
                </c:pt>
                <c:pt idx="126">
                  <c:v>29.0501194000244</c:v>
                </c:pt>
                <c:pt idx="127">
                  <c:v>29.0501194000244</c:v>
                </c:pt>
                <c:pt idx="128">
                  <c:v>29.0501194000244</c:v>
                </c:pt>
                <c:pt idx="129">
                  <c:v>29.0501194000244</c:v>
                </c:pt>
                <c:pt idx="130">
                  <c:v>29.0501194000244</c:v>
                </c:pt>
                <c:pt idx="131">
                  <c:v>29.0501194000244</c:v>
                </c:pt>
                <c:pt idx="132">
                  <c:v>29.0501194000244</c:v>
                </c:pt>
                <c:pt idx="133">
                  <c:v>29.0501194000244</c:v>
                </c:pt>
                <c:pt idx="134">
                  <c:v>29.0501194000244</c:v>
                </c:pt>
                <c:pt idx="135">
                  <c:v>29.0501194000244</c:v>
                </c:pt>
                <c:pt idx="136">
                  <c:v>29.0501194000244</c:v>
                </c:pt>
                <c:pt idx="137">
                  <c:v>29.0501194000244</c:v>
                </c:pt>
                <c:pt idx="138">
                  <c:v>29.0501194000244</c:v>
                </c:pt>
                <c:pt idx="139">
                  <c:v>29.0501194000244</c:v>
                </c:pt>
                <c:pt idx="140">
                  <c:v>29.0501194000244</c:v>
                </c:pt>
                <c:pt idx="141">
                  <c:v>29.0501194000244</c:v>
                </c:pt>
                <c:pt idx="142">
                  <c:v>29.0501194000244</c:v>
                </c:pt>
                <c:pt idx="143">
                  <c:v>29.0501194000244</c:v>
                </c:pt>
                <c:pt idx="144">
                  <c:v>29.0501194000244</c:v>
                </c:pt>
                <c:pt idx="145">
                  <c:v>29.0501194000244</c:v>
                </c:pt>
                <c:pt idx="146">
                  <c:v>29.0501194000244</c:v>
                </c:pt>
                <c:pt idx="147">
                  <c:v>29.0501194000244</c:v>
                </c:pt>
                <c:pt idx="148">
                  <c:v>29.0501194000244</c:v>
                </c:pt>
                <c:pt idx="149">
                  <c:v>29.0501194000244</c:v>
                </c:pt>
                <c:pt idx="150">
                  <c:v>29.0501194000244</c:v>
                </c:pt>
                <c:pt idx="151">
                  <c:v>29.0501194000244</c:v>
                </c:pt>
                <c:pt idx="152">
                  <c:v>29.0501194000244</c:v>
                </c:pt>
                <c:pt idx="153">
                  <c:v>29.0501194000244</c:v>
                </c:pt>
                <c:pt idx="154">
                  <c:v>29.0501194000244</c:v>
                </c:pt>
                <c:pt idx="155">
                  <c:v>29.0501194000244</c:v>
                </c:pt>
                <c:pt idx="156">
                  <c:v>29.0501194000244</c:v>
                </c:pt>
                <c:pt idx="157">
                  <c:v>29.0501194000244</c:v>
                </c:pt>
                <c:pt idx="158">
                  <c:v>29.0501194000244</c:v>
                </c:pt>
                <c:pt idx="159">
                  <c:v>29.0501194000244</c:v>
                </c:pt>
                <c:pt idx="160">
                  <c:v>29.0501194000244</c:v>
                </c:pt>
                <c:pt idx="161">
                  <c:v>29.0340976715087</c:v>
                </c:pt>
                <c:pt idx="162">
                  <c:v>29.0501194000244</c:v>
                </c:pt>
                <c:pt idx="163">
                  <c:v>29.0501194000244</c:v>
                </c:pt>
                <c:pt idx="164">
                  <c:v>29.0501194000244</c:v>
                </c:pt>
                <c:pt idx="165">
                  <c:v>29.0501194000244</c:v>
                </c:pt>
                <c:pt idx="166">
                  <c:v>29.0340976715087</c:v>
                </c:pt>
                <c:pt idx="167">
                  <c:v>29.0501194000244</c:v>
                </c:pt>
                <c:pt idx="168">
                  <c:v>29.0501194000244</c:v>
                </c:pt>
                <c:pt idx="169">
                  <c:v>29.0501194000244</c:v>
                </c:pt>
                <c:pt idx="170">
                  <c:v>29.0501194000244</c:v>
                </c:pt>
                <c:pt idx="171">
                  <c:v>29.0501194000244</c:v>
                </c:pt>
                <c:pt idx="172">
                  <c:v>29.0501194000244</c:v>
                </c:pt>
                <c:pt idx="173">
                  <c:v>29.0501194000244</c:v>
                </c:pt>
                <c:pt idx="174">
                  <c:v>29.0501194000244</c:v>
                </c:pt>
                <c:pt idx="175">
                  <c:v>29.0501194000244</c:v>
                </c:pt>
                <c:pt idx="176">
                  <c:v>29.0501194000244</c:v>
                </c:pt>
                <c:pt idx="177">
                  <c:v>29.0340976715087</c:v>
                </c:pt>
                <c:pt idx="178">
                  <c:v>29.0501194000244</c:v>
                </c:pt>
                <c:pt idx="179">
                  <c:v>29.0501194000244</c:v>
                </c:pt>
                <c:pt idx="180">
                  <c:v>29.0501194000244</c:v>
                </c:pt>
                <c:pt idx="181">
                  <c:v>29.0501194000244</c:v>
                </c:pt>
                <c:pt idx="182">
                  <c:v>29.0501194000244</c:v>
                </c:pt>
                <c:pt idx="183">
                  <c:v>29.0501194000244</c:v>
                </c:pt>
                <c:pt idx="184">
                  <c:v>29.0501194000244</c:v>
                </c:pt>
                <c:pt idx="185">
                  <c:v>29.0501194000244</c:v>
                </c:pt>
                <c:pt idx="186">
                  <c:v>29.0501194000244</c:v>
                </c:pt>
                <c:pt idx="187">
                  <c:v>29.0340976715087</c:v>
                </c:pt>
                <c:pt idx="188">
                  <c:v>29.0501194000244</c:v>
                </c:pt>
                <c:pt idx="189">
                  <c:v>29.0501194000244</c:v>
                </c:pt>
                <c:pt idx="190">
                  <c:v>29.0501194000244</c:v>
                </c:pt>
                <c:pt idx="191">
                  <c:v>29.0501194000244</c:v>
                </c:pt>
                <c:pt idx="192">
                  <c:v>29.0501194000244</c:v>
                </c:pt>
                <c:pt idx="193">
                  <c:v>29.0501194000244</c:v>
                </c:pt>
                <c:pt idx="194">
                  <c:v>29.0501194000244</c:v>
                </c:pt>
                <c:pt idx="195">
                  <c:v>29.0340976715087</c:v>
                </c:pt>
                <c:pt idx="196">
                  <c:v>29.0340976715087</c:v>
                </c:pt>
                <c:pt idx="197">
                  <c:v>29.0340976715087</c:v>
                </c:pt>
                <c:pt idx="198">
                  <c:v>29.0501194000244</c:v>
                </c:pt>
                <c:pt idx="199">
                  <c:v>29.0501194000244</c:v>
                </c:pt>
                <c:pt idx="200">
                  <c:v>29.0501194000244</c:v>
                </c:pt>
                <c:pt idx="201">
                  <c:v>29.0501194000244</c:v>
                </c:pt>
                <c:pt idx="202">
                  <c:v>29.0501194000244</c:v>
                </c:pt>
                <c:pt idx="203">
                  <c:v>29.0501194000244</c:v>
                </c:pt>
                <c:pt idx="204">
                  <c:v>29.0501194000244</c:v>
                </c:pt>
                <c:pt idx="205">
                  <c:v>29.0501194000244</c:v>
                </c:pt>
                <c:pt idx="206">
                  <c:v>29.0501194000244</c:v>
                </c:pt>
                <c:pt idx="207">
                  <c:v>29.0501194000244</c:v>
                </c:pt>
                <c:pt idx="208">
                  <c:v>29.0501194000244</c:v>
                </c:pt>
                <c:pt idx="209">
                  <c:v>29.0501194000244</c:v>
                </c:pt>
                <c:pt idx="210">
                  <c:v>29.0501194000244</c:v>
                </c:pt>
                <c:pt idx="211">
                  <c:v>29.0501194000244</c:v>
                </c:pt>
                <c:pt idx="212">
                  <c:v>29.0501194000244</c:v>
                </c:pt>
                <c:pt idx="213">
                  <c:v>29.0501194000244</c:v>
                </c:pt>
                <c:pt idx="214">
                  <c:v>29.0501194000244</c:v>
                </c:pt>
                <c:pt idx="215">
                  <c:v>29.0501194000244</c:v>
                </c:pt>
                <c:pt idx="216">
                  <c:v>29.0501194000244</c:v>
                </c:pt>
                <c:pt idx="217">
                  <c:v>29.0501194000244</c:v>
                </c:pt>
                <c:pt idx="218">
                  <c:v>29.0501194000244</c:v>
                </c:pt>
                <c:pt idx="219">
                  <c:v>29.0501194000244</c:v>
                </c:pt>
                <c:pt idx="220">
                  <c:v>29.0501194000244</c:v>
                </c:pt>
                <c:pt idx="221">
                  <c:v>29.0340976715087</c:v>
                </c:pt>
                <c:pt idx="222">
                  <c:v>29.0501194000244</c:v>
                </c:pt>
                <c:pt idx="223">
                  <c:v>29.0340976715087</c:v>
                </c:pt>
                <c:pt idx="224">
                  <c:v>29.0340976715087</c:v>
                </c:pt>
                <c:pt idx="225">
                  <c:v>29.0340976715087</c:v>
                </c:pt>
                <c:pt idx="226">
                  <c:v>29.0501194000244</c:v>
                </c:pt>
                <c:pt idx="227">
                  <c:v>29.0340976715087</c:v>
                </c:pt>
                <c:pt idx="228">
                  <c:v>29.0340976715087</c:v>
                </c:pt>
                <c:pt idx="229">
                  <c:v>29.0501194000244</c:v>
                </c:pt>
                <c:pt idx="230">
                  <c:v>29.0501194000244</c:v>
                </c:pt>
                <c:pt idx="231">
                  <c:v>29.0501194000244</c:v>
                </c:pt>
                <c:pt idx="232">
                  <c:v>29.0501194000244</c:v>
                </c:pt>
                <c:pt idx="233">
                  <c:v>29.0501194000244</c:v>
                </c:pt>
                <c:pt idx="234">
                  <c:v>29.0501194000244</c:v>
                </c:pt>
                <c:pt idx="235">
                  <c:v>29.0501194000244</c:v>
                </c:pt>
                <c:pt idx="236">
                  <c:v>29.0501194000244</c:v>
                </c:pt>
                <c:pt idx="237">
                  <c:v>29.0340976715087</c:v>
                </c:pt>
                <c:pt idx="238">
                  <c:v>29.0501194000244</c:v>
                </c:pt>
                <c:pt idx="239">
                  <c:v>29.0501194000244</c:v>
                </c:pt>
                <c:pt idx="240">
                  <c:v>29.0501194000244</c:v>
                </c:pt>
                <c:pt idx="241">
                  <c:v>29.0501194000244</c:v>
                </c:pt>
                <c:pt idx="242">
                  <c:v>29.0501194000244</c:v>
                </c:pt>
                <c:pt idx="243">
                  <c:v>29.0501194000244</c:v>
                </c:pt>
                <c:pt idx="244">
                  <c:v>29.0501194000244</c:v>
                </c:pt>
                <c:pt idx="245">
                  <c:v>29.0501194000244</c:v>
                </c:pt>
                <c:pt idx="246">
                  <c:v>29.0501194000244</c:v>
                </c:pt>
                <c:pt idx="247">
                  <c:v>29.0501194000244</c:v>
                </c:pt>
                <c:pt idx="248">
                  <c:v>29.0501194000244</c:v>
                </c:pt>
                <c:pt idx="249">
                  <c:v>29.0501194000244</c:v>
                </c:pt>
                <c:pt idx="250">
                  <c:v>29.0501194000244</c:v>
                </c:pt>
                <c:pt idx="251">
                  <c:v>29.0501194000244</c:v>
                </c:pt>
                <c:pt idx="252">
                  <c:v>29.0501194000244</c:v>
                </c:pt>
                <c:pt idx="253">
                  <c:v>29.0501194000244</c:v>
                </c:pt>
                <c:pt idx="254">
                  <c:v>29.0501194000244</c:v>
                </c:pt>
                <c:pt idx="255">
                  <c:v>29.0501194000244</c:v>
                </c:pt>
                <c:pt idx="256">
                  <c:v>29.0501194000244</c:v>
                </c:pt>
                <c:pt idx="257">
                  <c:v>29.0501194000244</c:v>
                </c:pt>
                <c:pt idx="258">
                  <c:v>29.0501194000244</c:v>
                </c:pt>
                <c:pt idx="259">
                  <c:v>29.0501194000244</c:v>
                </c:pt>
                <c:pt idx="260">
                  <c:v>29.0501194000244</c:v>
                </c:pt>
                <c:pt idx="261">
                  <c:v>29.0501194000244</c:v>
                </c:pt>
                <c:pt idx="262">
                  <c:v>29.0501194000244</c:v>
                </c:pt>
                <c:pt idx="263">
                  <c:v>29.0501194000244</c:v>
                </c:pt>
                <c:pt idx="264">
                  <c:v>29.0501194000244</c:v>
                </c:pt>
                <c:pt idx="265">
                  <c:v>29.0501194000244</c:v>
                </c:pt>
                <c:pt idx="266">
                  <c:v>29.0501194000244</c:v>
                </c:pt>
                <c:pt idx="267">
                  <c:v>29.0501194000244</c:v>
                </c:pt>
                <c:pt idx="268">
                  <c:v>29.0501194000244</c:v>
                </c:pt>
                <c:pt idx="269">
                  <c:v>29.0501194000244</c:v>
                </c:pt>
                <c:pt idx="270">
                  <c:v>29.0501194000244</c:v>
                </c:pt>
                <c:pt idx="271">
                  <c:v>29.0501194000244</c:v>
                </c:pt>
                <c:pt idx="272">
                  <c:v>29.0501194000244</c:v>
                </c:pt>
                <c:pt idx="273">
                  <c:v>29.0501194000244</c:v>
                </c:pt>
                <c:pt idx="274">
                  <c:v>29.0501194000244</c:v>
                </c:pt>
                <c:pt idx="275">
                  <c:v>29.0501194000244</c:v>
                </c:pt>
                <c:pt idx="276">
                  <c:v>29.0501194000244</c:v>
                </c:pt>
                <c:pt idx="277">
                  <c:v>29.0501194000244</c:v>
                </c:pt>
                <c:pt idx="278">
                  <c:v>29.0501194000244</c:v>
                </c:pt>
                <c:pt idx="279">
                  <c:v>29.0501194000244</c:v>
                </c:pt>
                <c:pt idx="280">
                  <c:v>29.0501194000244</c:v>
                </c:pt>
                <c:pt idx="281">
                  <c:v>29.0501194000244</c:v>
                </c:pt>
                <c:pt idx="282">
                  <c:v>29.0501194000244</c:v>
                </c:pt>
                <c:pt idx="283">
                  <c:v>29.0501194000244</c:v>
                </c:pt>
                <c:pt idx="284">
                  <c:v>29.0501194000244</c:v>
                </c:pt>
                <c:pt idx="285">
                  <c:v>29.0501194000244</c:v>
                </c:pt>
                <c:pt idx="286">
                  <c:v>29.0501194000244</c:v>
                </c:pt>
                <c:pt idx="287">
                  <c:v>29.0501194000244</c:v>
                </c:pt>
                <c:pt idx="288">
                  <c:v>29.0501194000244</c:v>
                </c:pt>
                <c:pt idx="289">
                  <c:v>29.0501194000244</c:v>
                </c:pt>
                <c:pt idx="290">
                  <c:v>29.0501194000244</c:v>
                </c:pt>
                <c:pt idx="291">
                  <c:v>29.0501194000244</c:v>
                </c:pt>
                <c:pt idx="292">
                  <c:v>29.0501194000244</c:v>
                </c:pt>
                <c:pt idx="293">
                  <c:v>29.0501194000244</c:v>
                </c:pt>
                <c:pt idx="294">
                  <c:v>29.0501194000244</c:v>
                </c:pt>
                <c:pt idx="295">
                  <c:v>29.0501194000244</c:v>
                </c:pt>
                <c:pt idx="296">
                  <c:v>29.0501194000244</c:v>
                </c:pt>
                <c:pt idx="297">
                  <c:v>29.0501194000244</c:v>
                </c:pt>
                <c:pt idx="298">
                  <c:v>29.0501194000244</c:v>
                </c:pt>
                <c:pt idx="299">
                  <c:v>29.0501194000244</c:v>
                </c:pt>
                <c:pt idx="300">
                  <c:v>29.0501194000244</c:v>
                </c:pt>
                <c:pt idx="301">
                  <c:v>29.0501194000244</c:v>
                </c:pt>
                <c:pt idx="302">
                  <c:v>29.0501194000244</c:v>
                </c:pt>
                <c:pt idx="303">
                  <c:v>29.0501194000244</c:v>
                </c:pt>
                <c:pt idx="304">
                  <c:v>29.0501194000244</c:v>
                </c:pt>
                <c:pt idx="305">
                  <c:v>29.0501194000244</c:v>
                </c:pt>
                <c:pt idx="306">
                  <c:v>29.0501194000244</c:v>
                </c:pt>
                <c:pt idx="307">
                  <c:v>29.0501194000244</c:v>
                </c:pt>
                <c:pt idx="308">
                  <c:v>29.0501194000244</c:v>
                </c:pt>
                <c:pt idx="309">
                  <c:v>29.0501194000244</c:v>
                </c:pt>
                <c:pt idx="310">
                  <c:v>29.0501194000244</c:v>
                </c:pt>
                <c:pt idx="311">
                  <c:v>29.0501194000244</c:v>
                </c:pt>
                <c:pt idx="312">
                  <c:v>29.0501194000244</c:v>
                </c:pt>
                <c:pt idx="313">
                  <c:v>29.0501194000244</c:v>
                </c:pt>
                <c:pt idx="314">
                  <c:v>29.0501194000244</c:v>
                </c:pt>
                <c:pt idx="315">
                  <c:v>29.0501194000244</c:v>
                </c:pt>
                <c:pt idx="316">
                  <c:v>29.0501194000244</c:v>
                </c:pt>
                <c:pt idx="317">
                  <c:v>29.0501194000244</c:v>
                </c:pt>
                <c:pt idx="318">
                  <c:v>29.0340976715087</c:v>
                </c:pt>
                <c:pt idx="319">
                  <c:v>29.0501194000244</c:v>
                </c:pt>
                <c:pt idx="320">
                  <c:v>29.0340976715087</c:v>
                </c:pt>
                <c:pt idx="321">
                  <c:v>29.0501194000244</c:v>
                </c:pt>
                <c:pt idx="322">
                  <c:v>29.0501194000244</c:v>
                </c:pt>
                <c:pt idx="323">
                  <c:v>29.0501194000244</c:v>
                </c:pt>
                <c:pt idx="324">
                  <c:v>29.0340976715087</c:v>
                </c:pt>
                <c:pt idx="325">
                  <c:v>29.0501194000244</c:v>
                </c:pt>
                <c:pt idx="326">
                  <c:v>29.0501194000244</c:v>
                </c:pt>
                <c:pt idx="327">
                  <c:v>29.0501194000244</c:v>
                </c:pt>
                <c:pt idx="328">
                  <c:v>29.0501194000244</c:v>
                </c:pt>
                <c:pt idx="329">
                  <c:v>29.0501194000244</c:v>
                </c:pt>
                <c:pt idx="330">
                  <c:v>29.0501194000244</c:v>
                </c:pt>
                <c:pt idx="331">
                  <c:v>29.0501194000244</c:v>
                </c:pt>
                <c:pt idx="332">
                  <c:v>29.0501194000244</c:v>
                </c:pt>
                <c:pt idx="333">
                  <c:v>29.0501194000244</c:v>
                </c:pt>
                <c:pt idx="334">
                  <c:v>29.0501194000244</c:v>
                </c:pt>
                <c:pt idx="335">
                  <c:v>29.0501194000244</c:v>
                </c:pt>
                <c:pt idx="336">
                  <c:v>29.0501194000244</c:v>
                </c:pt>
                <c:pt idx="337">
                  <c:v>29.0501194000244</c:v>
                </c:pt>
                <c:pt idx="338">
                  <c:v>29.0340976715087</c:v>
                </c:pt>
                <c:pt idx="339">
                  <c:v>29.0501194000244</c:v>
                </c:pt>
                <c:pt idx="340">
                  <c:v>29.0501194000244</c:v>
                </c:pt>
                <c:pt idx="341">
                  <c:v>29.0501194000244</c:v>
                </c:pt>
                <c:pt idx="342">
                  <c:v>29.0501194000244</c:v>
                </c:pt>
                <c:pt idx="343">
                  <c:v>29.0501194000244</c:v>
                </c:pt>
                <c:pt idx="344">
                  <c:v>29.0501194000244</c:v>
                </c:pt>
                <c:pt idx="345">
                  <c:v>29.0501194000244</c:v>
                </c:pt>
                <c:pt idx="346">
                  <c:v>29.0501194000244</c:v>
                </c:pt>
                <c:pt idx="347">
                  <c:v>29.0501194000244</c:v>
                </c:pt>
                <c:pt idx="348">
                  <c:v>29.0501194000244</c:v>
                </c:pt>
                <c:pt idx="349">
                  <c:v>29.0501194000244</c:v>
                </c:pt>
                <c:pt idx="350">
                  <c:v>29.0501194000244</c:v>
                </c:pt>
                <c:pt idx="351">
                  <c:v>29.0501194000244</c:v>
                </c:pt>
                <c:pt idx="352">
                  <c:v>29.0501194000244</c:v>
                </c:pt>
                <c:pt idx="353">
                  <c:v>29.0501194000244</c:v>
                </c:pt>
                <c:pt idx="354">
                  <c:v>29.0501194000244</c:v>
                </c:pt>
                <c:pt idx="355">
                  <c:v>29.0501194000244</c:v>
                </c:pt>
                <c:pt idx="356">
                  <c:v>29.0501194000244</c:v>
                </c:pt>
                <c:pt idx="357">
                  <c:v>29.0501194000244</c:v>
                </c:pt>
                <c:pt idx="358">
                  <c:v>29.0501194000244</c:v>
                </c:pt>
                <c:pt idx="359">
                  <c:v>29.0501194000244</c:v>
                </c:pt>
                <c:pt idx="360">
                  <c:v>29.0501194000244</c:v>
                </c:pt>
                <c:pt idx="361">
                  <c:v>29.0501194000244</c:v>
                </c:pt>
                <c:pt idx="362">
                  <c:v>29.0501194000244</c:v>
                </c:pt>
                <c:pt idx="363">
                  <c:v>28.9860324859619</c:v>
                </c:pt>
                <c:pt idx="364">
                  <c:v>28.9860324859619</c:v>
                </c:pt>
                <c:pt idx="365">
                  <c:v>29.0180759429931</c:v>
                </c:pt>
                <c:pt idx="366">
                  <c:v>29.0340976715087</c:v>
                </c:pt>
                <c:pt idx="367">
                  <c:v>29.0340976715087</c:v>
                </c:pt>
                <c:pt idx="368">
                  <c:v>29.0340976715087</c:v>
                </c:pt>
                <c:pt idx="369">
                  <c:v>29.0501194000244</c:v>
                </c:pt>
                <c:pt idx="370">
                  <c:v>29.0340976715087</c:v>
                </c:pt>
                <c:pt idx="371">
                  <c:v>29.0340976715087</c:v>
                </c:pt>
                <c:pt idx="372">
                  <c:v>29.0501194000244</c:v>
                </c:pt>
                <c:pt idx="373">
                  <c:v>29.0501194000244</c:v>
                </c:pt>
                <c:pt idx="374">
                  <c:v>29.0501194000244</c:v>
                </c:pt>
                <c:pt idx="375">
                  <c:v>29.0340976715087</c:v>
                </c:pt>
                <c:pt idx="376">
                  <c:v>29.0501194000244</c:v>
                </c:pt>
                <c:pt idx="377">
                  <c:v>29.0340976715087</c:v>
                </c:pt>
                <c:pt idx="378">
                  <c:v>29.0501194000244</c:v>
                </c:pt>
                <c:pt idx="379">
                  <c:v>29.0501194000244</c:v>
                </c:pt>
                <c:pt idx="380">
                  <c:v>29.0340976715087</c:v>
                </c:pt>
                <c:pt idx="381">
                  <c:v>29.0340976715087</c:v>
                </c:pt>
                <c:pt idx="382">
                  <c:v>29.0501194000244</c:v>
                </c:pt>
                <c:pt idx="383">
                  <c:v>29.0501194000244</c:v>
                </c:pt>
                <c:pt idx="384">
                  <c:v>29.0501194000244</c:v>
                </c:pt>
                <c:pt idx="385">
                  <c:v>29.0501194000244</c:v>
                </c:pt>
                <c:pt idx="386">
                  <c:v>29.0340976715087</c:v>
                </c:pt>
                <c:pt idx="387">
                  <c:v>29.0340976715087</c:v>
                </c:pt>
                <c:pt idx="388">
                  <c:v>29.0340976715087</c:v>
                </c:pt>
                <c:pt idx="389">
                  <c:v>29.0501194000244</c:v>
                </c:pt>
                <c:pt idx="390">
                  <c:v>29.0501194000244</c:v>
                </c:pt>
                <c:pt idx="391">
                  <c:v>29.06614112854</c:v>
                </c:pt>
                <c:pt idx="392">
                  <c:v>29.290462493896399</c:v>
                </c:pt>
                <c:pt idx="393">
                  <c:v>29.739070892333899</c:v>
                </c:pt>
                <c:pt idx="394">
                  <c:v>30.3479118347168</c:v>
                </c:pt>
                <c:pt idx="395">
                  <c:v>31.100933074951101</c:v>
                </c:pt>
                <c:pt idx="396">
                  <c:v>31.902034759521399</c:v>
                </c:pt>
                <c:pt idx="397">
                  <c:v>32.703136444091797</c:v>
                </c:pt>
                <c:pt idx="398">
                  <c:v>33.520259857177699</c:v>
                </c:pt>
                <c:pt idx="399">
                  <c:v>34.385448455810497</c:v>
                </c:pt>
                <c:pt idx="400">
                  <c:v>35.218578338622997</c:v>
                </c:pt>
                <c:pt idx="401">
                  <c:v>35.987636566162102</c:v>
                </c:pt>
                <c:pt idx="402">
                  <c:v>36.740673065185497</c:v>
                </c:pt>
                <c:pt idx="403">
                  <c:v>37.477691650390597</c:v>
                </c:pt>
                <c:pt idx="404">
                  <c:v>38.214691162109297</c:v>
                </c:pt>
                <c:pt idx="405">
                  <c:v>38.919662475585902</c:v>
                </c:pt>
                <c:pt idx="406">
                  <c:v>39.640655517578097</c:v>
                </c:pt>
                <c:pt idx="407">
                  <c:v>40.3616333007812</c:v>
                </c:pt>
                <c:pt idx="408">
                  <c:v>41.066604614257798</c:v>
                </c:pt>
                <c:pt idx="409">
                  <c:v>41.771575927734297</c:v>
                </c:pt>
                <c:pt idx="410">
                  <c:v>42.4925537109375</c:v>
                </c:pt>
                <c:pt idx="411">
                  <c:v>43.213546752929602</c:v>
                </c:pt>
                <c:pt idx="412">
                  <c:v>43.902496337890597</c:v>
                </c:pt>
                <c:pt idx="413">
                  <c:v>44.623489379882798</c:v>
                </c:pt>
                <c:pt idx="414">
                  <c:v>45.328445434570298</c:v>
                </c:pt>
                <c:pt idx="415">
                  <c:v>46.033416748046797</c:v>
                </c:pt>
                <c:pt idx="416">
                  <c:v>46.738388061523402</c:v>
                </c:pt>
                <c:pt idx="417">
                  <c:v>47.459365844726499</c:v>
                </c:pt>
                <c:pt idx="418">
                  <c:v>48.148319244384702</c:v>
                </c:pt>
                <c:pt idx="419">
                  <c:v>48.8532905578613</c:v>
                </c:pt>
                <c:pt idx="420">
                  <c:v>49.574268341064403</c:v>
                </c:pt>
                <c:pt idx="421">
                  <c:v>50.263217926025298</c:v>
                </c:pt>
                <c:pt idx="422">
                  <c:v>50.968189239501903</c:v>
                </c:pt>
                <c:pt idx="423">
                  <c:v>51.6571235656738</c:v>
                </c:pt>
                <c:pt idx="424">
                  <c:v>52.378116607666001</c:v>
                </c:pt>
                <c:pt idx="425">
                  <c:v>53.067066192626903</c:v>
                </c:pt>
                <c:pt idx="426">
                  <c:v>53.7560005187988</c:v>
                </c:pt>
                <c:pt idx="427">
                  <c:v>54.460971832275298</c:v>
                </c:pt>
                <c:pt idx="428">
                  <c:v>55.165943145751903</c:v>
                </c:pt>
                <c:pt idx="429">
                  <c:v>55.870914459228501</c:v>
                </c:pt>
                <c:pt idx="430">
                  <c:v>56.559848785400298</c:v>
                </c:pt>
                <c:pt idx="431">
                  <c:v>57.264820098876903</c:v>
                </c:pt>
                <c:pt idx="432">
                  <c:v>57.953773498535099</c:v>
                </c:pt>
                <c:pt idx="433">
                  <c:v>58.642707824707003</c:v>
                </c:pt>
                <c:pt idx="434">
                  <c:v>59.331657409667898</c:v>
                </c:pt>
                <c:pt idx="435">
                  <c:v>60.036628723144503</c:v>
                </c:pt>
                <c:pt idx="436">
                  <c:v>60.164802551269503</c:v>
                </c:pt>
                <c:pt idx="437">
                  <c:v>62.103462219238203</c:v>
                </c:pt>
                <c:pt idx="438">
                  <c:v>62.760353088378899</c:v>
                </c:pt>
                <c:pt idx="439">
                  <c:v>63.433265686035099</c:v>
                </c:pt>
                <c:pt idx="440">
                  <c:v>64.106208801269503</c:v>
                </c:pt>
                <c:pt idx="441">
                  <c:v>64.811164855957003</c:v>
                </c:pt>
                <c:pt idx="442">
                  <c:v>65.500099182128906</c:v>
                </c:pt>
                <c:pt idx="443">
                  <c:v>66.173042297363196</c:v>
                </c:pt>
                <c:pt idx="444">
                  <c:v>66.845954895019503</c:v>
                </c:pt>
                <c:pt idx="445">
                  <c:v>67.534889221191406</c:v>
                </c:pt>
                <c:pt idx="446">
                  <c:v>68.191810607910099</c:v>
                </c:pt>
                <c:pt idx="447">
                  <c:v>68.848701477050696</c:v>
                </c:pt>
                <c:pt idx="448">
                  <c:v>69.521614074707003</c:v>
                </c:pt>
                <c:pt idx="449">
                  <c:v>70.194557189941406</c:v>
                </c:pt>
                <c:pt idx="450">
                  <c:v>70.851448059082003</c:v>
                </c:pt>
                <c:pt idx="451">
                  <c:v>71.508338928222599</c:v>
                </c:pt>
                <c:pt idx="452">
                  <c:v>72.165267944335895</c:v>
                </c:pt>
                <c:pt idx="453">
                  <c:v>72.838180541992102</c:v>
                </c:pt>
                <c:pt idx="454">
                  <c:v>73.495071411132798</c:v>
                </c:pt>
                <c:pt idx="455">
                  <c:v>74.135971069335895</c:v>
                </c:pt>
                <c:pt idx="456">
                  <c:v>74.792861938476506</c:v>
                </c:pt>
                <c:pt idx="457">
                  <c:v>75.449752807617102</c:v>
                </c:pt>
                <c:pt idx="458">
                  <c:v>76.106674194335895</c:v>
                </c:pt>
                <c:pt idx="459">
                  <c:v>76.763565063476506</c:v>
                </c:pt>
                <c:pt idx="460">
                  <c:v>77.420455932617102</c:v>
                </c:pt>
                <c:pt idx="461">
                  <c:v>78.061355590820298</c:v>
                </c:pt>
                <c:pt idx="462">
                  <c:v>78.702224731445298</c:v>
                </c:pt>
                <c:pt idx="463">
                  <c:v>79.343093872070298</c:v>
                </c:pt>
                <c:pt idx="464">
                  <c:v>79.983993530273395</c:v>
                </c:pt>
                <c:pt idx="465">
                  <c:v>80.608840942382798</c:v>
                </c:pt>
                <c:pt idx="466">
                  <c:v>81.249710083007798</c:v>
                </c:pt>
                <c:pt idx="467">
                  <c:v>81.890579223632798</c:v>
                </c:pt>
                <c:pt idx="468">
                  <c:v>82.515457153320298</c:v>
                </c:pt>
                <c:pt idx="469">
                  <c:v>83.140304565429602</c:v>
                </c:pt>
                <c:pt idx="470">
                  <c:v>83.765151977539006</c:v>
                </c:pt>
                <c:pt idx="471">
                  <c:v>84.390029907226506</c:v>
                </c:pt>
                <c:pt idx="472">
                  <c:v>85.030899047851506</c:v>
                </c:pt>
                <c:pt idx="473">
                  <c:v>85.639724731445298</c:v>
                </c:pt>
                <c:pt idx="474">
                  <c:v>86.264602661132798</c:v>
                </c:pt>
                <c:pt idx="475">
                  <c:v>86.873428344726506</c:v>
                </c:pt>
                <c:pt idx="476">
                  <c:v>87.498275756835895</c:v>
                </c:pt>
                <c:pt idx="477">
                  <c:v>88.107101440429602</c:v>
                </c:pt>
                <c:pt idx="478">
                  <c:v>88.715957641601506</c:v>
                </c:pt>
                <c:pt idx="479">
                  <c:v>89.356826782226506</c:v>
                </c:pt>
                <c:pt idx="480">
                  <c:v>90.157913208007798</c:v>
                </c:pt>
                <c:pt idx="481">
                  <c:v>91.071182250976506</c:v>
                </c:pt>
                <c:pt idx="482">
                  <c:v>91.952377319335895</c:v>
                </c:pt>
                <c:pt idx="483">
                  <c:v>92.929740905761705</c:v>
                </c:pt>
                <c:pt idx="484">
                  <c:v>94.051261901855398</c:v>
                </c:pt>
                <c:pt idx="485">
                  <c:v>95.284965515136705</c:v>
                </c:pt>
                <c:pt idx="486">
                  <c:v>96.470603942870994</c:v>
                </c:pt>
                <c:pt idx="487">
                  <c:v>97.896537780761705</c:v>
                </c:pt>
                <c:pt idx="488">
                  <c:v>99.338523864745994</c:v>
                </c:pt>
                <c:pt idx="489">
                  <c:v>100.78050994873</c:v>
                </c:pt>
                <c:pt idx="490">
                  <c:v>102.190422058105</c:v>
                </c:pt>
                <c:pt idx="491">
                  <c:v>103.37606048583901</c:v>
                </c:pt>
                <c:pt idx="492">
                  <c:v>104.353385925293</c:v>
                </c:pt>
                <c:pt idx="493">
                  <c:v>105.170524597168</c:v>
                </c:pt>
                <c:pt idx="494">
                  <c:v>105.955589294433</c:v>
                </c:pt>
                <c:pt idx="495">
                  <c:v>106.740684509277</c:v>
                </c:pt>
                <c:pt idx="496">
                  <c:v>107.525749206543</c:v>
                </c:pt>
                <c:pt idx="497">
                  <c:v>108.32683563232401</c:v>
                </c:pt>
                <c:pt idx="498">
                  <c:v>109.20806121826099</c:v>
                </c:pt>
                <c:pt idx="499">
                  <c:v>110.05721282958901</c:v>
                </c:pt>
                <c:pt idx="500">
                  <c:v>110.954460144043</c:v>
                </c:pt>
                <c:pt idx="501">
                  <c:v>111.94780731201099</c:v>
                </c:pt>
                <c:pt idx="502">
                  <c:v>113.117431640625</c:v>
                </c:pt>
                <c:pt idx="503">
                  <c:v>114.38314819335901</c:v>
                </c:pt>
                <c:pt idx="504">
                  <c:v>115.72900390625</c:v>
                </c:pt>
                <c:pt idx="505">
                  <c:v>117.33120727539</c:v>
                </c:pt>
                <c:pt idx="506">
                  <c:v>119.365997314453</c:v>
                </c:pt>
                <c:pt idx="507">
                  <c:v>121.64111328125</c:v>
                </c:pt>
                <c:pt idx="508">
                  <c:v>123.195251464843</c:v>
                </c:pt>
                <c:pt idx="509">
                  <c:v>125.294128417968</c:v>
                </c:pt>
                <c:pt idx="510">
                  <c:v>127.69741821289</c:v>
                </c:pt>
                <c:pt idx="511">
                  <c:v>130.06866455078099</c:v>
                </c:pt>
                <c:pt idx="512">
                  <c:v>132.40786743164</c:v>
                </c:pt>
                <c:pt idx="513">
                  <c:v>134.763092041015</c:v>
                </c:pt>
                <c:pt idx="514">
                  <c:v>137.08627319335901</c:v>
                </c:pt>
                <c:pt idx="515">
                  <c:v>139.04095458984301</c:v>
                </c:pt>
                <c:pt idx="516">
                  <c:v>140.43487548828099</c:v>
                </c:pt>
                <c:pt idx="517">
                  <c:v>141.57244873046801</c:v>
                </c:pt>
                <c:pt idx="518">
                  <c:v>142.67794799804599</c:v>
                </c:pt>
                <c:pt idx="519">
                  <c:v>144.02381896972599</c:v>
                </c:pt>
                <c:pt idx="520">
                  <c:v>145.72215270996</c:v>
                </c:pt>
                <c:pt idx="521">
                  <c:v>147.46852111816401</c:v>
                </c:pt>
                <c:pt idx="522">
                  <c:v>149.15083312988199</c:v>
                </c:pt>
                <c:pt idx="523">
                  <c:v>150.68894958496</c:v>
                </c:pt>
                <c:pt idx="524">
                  <c:v>152.14695739746</c:v>
                </c:pt>
                <c:pt idx="525">
                  <c:v>153.63697814941401</c:v>
                </c:pt>
                <c:pt idx="526">
                  <c:v>155.60768127441401</c:v>
                </c:pt>
                <c:pt idx="527">
                  <c:v>158.33143615722599</c:v>
                </c:pt>
                <c:pt idx="528">
                  <c:v>160.99107360839801</c:v>
                </c:pt>
                <c:pt idx="529">
                  <c:v>163.68275451660099</c:v>
                </c:pt>
                <c:pt idx="530">
                  <c:v>166.39048767089801</c:v>
                </c:pt>
                <c:pt idx="531">
                  <c:v>169.08216857910099</c:v>
                </c:pt>
                <c:pt idx="532">
                  <c:v>171.77384948730401</c:v>
                </c:pt>
                <c:pt idx="533">
                  <c:v>174.51362609863199</c:v>
                </c:pt>
                <c:pt idx="534">
                  <c:v>177.26939392089801</c:v>
                </c:pt>
                <c:pt idx="535">
                  <c:v>180.29753112792901</c:v>
                </c:pt>
                <c:pt idx="536">
                  <c:v>183.42182922363199</c:v>
                </c:pt>
                <c:pt idx="537">
                  <c:v>186.54611206054599</c:v>
                </c:pt>
                <c:pt idx="538">
                  <c:v>189.65438842773401</c:v>
                </c:pt>
                <c:pt idx="539">
                  <c:v>192.36209106445301</c:v>
                </c:pt>
                <c:pt idx="540">
                  <c:v>195.50241088867099</c:v>
                </c:pt>
                <c:pt idx="541">
                  <c:v>198.22613525390599</c:v>
                </c:pt>
                <c:pt idx="542">
                  <c:v>199.07531738281199</c:v>
                </c:pt>
                <c:pt idx="543">
                  <c:v>199.44381713867099</c:v>
                </c:pt>
                <c:pt idx="544">
                  <c:v>199.71618652343699</c:v>
                </c:pt>
                <c:pt idx="545">
                  <c:v>199.89242553710901</c:v>
                </c:pt>
                <c:pt idx="546">
                  <c:v>199.98855590820301</c:v>
                </c:pt>
                <c:pt idx="547">
                  <c:v>200.06866455078099</c:v>
                </c:pt>
                <c:pt idx="548">
                  <c:v>200.13275146484301</c:v>
                </c:pt>
                <c:pt idx="549">
                  <c:v>200.164794921875</c:v>
                </c:pt>
                <c:pt idx="550">
                  <c:v>200.18081665039</c:v>
                </c:pt>
                <c:pt idx="551">
                  <c:v>200.19683837890599</c:v>
                </c:pt>
                <c:pt idx="552">
                  <c:v>200.19683837890599</c:v>
                </c:pt>
                <c:pt idx="553">
                  <c:v>200.21286010742099</c:v>
                </c:pt>
                <c:pt idx="554">
                  <c:v>200.22888183593699</c:v>
                </c:pt>
                <c:pt idx="555">
                  <c:v>200.22888183593699</c:v>
                </c:pt>
                <c:pt idx="556">
                  <c:v>200.22888183593699</c:v>
                </c:pt>
                <c:pt idx="557">
                  <c:v>200.22888183593699</c:v>
                </c:pt>
                <c:pt idx="558">
                  <c:v>200.22888183593699</c:v>
                </c:pt>
                <c:pt idx="559">
                  <c:v>200.22888183593699</c:v>
                </c:pt>
                <c:pt idx="560">
                  <c:v>200.24490356445301</c:v>
                </c:pt>
                <c:pt idx="561">
                  <c:v>200.22888183593699</c:v>
                </c:pt>
                <c:pt idx="562">
                  <c:v>200.22888183593699</c:v>
                </c:pt>
                <c:pt idx="563">
                  <c:v>200.21286010742099</c:v>
                </c:pt>
                <c:pt idx="564">
                  <c:v>200.22888183593699</c:v>
                </c:pt>
                <c:pt idx="565">
                  <c:v>200.21286010742099</c:v>
                </c:pt>
                <c:pt idx="566">
                  <c:v>200.22888183593699</c:v>
                </c:pt>
                <c:pt idx="567">
                  <c:v>200.21286010742099</c:v>
                </c:pt>
                <c:pt idx="568">
                  <c:v>200.21286010742099</c:v>
                </c:pt>
                <c:pt idx="569">
                  <c:v>200.21286010742099</c:v>
                </c:pt>
                <c:pt idx="570">
                  <c:v>200.21286010742099</c:v>
                </c:pt>
                <c:pt idx="571">
                  <c:v>200.21286010742099</c:v>
                </c:pt>
                <c:pt idx="572">
                  <c:v>200.21286010742099</c:v>
                </c:pt>
                <c:pt idx="573">
                  <c:v>200.19683837890599</c:v>
                </c:pt>
                <c:pt idx="574">
                  <c:v>200.19683837890599</c:v>
                </c:pt>
                <c:pt idx="575">
                  <c:v>200.19683837890599</c:v>
                </c:pt>
                <c:pt idx="576">
                  <c:v>200.21286010742099</c:v>
                </c:pt>
                <c:pt idx="577">
                  <c:v>200.19683837890599</c:v>
                </c:pt>
                <c:pt idx="578">
                  <c:v>200.19683837890599</c:v>
                </c:pt>
                <c:pt idx="579">
                  <c:v>200.19683837890599</c:v>
                </c:pt>
                <c:pt idx="580">
                  <c:v>200.19683837890599</c:v>
                </c:pt>
                <c:pt idx="581">
                  <c:v>200.19683837890599</c:v>
                </c:pt>
                <c:pt idx="582">
                  <c:v>200.21286010742099</c:v>
                </c:pt>
                <c:pt idx="583">
                  <c:v>200.22888183593699</c:v>
                </c:pt>
                <c:pt idx="584">
                  <c:v>200.22888183593699</c:v>
                </c:pt>
                <c:pt idx="585">
                  <c:v>200.26092529296801</c:v>
                </c:pt>
                <c:pt idx="586">
                  <c:v>200.26092529296801</c:v>
                </c:pt>
                <c:pt idx="587">
                  <c:v>200.26092529296801</c:v>
                </c:pt>
                <c:pt idx="588">
                  <c:v>200.27694702148401</c:v>
                </c:pt>
                <c:pt idx="589">
                  <c:v>200.27694702148401</c:v>
                </c:pt>
                <c:pt idx="590">
                  <c:v>200.29296875</c:v>
                </c:pt>
                <c:pt idx="591">
                  <c:v>200.29296875</c:v>
                </c:pt>
                <c:pt idx="592">
                  <c:v>200.29296875</c:v>
                </c:pt>
                <c:pt idx="593">
                  <c:v>200.308990478515</c:v>
                </c:pt>
                <c:pt idx="594">
                  <c:v>200.308990478515</c:v>
                </c:pt>
                <c:pt idx="595">
                  <c:v>200.308990478515</c:v>
                </c:pt>
                <c:pt idx="596">
                  <c:v>200.308990478515</c:v>
                </c:pt>
                <c:pt idx="597">
                  <c:v>200.308990478515</c:v>
                </c:pt>
                <c:pt idx="598">
                  <c:v>200.308990478515</c:v>
                </c:pt>
                <c:pt idx="599">
                  <c:v>200.308990478515</c:v>
                </c:pt>
                <c:pt idx="600">
                  <c:v>200.308990478515</c:v>
                </c:pt>
                <c:pt idx="601">
                  <c:v>200.308990478515</c:v>
                </c:pt>
                <c:pt idx="602">
                  <c:v>200.308990478515</c:v>
                </c:pt>
                <c:pt idx="603">
                  <c:v>200.308990478515</c:v>
                </c:pt>
                <c:pt idx="604">
                  <c:v>200.308990478515</c:v>
                </c:pt>
                <c:pt idx="605">
                  <c:v>200.308990478515</c:v>
                </c:pt>
                <c:pt idx="606">
                  <c:v>200.308990478515</c:v>
                </c:pt>
                <c:pt idx="607">
                  <c:v>200.308990478515</c:v>
                </c:pt>
                <c:pt idx="608">
                  <c:v>200.308990478515</c:v>
                </c:pt>
                <c:pt idx="609">
                  <c:v>200.308990478515</c:v>
                </c:pt>
                <c:pt idx="610">
                  <c:v>200.308990478515</c:v>
                </c:pt>
                <c:pt idx="611">
                  <c:v>200.308990478515</c:v>
                </c:pt>
                <c:pt idx="612">
                  <c:v>200.308990478515</c:v>
                </c:pt>
                <c:pt idx="613">
                  <c:v>200.308990478515</c:v>
                </c:pt>
                <c:pt idx="614">
                  <c:v>200.308990478515</c:v>
                </c:pt>
                <c:pt idx="615">
                  <c:v>200.308990478515</c:v>
                </c:pt>
                <c:pt idx="616">
                  <c:v>200.308990478515</c:v>
                </c:pt>
                <c:pt idx="617">
                  <c:v>200.308990478515</c:v>
                </c:pt>
                <c:pt idx="618">
                  <c:v>200.308990478515</c:v>
                </c:pt>
                <c:pt idx="619">
                  <c:v>200.308990478515</c:v>
                </c:pt>
                <c:pt idx="620">
                  <c:v>200.308990478515</c:v>
                </c:pt>
                <c:pt idx="621">
                  <c:v>200.308990478515</c:v>
                </c:pt>
                <c:pt idx="622">
                  <c:v>200.308990478515</c:v>
                </c:pt>
                <c:pt idx="623">
                  <c:v>200.308990478515</c:v>
                </c:pt>
                <c:pt idx="624">
                  <c:v>200.308990478515</c:v>
                </c:pt>
                <c:pt idx="625">
                  <c:v>200.308990478515</c:v>
                </c:pt>
                <c:pt idx="626">
                  <c:v>200.308990478515</c:v>
                </c:pt>
                <c:pt idx="627">
                  <c:v>200.29296875</c:v>
                </c:pt>
                <c:pt idx="628">
                  <c:v>200.308990478515</c:v>
                </c:pt>
                <c:pt idx="629">
                  <c:v>200.32501220703099</c:v>
                </c:pt>
                <c:pt idx="630">
                  <c:v>200.32501220703099</c:v>
                </c:pt>
                <c:pt idx="631">
                  <c:v>200.32501220703099</c:v>
                </c:pt>
                <c:pt idx="632">
                  <c:v>200.40512084960901</c:v>
                </c:pt>
                <c:pt idx="633">
                  <c:v>201.02999877929599</c:v>
                </c:pt>
                <c:pt idx="634">
                  <c:v>202.15151977539</c:v>
                </c:pt>
                <c:pt idx="635">
                  <c:v>203.88189697265599</c:v>
                </c:pt>
                <c:pt idx="636">
                  <c:v>206.14099121093699</c:v>
                </c:pt>
                <c:pt idx="637">
                  <c:v>208.704498291015</c:v>
                </c:pt>
                <c:pt idx="638">
                  <c:v>211.39620971679599</c:v>
                </c:pt>
                <c:pt idx="639">
                  <c:v>214.07186889648401</c:v>
                </c:pt>
                <c:pt idx="640">
                  <c:v>216.66741943359301</c:v>
                </c:pt>
                <c:pt idx="641">
                  <c:v>219.24694824218699</c:v>
                </c:pt>
                <c:pt idx="642">
                  <c:v>221.77844238281199</c:v>
                </c:pt>
                <c:pt idx="643">
                  <c:v>224.26185607910099</c:v>
                </c:pt>
                <c:pt idx="644">
                  <c:v>226.74525451660099</c:v>
                </c:pt>
                <c:pt idx="645">
                  <c:v>229.18058776855401</c:v>
                </c:pt>
                <c:pt idx="646">
                  <c:v>231.551834106445</c:v>
                </c:pt>
                <c:pt idx="647">
                  <c:v>233.90708923339801</c:v>
                </c:pt>
                <c:pt idx="648">
                  <c:v>236.23027038574199</c:v>
                </c:pt>
                <c:pt idx="649">
                  <c:v>238.50538635253901</c:v>
                </c:pt>
                <c:pt idx="650">
                  <c:v>240.76448059082</c:v>
                </c:pt>
                <c:pt idx="651">
                  <c:v>242.99153137207</c:v>
                </c:pt>
                <c:pt idx="652">
                  <c:v>245.18653869628901</c:v>
                </c:pt>
                <c:pt idx="653">
                  <c:v>247.33348083496</c:v>
                </c:pt>
                <c:pt idx="654">
                  <c:v>249.44837951660099</c:v>
                </c:pt>
                <c:pt idx="655">
                  <c:v>251.54725646972599</c:v>
                </c:pt>
                <c:pt idx="656">
                  <c:v>253.58204650878901</c:v>
                </c:pt>
                <c:pt idx="657">
                  <c:v>255.58479309082</c:v>
                </c:pt>
                <c:pt idx="658">
                  <c:v>257.53948974609301</c:v>
                </c:pt>
                <c:pt idx="659">
                  <c:v>259.46212768554602</c:v>
                </c:pt>
                <c:pt idx="660">
                  <c:v>261.36874389648398</c:v>
                </c:pt>
                <c:pt idx="661">
                  <c:v>263.14718627929602</c:v>
                </c:pt>
                <c:pt idx="662">
                  <c:v>264.95767211914</c:v>
                </c:pt>
                <c:pt idx="663">
                  <c:v>267.28085327148398</c:v>
                </c:pt>
                <c:pt idx="664">
                  <c:v>269.92446899414</c:v>
                </c:pt>
                <c:pt idx="665">
                  <c:v>272.60012817382801</c:v>
                </c:pt>
                <c:pt idx="666">
                  <c:v>275.22775268554602</c:v>
                </c:pt>
                <c:pt idx="667">
                  <c:v>277.83932495117102</c:v>
                </c:pt>
                <c:pt idx="668">
                  <c:v>280.418853759765</c:v>
                </c:pt>
                <c:pt idx="669">
                  <c:v>282.95031738281199</c:v>
                </c:pt>
                <c:pt idx="670">
                  <c:v>285.43374633789</c:v>
                </c:pt>
                <c:pt idx="671">
                  <c:v>287.88510131835898</c:v>
                </c:pt>
                <c:pt idx="672">
                  <c:v>290.28839111328102</c:v>
                </c:pt>
                <c:pt idx="673">
                  <c:v>292.57952880859301</c:v>
                </c:pt>
                <c:pt idx="674">
                  <c:v>294.16571044921801</c:v>
                </c:pt>
                <c:pt idx="675">
                  <c:v>295.11099243164</c:v>
                </c:pt>
                <c:pt idx="676">
                  <c:v>295.70382690429602</c:v>
                </c:pt>
                <c:pt idx="677">
                  <c:v>296.02426147460898</c:v>
                </c:pt>
                <c:pt idx="678">
                  <c:v>296.26458740234301</c:v>
                </c:pt>
                <c:pt idx="679">
                  <c:v>296.37673950195301</c:v>
                </c:pt>
                <c:pt idx="680">
                  <c:v>296.47286987304602</c:v>
                </c:pt>
                <c:pt idx="681">
                  <c:v>296.53695678710898</c:v>
                </c:pt>
                <c:pt idx="682">
                  <c:v>296.58502197265602</c:v>
                </c:pt>
                <c:pt idx="683">
                  <c:v>296.60104370117102</c:v>
                </c:pt>
                <c:pt idx="684">
                  <c:v>296.63308715820301</c:v>
                </c:pt>
                <c:pt idx="685">
                  <c:v>296.64910888671801</c:v>
                </c:pt>
                <c:pt idx="686">
                  <c:v>296.66513061523398</c:v>
                </c:pt>
                <c:pt idx="687">
                  <c:v>296.697174072265</c:v>
                </c:pt>
                <c:pt idx="688">
                  <c:v>296.697174072265</c:v>
                </c:pt>
                <c:pt idx="689">
                  <c:v>296.66513061523398</c:v>
                </c:pt>
                <c:pt idx="690">
                  <c:v>296.697174072265</c:v>
                </c:pt>
                <c:pt idx="691">
                  <c:v>296.697174072265</c:v>
                </c:pt>
                <c:pt idx="692">
                  <c:v>296.71319580078102</c:v>
                </c:pt>
                <c:pt idx="693">
                  <c:v>296.71319580078102</c:v>
                </c:pt>
                <c:pt idx="694">
                  <c:v>296.71319580078102</c:v>
                </c:pt>
                <c:pt idx="695">
                  <c:v>296.71319580078102</c:v>
                </c:pt>
                <c:pt idx="696">
                  <c:v>296.71319580078102</c:v>
                </c:pt>
                <c:pt idx="697">
                  <c:v>296.71319580078102</c:v>
                </c:pt>
                <c:pt idx="698">
                  <c:v>296.72921752929602</c:v>
                </c:pt>
                <c:pt idx="699">
                  <c:v>296.71319580078102</c:v>
                </c:pt>
                <c:pt idx="700">
                  <c:v>296.697174072265</c:v>
                </c:pt>
                <c:pt idx="701">
                  <c:v>296.71319580078102</c:v>
                </c:pt>
                <c:pt idx="702">
                  <c:v>296.697174072265</c:v>
                </c:pt>
                <c:pt idx="703">
                  <c:v>296.697174072265</c:v>
                </c:pt>
                <c:pt idx="704">
                  <c:v>296.697174072265</c:v>
                </c:pt>
                <c:pt idx="705">
                  <c:v>296.64910888671801</c:v>
                </c:pt>
                <c:pt idx="706">
                  <c:v>296.28060913085898</c:v>
                </c:pt>
                <c:pt idx="707">
                  <c:v>295.38339233398398</c:v>
                </c:pt>
                <c:pt idx="708">
                  <c:v>293.82925415039</c:v>
                </c:pt>
                <c:pt idx="709">
                  <c:v>291.730377197265</c:v>
                </c:pt>
                <c:pt idx="710">
                  <c:v>289.32708740234301</c:v>
                </c:pt>
                <c:pt idx="711">
                  <c:v>286.74752807617102</c:v>
                </c:pt>
                <c:pt idx="712">
                  <c:v>284.07186889648398</c:v>
                </c:pt>
                <c:pt idx="713">
                  <c:v>281.31610107421801</c:v>
                </c:pt>
                <c:pt idx="714">
                  <c:v>278.52825927734301</c:v>
                </c:pt>
                <c:pt idx="715">
                  <c:v>275.72442626953102</c:v>
                </c:pt>
                <c:pt idx="716">
                  <c:v>272.88854980468699</c:v>
                </c:pt>
                <c:pt idx="717">
                  <c:v>270.03662109375</c:v>
                </c:pt>
                <c:pt idx="718">
                  <c:v>267.18472290039</c:v>
                </c:pt>
                <c:pt idx="719">
                  <c:v>264.33279418945301</c:v>
                </c:pt>
                <c:pt idx="720">
                  <c:v>261.49691772460898</c:v>
                </c:pt>
                <c:pt idx="721">
                  <c:v>258.62899780273398</c:v>
                </c:pt>
                <c:pt idx="722">
                  <c:v>255.76103210449199</c:v>
                </c:pt>
                <c:pt idx="723">
                  <c:v>252.89311218261699</c:v>
                </c:pt>
                <c:pt idx="724">
                  <c:v>250.00914001464801</c:v>
                </c:pt>
                <c:pt idx="725">
                  <c:v>247.10917663574199</c:v>
                </c:pt>
                <c:pt idx="726">
                  <c:v>244.17716979980401</c:v>
                </c:pt>
                <c:pt idx="727">
                  <c:v>241.27717590332</c:v>
                </c:pt>
                <c:pt idx="728">
                  <c:v>238.34516906738199</c:v>
                </c:pt>
                <c:pt idx="729">
                  <c:v>235.42915344238199</c:v>
                </c:pt>
                <c:pt idx="730">
                  <c:v>232.52919006347599</c:v>
                </c:pt>
                <c:pt idx="731">
                  <c:v>229.59715270996</c:v>
                </c:pt>
                <c:pt idx="732">
                  <c:v>226.68116760253901</c:v>
                </c:pt>
                <c:pt idx="733">
                  <c:v>223.74916076660099</c:v>
                </c:pt>
                <c:pt idx="734">
                  <c:v>220.83312988281199</c:v>
                </c:pt>
                <c:pt idx="735">
                  <c:v>217.91714477539</c:v>
                </c:pt>
                <c:pt idx="736">
                  <c:v>214.985107421875</c:v>
                </c:pt>
                <c:pt idx="737">
                  <c:v>212.06912231445301</c:v>
                </c:pt>
                <c:pt idx="738">
                  <c:v>209.249267578125</c:v>
                </c:pt>
                <c:pt idx="739">
                  <c:v>206.60562133789</c:v>
                </c:pt>
                <c:pt idx="740">
                  <c:v>204.09017944335901</c:v>
                </c:pt>
                <c:pt idx="741">
                  <c:v>201.510650634765</c:v>
                </c:pt>
                <c:pt idx="742">
                  <c:v>198.78689575195301</c:v>
                </c:pt>
                <c:pt idx="743">
                  <c:v>195.99908447265599</c:v>
                </c:pt>
                <c:pt idx="744">
                  <c:v>193.14718627929599</c:v>
                </c:pt>
                <c:pt idx="745">
                  <c:v>190.27923583984301</c:v>
                </c:pt>
                <c:pt idx="746">
                  <c:v>187.68368530273401</c:v>
                </c:pt>
                <c:pt idx="747">
                  <c:v>185.488677978515</c:v>
                </c:pt>
                <c:pt idx="748">
                  <c:v>183.98258972167901</c:v>
                </c:pt>
                <c:pt idx="749">
                  <c:v>182.46049499511699</c:v>
                </c:pt>
                <c:pt idx="750">
                  <c:v>180.82627868652301</c:v>
                </c:pt>
                <c:pt idx="751">
                  <c:v>179.14396667480401</c:v>
                </c:pt>
                <c:pt idx="752">
                  <c:v>177.55778503417901</c:v>
                </c:pt>
                <c:pt idx="753">
                  <c:v>176.29203796386699</c:v>
                </c:pt>
                <c:pt idx="754">
                  <c:v>175.01029968261699</c:v>
                </c:pt>
                <c:pt idx="755">
                  <c:v>173.76057434082</c:v>
                </c:pt>
                <c:pt idx="756">
                  <c:v>172.51087951660099</c:v>
                </c:pt>
                <c:pt idx="757">
                  <c:v>171.34126281738199</c:v>
                </c:pt>
                <c:pt idx="758">
                  <c:v>170.18769836425699</c:v>
                </c:pt>
                <c:pt idx="759">
                  <c:v>169.05012512207</c:v>
                </c:pt>
                <c:pt idx="760">
                  <c:v>167.84846496582</c:v>
                </c:pt>
                <c:pt idx="761">
                  <c:v>166.66285705566401</c:v>
                </c:pt>
                <c:pt idx="762">
                  <c:v>165.47721862792901</c:v>
                </c:pt>
                <c:pt idx="763">
                  <c:v>164.355697631835</c:v>
                </c:pt>
                <c:pt idx="764">
                  <c:v>163.17005920410099</c:v>
                </c:pt>
                <c:pt idx="765">
                  <c:v>162.08058166503901</c:v>
                </c:pt>
                <c:pt idx="766">
                  <c:v>160.97505187988199</c:v>
                </c:pt>
                <c:pt idx="767">
                  <c:v>159.90156555175699</c:v>
                </c:pt>
                <c:pt idx="768">
                  <c:v>158.84413146972599</c:v>
                </c:pt>
                <c:pt idx="769">
                  <c:v>157.97895812988199</c:v>
                </c:pt>
                <c:pt idx="770">
                  <c:v>157.41816711425699</c:v>
                </c:pt>
                <c:pt idx="771">
                  <c:v>157.06568908691401</c:v>
                </c:pt>
                <c:pt idx="772">
                  <c:v>156.85740661621</c:v>
                </c:pt>
                <c:pt idx="773">
                  <c:v>156.69718933105401</c:v>
                </c:pt>
                <c:pt idx="774">
                  <c:v>156.52095031738199</c:v>
                </c:pt>
                <c:pt idx="775">
                  <c:v>155.815994262695</c:v>
                </c:pt>
                <c:pt idx="776">
                  <c:v>154.870681762695</c:v>
                </c:pt>
                <c:pt idx="777">
                  <c:v>154.19776916503901</c:v>
                </c:pt>
                <c:pt idx="778">
                  <c:v>153.62095642089801</c:v>
                </c:pt>
                <c:pt idx="779">
                  <c:v>153.20439147949199</c:v>
                </c:pt>
                <c:pt idx="780">
                  <c:v>152.93202209472599</c:v>
                </c:pt>
                <c:pt idx="781">
                  <c:v>152.77180480957</c:v>
                </c:pt>
                <c:pt idx="782">
                  <c:v>152.65965270996</c:v>
                </c:pt>
                <c:pt idx="783">
                  <c:v>152.57954406738199</c:v>
                </c:pt>
                <c:pt idx="784">
                  <c:v>152.531478881835</c:v>
                </c:pt>
                <c:pt idx="785">
                  <c:v>152.48341369628901</c:v>
                </c:pt>
                <c:pt idx="786">
                  <c:v>152.46739196777301</c:v>
                </c:pt>
                <c:pt idx="787">
                  <c:v>152.45137023925699</c:v>
                </c:pt>
                <c:pt idx="788">
                  <c:v>152.43534851074199</c:v>
                </c:pt>
                <c:pt idx="789">
                  <c:v>152.43534851074199</c:v>
                </c:pt>
                <c:pt idx="790">
                  <c:v>152.43534851074199</c:v>
                </c:pt>
                <c:pt idx="791">
                  <c:v>152.41932678222599</c:v>
                </c:pt>
                <c:pt idx="792">
                  <c:v>152.41932678222599</c:v>
                </c:pt>
                <c:pt idx="793">
                  <c:v>152.41932678222599</c:v>
                </c:pt>
                <c:pt idx="794">
                  <c:v>152.41932678222599</c:v>
                </c:pt>
                <c:pt idx="795">
                  <c:v>152.40330505371</c:v>
                </c:pt>
                <c:pt idx="796">
                  <c:v>152.40330505371</c:v>
                </c:pt>
                <c:pt idx="797">
                  <c:v>152.41932678222599</c:v>
                </c:pt>
                <c:pt idx="798">
                  <c:v>152.40330505371</c:v>
                </c:pt>
                <c:pt idx="799">
                  <c:v>152.17900085449199</c:v>
                </c:pt>
                <c:pt idx="800">
                  <c:v>151.68229675292901</c:v>
                </c:pt>
                <c:pt idx="801">
                  <c:v>151.02540588378901</c:v>
                </c:pt>
                <c:pt idx="802">
                  <c:v>150.27238464355401</c:v>
                </c:pt>
                <c:pt idx="803">
                  <c:v>149.42320251464801</c:v>
                </c:pt>
                <c:pt idx="804">
                  <c:v>148.57405090332</c:v>
                </c:pt>
                <c:pt idx="805">
                  <c:v>147.72489929199199</c:v>
                </c:pt>
                <c:pt idx="806">
                  <c:v>146.85969543457</c:v>
                </c:pt>
                <c:pt idx="807">
                  <c:v>146.01054382324199</c:v>
                </c:pt>
                <c:pt idx="808">
                  <c:v>145.11329650878901</c:v>
                </c:pt>
                <c:pt idx="809">
                  <c:v>144.20005798339801</c:v>
                </c:pt>
                <c:pt idx="810">
                  <c:v>143.270751953125</c:v>
                </c:pt>
                <c:pt idx="811">
                  <c:v>142.32546997070301</c:v>
                </c:pt>
                <c:pt idx="812">
                  <c:v>141.36413574218699</c:v>
                </c:pt>
                <c:pt idx="813">
                  <c:v>140.40283203125</c:v>
                </c:pt>
                <c:pt idx="814">
                  <c:v>139.45755004882801</c:v>
                </c:pt>
                <c:pt idx="815">
                  <c:v>138.49621582031199</c:v>
                </c:pt>
                <c:pt idx="816">
                  <c:v>137.534912109375</c:v>
                </c:pt>
                <c:pt idx="817">
                  <c:v>136.57357788085901</c:v>
                </c:pt>
                <c:pt idx="818">
                  <c:v>135.64431762695301</c:v>
                </c:pt>
                <c:pt idx="819">
                  <c:v>134.69900512695301</c:v>
                </c:pt>
                <c:pt idx="820">
                  <c:v>133.78576660156199</c:v>
                </c:pt>
                <c:pt idx="821">
                  <c:v>132.85647583007801</c:v>
                </c:pt>
                <c:pt idx="822">
                  <c:v>131.99130249023401</c:v>
                </c:pt>
                <c:pt idx="823">
                  <c:v>131.078033447265</c:v>
                </c:pt>
                <c:pt idx="824">
                  <c:v>130.14877319335901</c:v>
                </c:pt>
                <c:pt idx="825">
                  <c:v>129.25155639648401</c:v>
                </c:pt>
                <c:pt idx="826">
                  <c:v>128.35430908203099</c:v>
                </c:pt>
                <c:pt idx="827">
                  <c:v>127.505157470703</c:v>
                </c:pt>
                <c:pt idx="828">
                  <c:v>126.65597534179599</c:v>
                </c:pt>
                <c:pt idx="829">
                  <c:v>125.790802001953</c:v>
                </c:pt>
                <c:pt idx="830">
                  <c:v>124.957641601562</c:v>
                </c:pt>
                <c:pt idx="831">
                  <c:v>124.12451171875</c:v>
                </c:pt>
                <c:pt idx="832">
                  <c:v>123.307403564453</c:v>
                </c:pt>
                <c:pt idx="833">
                  <c:v>122.44219970703099</c:v>
                </c:pt>
                <c:pt idx="834">
                  <c:v>121.593048095703</c:v>
                </c:pt>
                <c:pt idx="835">
                  <c:v>120.775909423828</c:v>
                </c:pt>
                <c:pt idx="836">
                  <c:v>119.990844726562</c:v>
                </c:pt>
                <c:pt idx="837">
                  <c:v>119.253845214843</c:v>
                </c:pt>
                <c:pt idx="838">
                  <c:v>118.436706542968</c:v>
                </c:pt>
                <c:pt idx="839">
                  <c:v>117.635620117187</c:v>
                </c:pt>
                <c:pt idx="840">
                  <c:v>116.834503173828</c:v>
                </c:pt>
                <c:pt idx="841">
                  <c:v>116.081481933593</c:v>
                </c:pt>
                <c:pt idx="842">
                  <c:v>115.937286376953</c:v>
                </c:pt>
                <c:pt idx="843" formatCode="0.0000E+##">
                  <c:v>115.2964172363281</c:v>
                </c:pt>
                <c:pt idx="844" formatCode="0.0000E+##">
                  <c:v>114.5433654785156</c:v>
                </c:pt>
                <c:pt idx="845" formatCode="0.0000E+##">
                  <c:v>113.7422790527344</c:v>
                </c:pt>
                <c:pt idx="846" formatCode="0.0000E+##">
                  <c:v>112.9091491699219</c:v>
                </c:pt>
                <c:pt idx="847" formatCode="0.0000E+##">
                  <c:v>112.108024597168</c:v>
                </c:pt>
                <c:pt idx="848" formatCode="0.0000E+##">
                  <c:v>111.3069381713867</c:v>
                </c:pt>
                <c:pt idx="849" formatCode="0.0000E+##">
                  <c:v>110.521842956543</c:v>
                </c:pt>
                <c:pt idx="850" formatCode="0.0000E+##">
                  <c:v>109.752799987793</c:v>
                </c:pt>
                <c:pt idx="851" formatCode="0.0000E+##">
                  <c:v>108.983757019043</c:v>
                </c:pt>
                <c:pt idx="852" formatCode="0.0000E+##">
                  <c:v>108.1986618041992</c:v>
                </c:pt>
                <c:pt idx="853" formatCode="0.0000E+##">
                  <c:v>107.4456405639648</c:v>
                </c:pt>
                <c:pt idx="854" formatCode="0.0000E+##">
                  <c:v>106.6765975952148</c:v>
                </c:pt>
                <c:pt idx="855" formatCode="0.0000E+##">
                  <c:v>105.9075241088867</c:v>
                </c:pt>
                <c:pt idx="856" formatCode="0.0000E+##">
                  <c:v>105.18654632568359</c:v>
                </c:pt>
                <c:pt idx="857" formatCode="0.0000E+##">
                  <c:v>104.4495162963867</c:v>
                </c:pt>
                <c:pt idx="858" formatCode="0.0000E+##">
                  <c:v>103.6964950561523</c:v>
                </c:pt>
                <c:pt idx="859" formatCode="0.0000E+##">
                  <c:v>102.95949554443359</c:v>
                </c:pt>
                <c:pt idx="860" formatCode="0.0000E+##">
                  <c:v>102.254508972168</c:v>
                </c:pt>
                <c:pt idx="861" formatCode="0.0000E+##">
                  <c:v>101.50148773193359</c:v>
                </c:pt>
                <c:pt idx="862" formatCode="0.0000E+##">
                  <c:v>100.79653167724609</c:v>
                </c:pt>
                <c:pt idx="863" formatCode="0.0000E+##">
                  <c:v>100.0595016479492</c:v>
                </c:pt>
                <c:pt idx="864" formatCode="0.0000E+##">
                  <c:v>99.354545593261719</c:v>
                </c:pt>
                <c:pt idx="865" formatCode="0.0000E+##">
                  <c:v>98.649589538574219</c:v>
                </c:pt>
                <c:pt idx="866" formatCode="0.0000E+##">
                  <c:v>97.944602966308594</c:v>
                </c:pt>
                <c:pt idx="867" formatCode="0.0000E+##">
                  <c:v>97.239646911621094</c:v>
                </c:pt>
                <c:pt idx="868" formatCode="0.0000E+##">
                  <c:v>96.534690856933594</c:v>
                </c:pt>
                <c:pt idx="869" formatCode="0.0000E+##">
                  <c:v>95.845726013183594</c:v>
                </c:pt>
                <c:pt idx="870" formatCode="0.0000E+##">
                  <c:v>95.156791687011719</c:v>
                </c:pt>
                <c:pt idx="871" formatCode="0.0000E+##">
                  <c:v>94.483879089355469</c:v>
                </c:pt>
                <c:pt idx="872" formatCode="0.0000E+##">
                  <c:v>93.826957702636719</c:v>
                </c:pt>
                <c:pt idx="873" formatCode="0.0000E+##">
                  <c:v>93.154045104980469</c:v>
                </c:pt>
                <c:pt idx="874" formatCode="0.0000E+##">
                  <c:v>92.481132507324219</c:v>
                </c:pt>
                <c:pt idx="875" formatCode="0.0000E+##">
                  <c:v>91.824203491210938</c:v>
                </c:pt>
                <c:pt idx="876" formatCode="0.0000E+##">
                  <c:v>91.151290893554688</c:v>
                </c:pt>
                <c:pt idx="877" formatCode="0.0000E+##">
                  <c:v>90.510421752929688</c:v>
                </c:pt>
                <c:pt idx="878" formatCode="0.0000E+##">
                  <c:v>89.869522094726563</c:v>
                </c:pt>
                <c:pt idx="879" formatCode="0.0000E+##">
                  <c:v>89.196609497070312</c:v>
                </c:pt>
                <c:pt idx="880" formatCode="0.0000E+##">
                  <c:v>88.539718627929688</c:v>
                </c:pt>
                <c:pt idx="881" formatCode="0.0000E+##">
                  <c:v>87.914840698242188</c:v>
                </c:pt>
                <c:pt idx="882" formatCode="0.0000E+##">
                  <c:v>87.257949829101563</c:v>
                </c:pt>
                <c:pt idx="883" formatCode="0.0000E+##">
                  <c:v>86.617080688476563</c:v>
                </c:pt>
                <c:pt idx="884" formatCode="0.0000E+##">
                  <c:v>85.992202758789063</c:v>
                </c:pt>
                <c:pt idx="885" formatCode="0.0000E+##">
                  <c:v>85.367355346679688</c:v>
                </c:pt>
                <c:pt idx="886" formatCode="0.0000E+##">
                  <c:v>84.742507934570313</c:v>
                </c:pt>
                <c:pt idx="887" formatCode="0.0000E+##">
                  <c:v>84.117660522460938</c:v>
                </c:pt>
                <c:pt idx="888" formatCode="0.0000E+##">
                  <c:v>83.492782592773438</c:v>
                </c:pt>
                <c:pt idx="889" formatCode="0.0000E+##">
                  <c:v>82.883956909179687</c:v>
                </c:pt>
                <c:pt idx="890" formatCode="0.0000E+##">
                  <c:v>82.291152954101563</c:v>
                </c:pt>
                <c:pt idx="891" formatCode="0.0000E+##">
                  <c:v>81.666275024414063</c:v>
                </c:pt>
                <c:pt idx="892" formatCode="0.0000E+##">
                  <c:v>81.057449340820313</c:v>
                </c:pt>
                <c:pt idx="893" formatCode="0.0000E+##">
                  <c:v>80.432601928710938</c:v>
                </c:pt>
                <c:pt idx="894" formatCode="0.0000E+##">
                  <c:v>79.871810913085938</c:v>
                </c:pt>
                <c:pt idx="895" formatCode="0.0000E+##">
                  <c:v>79.246963500976563</c:v>
                </c:pt>
                <c:pt idx="896" formatCode="0.0000E+##">
                  <c:v>78.638137817382813</c:v>
                </c:pt>
                <c:pt idx="897" formatCode="0.0000E+##">
                  <c:v>78.045333862304688</c:v>
                </c:pt>
                <c:pt idx="898" formatCode="0.0000E+##">
                  <c:v>77.452499389648437</c:v>
                </c:pt>
                <c:pt idx="899" formatCode="0.0000E+##">
                  <c:v>76.859695434570313</c:v>
                </c:pt>
                <c:pt idx="900" formatCode="0.0000E+##">
                  <c:v>76.250869750976563</c:v>
                </c:pt>
                <c:pt idx="901" formatCode="0.0000E+##">
                  <c:v>75.674057006835938</c:v>
                </c:pt>
                <c:pt idx="902" formatCode="0.0000E+##">
                  <c:v>75.081253051757813</c:v>
                </c:pt>
                <c:pt idx="903" formatCode="0.0000E+##">
                  <c:v>74.488449096679688</c:v>
                </c:pt>
                <c:pt idx="904" formatCode="0.0000E+##">
                  <c:v>73.927688598632813</c:v>
                </c:pt>
                <c:pt idx="905" formatCode="0.0000E+##">
                  <c:v>73.334854125976563</c:v>
                </c:pt>
                <c:pt idx="906" formatCode="0.0000E+##">
                  <c:v>72.742050170898438</c:v>
                </c:pt>
                <c:pt idx="907" formatCode="0.0000E+##">
                  <c:v>72.149246215820313</c:v>
                </c:pt>
                <c:pt idx="908" formatCode="0.0000E+##">
                  <c:v>71.588447570800781</c:v>
                </c:pt>
                <c:pt idx="909" formatCode="0.0000E+##">
                  <c:v>71.027687072753906</c:v>
                </c:pt>
                <c:pt idx="910" formatCode="0.0000E+##">
                  <c:v>70.466926574707031</c:v>
                </c:pt>
                <c:pt idx="911" formatCode="0.0000E+##">
                  <c:v>69.890144348144531</c:v>
                </c:pt>
                <c:pt idx="912" formatCode="0.0000E+##">
                  <c:v>69.329353332519531</c:v>
                </c:pt>
                <c:pt idx="913" formatCode="0.0000E+##">
                  <c:v>68.768592834472656</c:v>
                </c:pt>
                <c:pt idx="914" formatCode="0.0000E+##">
                  <c:v>68.207832336425781</c:v>
                </c:pt>
                <c:pt idx="915" formatCode="0.0000E+##">
                  <c:v>67.647071838378906</c:v>
                </c:pt>
                <c:pt idx="916" formatCode="0.0000E+##">
                  <c:v>67.102302551269531</c:v>
                </c:pt>
                <c:pt idx="917" formatCode="0.0000E+##">
                  <c:v>66.557563781738281</c:v>
                </c:pt>
                <c:pt idx="918" formatCode="0.0000E+##">
                  <c:v>65.980781555175781</c:v>
                </c:pt>
                <c:pt idx="919" formatCode="0.0000E+##">
                  <c:v>65.403968811035156</c:v>
                </c:pt>
                <c:pt idx="920" formatCode="0.0000E+##">
                  <c:v>64.859230041503906</c:v>
                </c:pt>
                <c:pt idx="921" formatCode="0.0000E+##">
                  <c:v>64.330513000488281</c:v>
                </c:pt>
                <c:pt idx="922" formatCode="0.0000E+##">
                  <c:v>63.785774230957031</c:v>
                </c:pt>
                <c:pt idx="923" formatCode="0.0000E+##">
                  <c:v>63.257026672363281</c:v>
                </c:pt>
                <c:pt idx="924" formatCode="0.0000E+##">
                  <c:v>62.728309631347663</c:v>
                </c:pt>
                <c:pt idx="925" formatCode="0.0000E+##">
                  <c:v>62.199592590332031</c:v>
                </c:pt>
                <c:pt idx="926" formatCode="0.0000E+##">
                  <c:v>61.654838562011719</c:v>
                </c:pt>
                <c:pt idx="927" formatCode="0.0000E+##">
                  <c:v>61.142143249511719</c:v>
                </c:pt>
                <c:pt idx="928" formatCode="0.0000E+##">
                  <c:v>60.613410949707031</c:v>
                </c:pt>
                <c:pt idx="929" formatCode="0.0000E+##">
                  <c:v>60.084693908691413</c:v>
                </c:pt>
                <c:pt idx="930" formatCode="0.0000E+##">
                  <c:v>59.571983337402337</c:v>
                </c:pt>
                <c:pt idx="931" formatCode="0.0000E+##">
                  <c:v>59.027244567871087</c:v>
                </c:pt>
                <c:pt idx="932" formatCode="0.0000E+##">
                  <c:v>58.514533996582031</c:v>
                </c:pt>
                <c:pt idx="933" formatCode="0.0000E+##">
                  <c:v>57.985816955566413</c:v>
                </c:pt>
                <c:pt idx="934" formatCode="0.0000E+##">
                  <c:v>57.457080841064453</c:v>
                </c:pt>
                <c:pt idx="935" formatCode="0.0000E+##">
                  <c:v>56.928363800048828</c:v>
                </c:pt>
                <c:pt idx="936" formatCode="0.0000E+##">
                  <c:v>56.431674957275391</c:v>
                </c:pt>
                <c:pt idx="937" formatCode="0.0000E+##">
                  <c:v>55.935001373291023</c:v>
                </c:pt>
                <c:pt idx="938" formatCode="0.0000E+##">
                  <c:v>55.406269073486328</c:v>
                </c:pt>
                <c:pt idx="939" formatCode="0.0000E+##">
                  <c:v>54.877552032470703</c:v>
                </c:pt>
                <c:pt idx="940" formatCode="0.0000E+##">
                  <c:v>54.380863189697273</c:v>
                </c:pt>
                <c:pt idx="941" formatCode="0.0000E+##">
                  <c:v>53.900211334228523</c:v>
                </c:pt>
                <c:pt idx="942" formatCode="0.0000E+##">
                  <c:v>53.419544219970703</c:v>
                </c:pt>
                <c:pt idx="943" formatCode="0.0000E+##">
                  <c:v>52.874805450439453</c:v>
                </c:pt>
                <c:pt idx="944" formatCode="0.0000E+##">
                  <c:v>52.378116607666023</c:v>
                </c:pt>
                <c:pt idx="945" formatCode="0.0000E+##">
                  <c:v>51.881443023681641</c:v>
                </c:pt>
                <c:pt idx="946" formatCode="0.0000E+##">
                  <c:v>51.384754180908203</c:v>
                </c:pt>
                <c:pt idx="947" formatCode="0.0000E+##">
                  <c:v>50.807971954345703</c:v>
                </c:pt>
                <c:pt idx="948" formatCode="0.0000E+##">
                  <c:v>50.231174468994141</c:v>
                </c:pt>
                <c:pt idx="949" formatCode="0.0000E+##">
                  <c:v>49.638355255126953</c:v>
                </c:pt>
                <c:pt idx="950" formatCode="0.0000E+##">
                  <c:v>49.013507843017578</c:v>
                </c:pt>
                <c:pt idx="951" formatCode="0.0000E+##">
                  <c:v>48.420688629150391</c:v>
                </c:pt>
                <c:pt idx="952" formatCode="0.0000E+##">
                  <c:v>47.795841217041023</c:v>
                </c:pt>
                <c:pt idx="953" formatCode="0.0000E+##">
                  <c:v>47.170974731445313</c:v>
                </c:pt>
                <c:pt idx="954" formatCode="0.0000E+##">
                  <c:v>46.578155517578118</c:v>
                </c:pt>
                <c:pt idx="955" formatCode="0.0000E+##">
                  <c:v>45.9853515625</c:v>
                </c:pt>
                <c:pt idx="956" formatCode="0.0000E+##">
                  <c:v>45.360488891601563</c:v>
                </c:pt>
                <c:pt idx="957" formatCode="0.0000E+##">
                  <c:v>44.751663208007813</c:v>
                </c:pt>
                <c:pt idx="958" formatCode="0.0000E+##">
                  <c:v>44.142822265625</c:v>
                </c:pt>
                <c:pt idx="959" formatCode="0.0000E+##">
                  <c:v>43.5660400390625</c:v>
                </c:pt>
                <c:pt idx="960" formatCode="0.0000E+##">
                  <c:v>43.005264282226563</c:v>
                </c:pt>
                <c:pt idx="961" formatCode="0.0000E+##">
                  <c:v>42.444488525390618</c:v>
                </c:pt>
                <c:pt idx="962" formatCode="0.0000E+##">
                  <c:v>41.867706298828118</c:v>
                </c:pt>
                <c:pt idx="963" formatCode="0.0000E+##">
                  <c:v>41.354995727539062</c:v>
                </c:pt>
                <c:pt idx="964" formatCode="0.0000E+##">
                  <c:v>40.794235229492187</c:v>
                </c:pt>
                <c:pt idx="965" formatCode="0.0000E+##">
                  <c:v>40.23345947265625</c:v>
                </c:pt>
                <c:pt idx="966" formatCode="0.0000E+##">
                  <c:v>39.688720703125</c:v>
                </c:pt>
                <c:pt idx="967" formatCode="0.0000E+##">
                  <c:v>39.159988403320313</c:v>
                </c:pt>
                <c:pt idx="968" formatCode="0.0000E+##">
                  <c:v>38.631271362304688</c:v>
                </c:pt>
                <c:pt idx="969" formatCode="0.0000E+##">
                  <c:v>38.118560791015618</c:v>
                </c:pt>
                <c:pt idx="970" formatCode="0.0000E+##">
                  <c:v>37.573822021484382</c:v>
                </c:pt>
                <c:pt idx="971" formatCode="0.0000E+##">
                  <c:v>36.997020721435547</c:v>
                </c:pt>
                <c:pt idx="972" formatCode="0.0000E+##">
                  <c:v>36.372173309326172</c:v>
                </c:pt>
                <c:pt idx="973" formatCode="0.0000E+##">
                  <c:v>35.875484466552727</c:v>
                </c:pt>
                <c:pt idx="974" formatCode="0.0000E+##">
                  <c:v>35.394832611083977</c:v>
                </c:pt>
                <c:pt idx="975" formatCode="0.0000E+##">
                  <c:v>34.882122039794922</c:v>
                </c:pt>
                <c:pt idx="976" formatCode="0.0000E+##">
                  <c:v>34.385448455810547</c:v>
                </c:pt>
                <c:pt idx="977" formatCode="0.0000E+##">
                  <c:v>33.888759613037109</c:v>
                </c:pt>
                <c:pt idx="978" formatCode="0.0000E+##">
                  <c:v>33.440151214599609</c:v>
                </c:pt>
                <c:pt idx="979" formatCode="0.0000E+##">
                  <c:v>32.975505828857422</c:v>
                </c:pt>
                <c:pt idx="980" formatCode="0.0000E+##">
                  <c:v>32.510875701904297</c:v>
                </c:pt>
                <c:pt idx="981" formatCode="0.0000E+##">
                  <c:v>32.062252044677727</c:v>
                </c:pt>
                <c:pt idx="982" formatCode="0.0000E+##">
                  <c:v>31.597621917724609</c:v>
                </c:pt>
                <c:pt idx="983" formatCode="0.0000E+##">
                  <c:v>31.100933074951168</c:v>
                </c:pt>
                <c:pt idx="984" formatCode="0.0000E+##">
                  <c:v>30.63630294799805</c:v>
                </c:pt>
                <c:pt idx="985" formatCode="0.0000E+##">
                  <c:v>30.203716278076168</c:v>
                </c:pt>
                <c:pt idx="986" formatCode="0.0000E+##">
                  <c:v>29.755092620849609</c:v>
                </c:pt>
                <c:pt idx="987" formatCode="0.0000E+##">
                  <c:v>29.290462493896481</c:v>
                </c:pt>
                <c:pt idx="988" formatCode="0.0000E+##">
                  <c:v>28.873880386352539</c:v>
                </c:pt>
                <c:pt idx="989" formatCode="0.0000E+##">
                  <c:v>28.457315444946289</c:v>
                </c:pt>
                <c:pt idx="990" formatCode="0.0000E+##">
                  <c:v>28.024713516235352</c:v>
                </c:pt>
                <c:pt idx="991" formatCode="0.0000E+##">
                  <c:v>27.65621376037598</c:v>
                </c:pt>
                <c:pt idx="992" formatCode="0.0000E+##">
                  <c:v>27.27169227600098</c:v>
                </c:pt>
                <c:pt idx="993" formatCode="0.0000E+##">
                  <c:v>26.839090347290039</c:v>
                </c:pt>
                <c:pt idx="994" formatCode="0.0000E+##">
                  <c:v>26.390481948852539</c:v>
                </c:pt>
                <c:pt idx="995" formatCode="0.0000E+##">
                  <c:v>26.00594520568848</c:v>
                </c:pt>
                <c:pt idx="996" formatCode="0.0000E+##">
                  <c:v>25.637445449829102</c:v>
                </c:pt>
                <c:pt idx="997" formatCode="0.0000E+##">
                  <c:v>25.26894569396973</c:v>
                </c:pt>
                <c:pt idx="998" formatCode="0.0000E+##">
                  <c:v>24.86838531494141</c:v>
                </c:pt>
                <c:pt idx="999" formatCode="0.0000E+##">
                  <c:v>24.51590728759766</c:v>
                </c:pt>
                <c:pt idx="1000" formatCode="0.0000E+##">
                  <c:v>24.09934234619141</c:v>
                </c:pt>
                <c:pt idx="1001" formatCode="0.0000E+##">
                  <c:v>23.730827331542969</c:v>
                </c:pt>
                <c:pt idx="1002" formatCode="0.0000E+##">
                  <c:v>23.36232757568359</c:v>
                </c:pt>
                <c:pt idx="1003" formatCode="0.0000E+##">
                  <c:v>22.99381256103516</c:v>
                </c:pt>
                <c:pt idx="1004" formatCode="0.0000E+##">
                  <c:v>22.657356262207031</c:v>
                </c:pt>
                <c:pt idx="1005" formatCode="0.0000E+##">
                  <c:v>22.28885650634766</c:v>
                </c:pt>
                <c:pt idx="1006" formatCode="0.0000E+##">
                  <c:v>21.90431976318359</c:v>
                </c:pt>
                <c:pt idx="1007" formatCode="0.0000E+##">
                  <c:v>21.55184173583984</c:v>
                </c:pt>
                <c:pt idx="1008" formatCode="0.0000E+##">
                  <c:v>21.215385437011719</c:v>
                </c:pt>
                <c:pt idx="1009" formatCode="0.0000E+##">
                  <c:v>20.878913879394531</c:v>
                </c:pt>
                <c:pt idx="1010" formatCode="0.0000E+##">
                  <c:v>20.558479309082031</c:v>
                </c:pt>
                <c:pt idx="1011" formatCode="0.0000E+##">
                  <c:v>20.35019683837891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92220800"/>
        <c:axId val="79255168"/>
      </c:scatterChart>
      <c:valAx>
        <c:axId val="92220800"/>
        <c:scaling>
          <c:orientation val="minMax"/>
          <c:max val="1000"/>
          <c:min val="350"/>
        </c:scaling>
        <c:delete val="1"/>
        <c:axPos val="b"/>
        <c:majorGridlines/>
        <c:majorTickMark val="out"/>
        <c:minorTickMark val="none"/>
        <c:tickLblPos val="nextTo"/>
        <c:crossAx val="79255168"/>
        <c:crosses val="autoZero"/>
        <c:crossBetween val="midCat"/>
      </c:valAx>
      <c:valAx>
        <c:axId val="792551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spPr>
          <a:ln w="28575">
            <a:solidFill>
              <a:schemeClr val="tx1"/>
            </a:solidFill>
          </a:ln>
        </c:spPr>
        <c:txPr>
          <a:bodyPr/>
          <a:lstStyle/>
          <a:p>
            <a:pPr>
              <a:defRPr sz="800" b="1">
                <a:solidFill>
                  <a:schemeClr val="tx1"/>
                </a:solidFill>
              </a:defRPr>
            </a:pPr>
            <a:endParaRPr lang="de-DE"/>
          </a:p>
        </c:txPr>
        <c:crossAx val="92220800"/>
        <c:crosses val="autoZero"/>
        <c:crossBetween val="midCat"/>
      </c:valAx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theme" Target="../theme/theme3.xml"/><Relationship Id="rId4" Type="http://schemas.openxmlformats.org/officeDocument/2006/relationships/image" Target="../media/image10.png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660775" y="468313"/>
            <a:ext cx="2759075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800" smtClean="0"/>
            </a:lvl1pPr>
          </a:lstStyle>
          <a:p>
            <a:pPr>
              <a:defRPr/>
            </a:pPr>
            <a:r>
              <a:rPr lang="de-DE"/>
              <a:t>Prof. Dr. Max Mustermann | Musterfakultät</a:t>
            </a:r>
          </a:p>
        </p:txBody>
      </p:sp>
      <p:pic>
        <p:nvPicPr>
          <p:cNvPr id="9219" name="Picture 6" descr="KITlogo_RG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275" y="107950"/>
            <a:ext cx="10810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11" name="Text Box 7"/>
          <p:cNvSpPr txBox="1">
            <a:spLocks noChangeArrowheads="1"/>
          </p:cNvSpPr>
          <p:nvPr/>
        </p:nvSpPr>
        <p:spPr bwMode="auto">
          <a:xfrm>
            <a:off x="541338" y="8532813"/>
            <a:ext cx="2592387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>
              <a:lnSpc>
                <a:spcPct val="65000"/>
              </a:lnSpc>
              <a:spcBef>
                <a:spcPct val="50000"/>
              </a:spcBef>
              <a:defRPr/>
            </a:pPr>
            <a:r>
              <a:rPr lang="de-DE" sz="800"/>
              <a:t>KIT – die Kooperation von </a:t>
            </a:r>
          </a:p>
          <a:p>
            <a:pPr>
              <a:lnSpc>
                <a:spcPct val="65000"/>
              </a:lnSpc>
              <a:spcBef>
                <a:spcPct val="50000"/>
              </a:spcBef>
              <a:defRPr/>
            </a:pPr>
            <a:r>
              <a:rPr lang="de-DE" sz="800"/>
              <a:t>Forschungszentrum Karlsruhe GmbH</a:t>
            </a:r>
          </a:p>
          <a:p>
            <a:pPr>
              <a:lnSpc>
                <a:spcPct val="65000"/>
              </a:lnSpc>
              <a:spcBef>
                <a:spcPct val="50000"/>
              </a:spcBef>
              <a:defRPr/>
            </a:pPr>
            <a:r>
              <a:rPr lang="de-DE" sz="800"/>
              <a:t>und Universität Karlsruhe (TH)</a:t>
            </a:r>
          </a:p>
        </p:txBody>
      </p:sp>
      <p:pic>
        <p:nvPicPr>
          <p:cNvPr id="9221" name="Picture 9" descr="fzk_s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900" y="8493125"/>
            <a:ext cx="115252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10" descr="Wortbildmarke_schwar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325" y="8493125"/>
            <a:ext cx="1292225" cy="209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466633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r>
              <a:rPr lang="de-DE"/>
              <a:t>Prof. Dr. Max Mustermann | Musterfakultät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7D0DC44C-73B8-48E7-BDA7-2E924E99E48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6630676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Prof. Dr. Max Mustermann | Musterfakultät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0DC44C-73B8-48E7-BDA7-2E924E99E482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3967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 descr="mustertitelbild_o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76475"/>
            <a:ext cx="9324975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1" y="2564904"/>
            <a:ext cx="9094563" cy="5993950"/>
          </a:xfrm>
          <a:prstGeom prst="rect">
            <a:avLst/>
          </a:prstGeom>
        </p:spPr>
      </p:pic>
      <p:pic>
        <p:nvPicPr>
          <p:cNvPr id="5" name="Picture 9" descr="II_rahmen_neu_tit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3175"/>
            <a:ext cx="9180512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396875" y="6475413"/>
            <a:ext cx="36703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800"/>
              <a:t>KIT – University of the State of Baden-Württemberg and</a:t>
            </a:r>
          </a:p>
          <a:p>
            <a:pPr eaLnBrk="1" hangingPunct="1"/>
            <a:r>
              <a:rPr lang="en-US" sz="800"/>
              <a:t>National Large-scale Research Center of the Helmholtz Association</a:t>
            </a:r>
            <a:endParaRPr lang="de-DE" sz="800"/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7318375" y="6497638"/>
            <a:ext cx="17272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de-DE" sz="1600" b="1">
                <a:solidFill>
                  <a:schemeClr val="bg1"/>
                </a:solidFill>
              </a:rPr>
              <a:t>www.kit.edu</a:t>
            </a:r>
          </a:p>
        </p:txBody>
      </p:sp>
      <p:pic>
        <p:nvPicPr>
          <p:cNvPr id="9" name="Picture 13" descr="KIT-Logo-rgb_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33375"/>
            <a:ext cx="1619250" cy="74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11187" y="1930921"/>
            <a:ext cx="7705229" cy="561975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 smtClean="0"/>
              <a:t>KATRIN </a:t>
            </a:r>
            <a:r>
              <a:rPr lang="de-DE" dirty="0" err="1" smtClean="0"/>
              <a:t>main</a:t>
            </a:r>
            <a:r>
              <a:rPr lang="de-DE" dirty="0" smtClean="0"/>
              <a:t> </a:t>
            </a:r>
            <a:r>
              <a:rPr lang="de-DE" dirty="0" err="1" smtClean="0"/>
              <a:t>spectrometer</a:t>
            </a:r>
            <a:r>
              <a:rPr lang="de-DE" dirty="0" smtClean="0"/>
              <a:t> – </a:t>
            </a:r>
            <a:r>
              <a:rPr lang="de-DE" dirty="0" err="1" smtClean="0"/>
              <a:t>latest</a:t>
            </a:r>
            <a:r>
              <a:rPr lang="de-DE" dirty="0" smtClean="0"/>
              <a:t> </a:t>
            </a:r>
            <a:r>
              <a:rPr lang="de-DE" dirty="0" err="1" smtClean="0"/>
              <a:t>measurements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681154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95736" y="6454775"/>
            <a:ext cx="4176712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900"/>
            </a:lvl1pPr>
          </a:lstStyle>
          <a:p>
            <a:r>
              <a:rPr lang="de-DE" dirty="0" smtClean="0"/>
              <a:t>N. Wandkowsky</a:t>
            </a:r>
            <a:r>
              <a:rPr lang="de-DE" b="1" dirty="0" smtClean="0"/>
              <a:t>, Int. School  </a:t>
            </a:r>
            <a:r>
              <a:rPr lang="de-DE" b="1" dirty="0" err="1" smtClean="0"/>
              <a:t>Nucl</a:t>
            </a:r>
            <a:r>
              <a:rPr lang="de-DE" b="1" dirty="0" smtClean="0"/>
              <a:t>. Phys. Erice</a:t>
            </a:r>
            <a:r>
              <a:rPr lang="de-DE" dirty="0" smtClean="0"/>
              <a:t>, 2013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89D2E8-0673-459E-9413-C68D8E65A464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72068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 descr="II_rahmen_neu_fol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0525" y="333375"/>
            <a:ext cx="6911975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Folientitel durch klicken hinzufügen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2113" y="1198563"/>
            <a:ext cx="8356600" cy="489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Karlsruhe Institute of Technology (KIT).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690688" y="6454775"/>
            <a:ext cx="4176712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900"/>
            </a:lvl1pPr>
          </a:lstStyle>
          <a:p>
            <a:r>
              <a:rPr lang="de-DE" dirty="0" smtClean="0"/>
              <a:t>N. Wandkowsky, </a:t>
            </a:r>
            <a:r>
              <a:rPr lang="de-DE" b="1" dirty="0" smtClean="0"/>
              <a:t>Formalisierte Institutsbegehung IKP</a:t>
            </a:r>
            <a:r>
              <a:rPr lang="de-DE" dirty="0" smtClean="0"/>
              <a:t>, 2013</a:t>
            </a:r>
            <a:endParaRPr lang="de-DE" dirty="0"/>
          </a:p>
        </p:txBody>
      </p:sp>
      <p:pic>
        <p:nvPicPr>
          <p:cNvPr id="1038" name="Picture 9" descr="KITlogo_4c_frutig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5" y="341313"/>
            <a:ext cx="1084263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9D2E8-0673-459E-9413-C68D8E65A464}" type="slidenum">
              <a:rPr lang="de-DE" smtClean="0"/>
              <a:t>‹Nr.›</a:t>
            </a:fld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70000"/>
        <a:buBlip>
          <a:blip r:embed="rId6"/>
        </a:buBlip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60000"/>
        <a:buBlip>
          <a:blip r:embed="rId6"/>
        </a:buBlip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60000"/>
        <a:buBlip>
          <a:blip r:embed="rId6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60000"/>
        <a:buBlip>
          <a:blip r:embed="rId6"/>
        </a:buBlip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60000"/>
        <a:buBlip>
          <a:blip r:embed="rId6"/>
        </a:buBlip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60000"/>
        <a:buBlip>
          <a:blip r:embed="rId6"/>
        </a:buBlip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60000"/>
        <a:buBlip>
          <a:blip r:embed="rId6"/>
        </a:buBlip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60000"/>
        <a:buBlip>
          <a:blip r:embed="rId6"/>
        </a:buBlip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60000"/>
        <a:buBlip>
          <a:blip r:embed="rId6"/>
        </a:buBlip>
        <a:defRPr sz="14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6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7.png"/><Relationship Id="rId5" Type="http://schemas.openxmlformats.org/officeDocument/2006/relationships/chart" Target="../charts/chart2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52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51.png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microsoft.com/office/2007/relationships/hdphoto" Target="../media/hdphoto8.wdp"/><Relationship Id="rId7" Type="http://schemas.openxmlformats.org/officeDocument/2006/relationships/image" Target="../media/image61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microsoft.com/office/2007/relationships/hdphoto" Target="../media/hdphoto9.wdp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1520" y="1464969"/>
            <a:ext cx="7705229" cy="561975"/>
          </a:xfrm>
        </p:spPr>
        <p:txBody>
          <a:bodyPr/>
          <a:lstStyle/>
          <a:p>
            <a:r>
              <a:rPr lang="de-DE" b="0" dirty="0" smtClean="0"/>
              <a:t>Status </a:t>
            </a:r>
            <a:r>
              <a:rPr lang="de-DE" b="0" dirty="0" err="1" smtClean="0"/>
              <a:t>of</a:t>
            </a:r>
            <a:r>
              <a:rPr lang="de-DE" b="0" dirty="0" smtClean="0"/>
              <a:t> </a:t>
            </a:r>
            <a:r>
              <a:rPr lang="de-DE" b="0" dirty="0" err="1" smtClean="0"/>
              <a:t>the</a:t>
            </a:r>
            <a:r>
              <a:rPr lang="de-DE" b="0" dirty="0" smtClean="0"/>
              <a:t> KATRIN </a:t>
            </a:r>
            <a:r>
              <a:rPr lang="de-DE" b="0" dirty="0" err="1" smtClean="0"/>
              <a:t>experiment</a:t>
            </a:r>
            <a:endParaRPr lang="de-DE" b="0" dirty="0"/>
          </a:p>
        </p:txBody>
      </p:sp>
      <p:pic>
        <p:nvPicPr>
          <p:cNvPr id="3" name="Bild 2" descr="katrin-logo-home-large.gi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312" y="188640"/>
            <a:ext cx="1547664" cy="1557317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51520" y="2304231"/>
            <a:ext cx="8370888" cy="62071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Blip>
                <a:blip r:embed="rId3"/>
              </a:buBlip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 sz="14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3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None/>
            </a:pPr>
            <a:r>
              <a:rPr lang="de-DE" sz="1600" kern="0" dirty="0" smtClean="0">
                <a:latin typeface="Frutiger LT Std 55 Roman"/>
                <a:cs typeface="Frutiger LT Std 55 Roman"/>
              </a:rPr>
              <a:t>Nancy Wandkowsky </a:t>
            </a:r>
            <a:r>
              <a:rPr lang="de-DE" sz="1600" kern="0" dirty="0" err="1" smtClean="0">
                <a:latin typeface="Frutiger LT Std 55 Roman"/>
                <a:cs typeface="Frutiger LT Std 55 Roman"/>
              </a:rPr>
              <a:t>for</a:t>
            </a:r>
            <a:r>
              <a:rPr lang="de-DE" sz="1600" kern="0" dirty="0" smtClean="0">
                <a:latin typeface="Frutiger LT Std 55 Roman"/>
                <a:cs typeface="Frutiger LT Std 55 Roman"/>
              </a:rPr>
              <a:t> </a:t>
            </a:r>
            <a:r>
              <a:rPr lang="de-DE" sz="1600" kern="0" dirty="0" err="1" smtClean="0">
                <a:latin typeface="Frutiger LT Std 55 Roman"/>
                <a:cs typeface="Frutiger LT Std 55 Roman"/>
              </a:rPr>
              <a:t>the</a:t>
            </a:r>
            <a:r>
              <a:rPr lang="de-DE" sz="1600" kern="0" dirty="0" smtClean="0">
                <a:latin typeface="Frutiger LT Std 55 Roman"/>
                <a:cs typeface="Frutiger LT Std 55 Roman"/>
              </a:rPr>
              <a:t> KATRIN </a:t>
            </a:r>
            <a:r>
              <a:rPr lang="de-DE" sz="1600" kern="0" dirty="0" err="1" smtClean="0">
                <a:latin typeface="Frutiger LT Std 55 Roman"/>
                <a:cs typeface="Frutiger LT Std 55 Roman"/>
              </a:rPr>
              <a:t>Collaboration</a:t>
            </a:r>
            <a:r>
              <a:rPr lang="de-DE" sz="1600" kern="0" dirty="0" smtClean="0">
                <a:latin typeface="Frutiger LT Std 55 Roman"/>
                <a:cs typeface="Frutiger LT Std 55 Roman"/>
              </a:rPr>
              <a:t> </a:t>
            </a:r>
          </a:p>
          <a:p>
            <a:pPr marL="0" indent="0" eaLnBrk="1" hangingPunct="1">
              <a:buNone/>
            </a:pPr>
            <a:r>
              <a:rPr lang="de-DE" sz="1600" kern="0" dirty="0" smtClean="0">
                <a:latin typeface="Frutiger LT Std 55 Roman"/>
                <a:cs typeface="Frutiger LT Std 55 Roman"/>
              </a:rPr>
              <a:t>September 20, 2013</a:t>
            </a:r>
            <a:endParaRPr lang="de-DE" sz="1600" kern="0" dirty="0">
              <a:latin typeface="Frutiger LT Std 55 Roman"/>
              <a:cs typeface="Frutiger LT Std 55 Roman"/>
            </a:endParaRPr>
          </a:p>
        </p:txBody>
      </p:sp>
      <p:sp>
        <p:nvSpPr>
          <p:cNvPr id="5" name="Diagonal liegende Ecken des Rechtecks abrunden 4"/>
          <p:cNvSpPr/>
          <p:nvPr/>
        </p:nvSpPr>
        <p:spPr>
          <a:xfrm flipH="1">
            <a:off x="4716016" y="3717032"/>
            <a:ext cx="4203576" cy="2592288"/>
          </a:xfrm>
          <a:prstGeom prst="round2DiagRect">
            <a:avLst>
              <a:gd name="adj1" fmla="val 6016"/>
              <a:gd name="adj2" fmla="val 0"/>
            </a:avLst>
          </a:prstGeom>
          <a:gradFill flip="none" rotWithShape="1">
            <a:gsLst>
              <a:gs pos="0">
                <a:schemeClr val="accent1">
                  <a:lumMod val="40000"/>
                  <a:lumOff val="60000"/>
                  <a:alpha val="70000"/>
                </a:schemeClr>
              </a:gs>
              <a:gs pos="42000">
                <a:schemeClr val="bg1">
                  <a:lumMod val="95000"/>
                  <a:alpha val="95000"/>
                </a:schemeClr>
              </a:gs>
              <a:gs pos="100000">
                <a:schemeClr val="bg1">
                  <a:alpha val="73000"/>
                </a:schemeClr>
              </a:gs>
            </a:gsLst>
            <a:lin ang="20220000" scaled="0"/>
            <a:tileRect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38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985320" y="3789040"/>
            <a:ext cx="3934272" cy="223224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323850" indent="-323850">
              <a:lnSpc>
                <a:spcPct val="125000"/>
              </a:lnSpc>
              <a:buSzPct val="75000"/>
              <a:buBlip>
                <a:blip r:embed="rId3"/>
              </a:buBlip>
              <a:tabLst>
                <a:tab pos="6096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Gill Sans"/>
              </a:rPr>
              <a:t>KATRIN overview</a:t>
            </a:r>
          </a:p>
          <a:p>
            <a:pPr marL="323850" indent="-323850">
              <a:lnSpc>
                <a:spcPct val="125000"/>
              </a:lnSpc>
              <a:buSzPct val="75000"/>
              <a:buBlip>
                <a:blip r:embed="rId3"/>
              </a:buBlip>
              <a:tabLst>
                <a:tab pos="6096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Gill Sans"/>
              </a:rPr>
              <a:t>STS status</a:t>
            </a:r>
          </a:p>
          <a:p>
            <a:pPr marL="323850" indent="-323850">
              <a:lnSpc>
                <a:spcPct val="125000"/>
              </a:lnSpc>
              <a:buSzPct val="75000"/>
              <a:buBlip>
                <a:blip r:embed="rId3"/>
              </a:buBlip>
              <a:tabLst>
                <a:tab pos="6096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Gill Sans"/>
              </a:rPr>
              <a:t>SDS commissioning</a:t>
            </a:r>
          </a:p>
          <a:p>
            <a:pPr marL="323850" indent="-323850">
              <a:lnSpc>
                <a:spcPct val="125000"/>
              </a:lnSpc>
              <a:buSzPct val="75000"/>
              <a:buBlip>
                <a:blip r:embed="rId3"/>
              </a:buBlip>
              <a:tabLst>
                <a:tab pos="6096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Gill Sans"/>
              </a:rPr>
              <a:t>Transmission studies</a:t>
            </a:r>
          </a:p>
          <a:p>
            <a:pPr marL="323850" indent="-323850">
              <a:lnSpc>
                <a:spcPct val="125000"/>
              </a:lnSpc>
              <a:buSzPct val="75000"/>
              <a:buBlip>
                <a:blip r:embed="rId3"/>
              </a:buBlip>
              <a:tabLst>
                <a:tab pos="6096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Gill Sans"/>
              </a:rPr>
              <a:t>Background studies</a:t>
            </a:r>
            <a:endParaRPr lang="en-US" dirty="0" smtClean="0">
              <a:solidFill>
                <a:schemeClr val="accent1">
                  <a:lumMod val="75000"/>
                </a:schemeClr>
              </a:solidFill>
              <a:latin typeface="+mn-lt"/>
              <a:cs typeface="Gill Sans"/>
            </a:endParaRPr>
          </a:p>
          <a:p>
            <a:pPr marL="323850" indent="-323850">
              <a:lnSpc>
                <a:spcPct val="125000"/>
              </a:lnSpc>
              <a:buSzPct val="75000"/>
              <a:buBlip>
                <a:blip r:embed="rId3"/>
              </a:buBlip>
              <a:tabLst>
                <a:tab pos="6096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Gill Sans"/>
              </a:rPr>
              <a:t>Summary and Outlook</a:t>
            </a:r>
            <a:endParaRPr lang="en-US" sz="2200" dirty="0">
              <a:solidFill>
                <a:schemeClr val="accent1">
                  <a:lumMod val="75000"/>
                </a:schemeClr>
              </a:solidFill>
              <a:latin typeface="+mn-lt"/>
              <a:cs typeface="Gill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N. Wandkowsky</a:t>
            </a:r>
            <a:r>
              <a:rPr lang="de-DE" b="1" smtClean="0"/>
              <a:t>, Int. School  Nucl. Phys. Erice</a:t>
            </a:r>
            <a:r>
              <a:rPr lang="de-DE" smtClean="0"/>
              <a:t>, 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89D2E8-0673-459E-9413-C68D8E65A464}" type="slidenum">
              <a:rPr lang="de-DE" smtClean="0"/>
              <a:t>10</a:t>
            </a:fld>
            <a:endParaRPr lang="de-DE" dirty="0"/>
          </a:p>
        </p:txBody>
      </p:sp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00000">
            <a:off x="4878224" y="3838357"/>
            <a:ext cx="1819275" cy="211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390525" y="188640"/>
            <a:ext cx="6911975" cy="561975"/>
          </a:xfrm>
        </p:spPr>
        <p:txBody>
          <a:bodyPr/>
          <a:lstStyle/>
          <a:p>
            <a:pPr eaLnBrk="1" hangingPunct="1"/>
            <a:r>
              <a:rPr lang="de-DE" sz="3200" dirty="0"/>
              <a:t>SDS </a:t>
            </a:r>
            <a:r>
              <a:rPr lang="de-DE" sz="3200" dirty="0" err="1" smtClean="0"/>
              <a:t>commissioning</a:t>
            </a:r>
            <a:r>
              <a:rPr lang="de-DE" sz="3200" dirty="0" smtClean="0"/>
              <a:t> – bake-out</a:t>
            </a:r>
            <a:endParaRPr lang="de-DE" sz="3200" i="1" dirty="0" smtClean="0"/>
          </a:p>
        </p:txBody>
      </p:sp>
      <p:pic>
        <p:nvPicPr>
          <p:cNvPr id="8" name="Picture 2" descr="C:\Users\wandkowsky\Documents\Bilder\Reinraumbilder\DSC_68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370" y="2780928"/>
            <a:ext cx="4322670" cy="2893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File:Water molecule 3D.sv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883" y="4415447"/>
            <a:ext cx="734106" cy="63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6394984" y="5661248"/>
            <a:ext cx="14173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/>
              <a:t>t</a:t>
            </a:r>
            <a:r>
              <a:rPr lang="de-DE" sz="1400" dirty="0" err="1" smtClean="0"/>
              <a:t>urbomolecular</a:t>
            </a:r>
            <a:r>
              <a:rPr lang="de-DE" sz="1400" dirty="0" smtClean="0"/>
              <a:t> </a:t>
            </a:r>
          </a:p>
          <a:p>
            <a:r>
              <a:rPr lang="de-DE" sz="1400" dirty="0" smtClean="0"/>
              <a:t>pump</a:t>
            </a:r>
            <a:endParaRPr lang="de-DE" sz="1400" dirty="0"/>
          </a:p>
        </p:txBody>
      </p:sp>
      <p:sp>
        <p:nvSpPr>
          <p:cNvPr id="12" name="Textfeld 11"/>
          <p:cNvSpPr txBox="1"/>
          <p:nvPr/>
        </p:nvSpPr>
        <p:spPr>
          <a:xfrm>
            <a:off x="3131840" y="5654409"/>
            <a:ext cx="1914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 smtClean="0"/>
              <a:t>inner</a:t>
            </a:r>
            <a:r>
              <a:rPr lang="de-DE" sz="1400" dirty="0" smtClean="0"/>
              <a:t> </a:t>
            </a:r>
            <a:r>
              <a:rPr lang="de-DE" sz="1400" dirty="0" err="1" smtClean="0"/>
              <a:t>surface</a:t>
            </a:r>
            <a:r>
              <a:rPr lang="de-DE" sz="1400" dirty="0" smtClean="0"/>
              <a:t>: 690 m</a:t>
            </a:r>
            <a:r>
              <a:rPr lang="de-DE" sz="1400" baseline="30000" dirty="0" smtClean="0"/>
              <a:t>2</a:t>
            </a:r>
            <a:endParaRPr lang="de-DE" sz="1400" baseline="30000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196752"/>
            <a:ext cx="3774186" cy="2102549"/>
          </a:xfrm>
          <a:prstGeom prst="rect">
            <a:avLst/>
          </a:prstGeom>
        </p:spPr>
      </p:pic>
      <p:sp>
        <p:nvSpPr>
          <p:cNvPr id="14" name="Diagonal liegende Ecken des Rechtecks abrunden 13"/>
          <p:cNvSpPr/>
          <p:nvPr/>
        </p:nvSpPr>
        <p:spPr bwMode="auto">
          <a:xfrm flipH="1">
            <a:off x="524254" y="1484784"/>
            <a:ext cx="3831722" cy="1153405"/>
          </a:xfrm>
          <a:prstGeom prst="round2DiagRect">
            <a:avLst>
              <a:gd name="adj1" fmla="val 4991"/>
              <a:gd name="adj2" fmla="val 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7100"/>
              </a:lnSpc>
            </a:pP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539552" y="1550999"/>
            <a:ext cx="7632848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required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temperature</a:t>
            </a:r>
            <a:r>
              <a:rPr lang="de-DE" dirty="0" smtClean="0">
                <a:sym typeface="Wingdings"/>
              </a:rPr>
              <a:t>: </a:t>
            </a:r>
            <a:r>
              <a:rPr lang="de-DE" dirty="0" smtClean="0">
                <a:sym typeface="Wingdings"/>
              </a:rPr>
              <a:t>200°C</a:t>
            </a:r>
            <a:endParaRPr lang="de-DE" dirty="0" smtClean="0">
              <a:sym typeface="Wingdings"/>
            </a:endParaRPr>
          </a:p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>
                <a:latin typeface="Frutiger LT Std 55 Roman"/>
                <a:cs typeface="Frutiger LT Std 55 Roman"/>
                <a:sym typeface="Wingdings"/>
              </a:rPr>
              <a:t> </a:t>
            </a:r>
            <a:r>
              <a:rPr lang="de-DE" dirty="0" err="1" smtClean="0">
                <a:latin typeface="Frutiger LT Std 55 Roman"/>
                <a:cs typeface="Frutiger LT Std 55 Roman"/>
                <a:sym typeface="Wingdings"/>
              </a:rPr>
              <a:t>slow</a:t>
            </a:r>
            <a:r>
              <a:rPr lang="de-DE" dirty="0" smtClean="0">
                <a:latin typeface="Frutiger LT Std 55 Roman"/>
                <a:cs typeface="Frutiger LT Std 55 Roman"/>
                <a:sym typeface="Wingdings"/>
              </a:rPr>
              <a:t> </a:t>
            </a:r>
            <a:r>
              <a:rPr lang="de-DE" dirty="0" err="1" smtClean="0">
                <a:latin typeface="Frutiger LT Std 55 Roman"/>
                <a:cs typeface="Frutiger LT Std 55 Roman"/>
                <a:sym typeface="Wingdings"/>
              </a:rPr>
              <a:t>heating</a:t>
            </a:r>
            <a:r>
              <a:rPr lang="de-DE" dirty="0" smtClean="0">
                <a:latin typeface="Frutiger LT Std 55 Roman"/>
                <a:cs typeface="Frutiger LT Std 55 Roman"/>
                <a:sym typeface="Wingdings"/>
              </a:rPr>
              <a:t> so </a:t>
            </a:r>
            <a:r>
              <a:rPr lang="de-DE" dirty="0" err="1" smtClean="0">
                <a:latin typeface="Frutiger LT Std 55 Roman"/>
                <a:cs typeface="Frutiger LT Std 55 Roman"/>
                <a:sym typeface="Wingdings"/>
              </a:rPr>
              <a:t>inner</a:t>
            </a:r>
            <a:r>
              <a:rPr lang="de-DE" dirty="0" smtClean="0">
                <a:latin typeface="Frutiger LT Std 55 Roman"/>
                <a:cs typeface="Frutiger LT Std 55 Roman"/>
                <a:sym typeface="Wingdings"/>
              </a:rPr>
              <a:t> </a:t>
            </a:r>
            <a:r>
              <a:rPr lang="de-DE" dirty="0" err="1" smtClean="0">
                <a:latin typeface="Frutiger LT Std 55 Roman"/>
                <a:cs typeface="Frutiger LT Std 55 Roman"/>
                <a:sym typeface="Wingdings"/>
              </a:rPr>
              <a:t>electrode</a:t>
            </a:r>
            <a:endParaRPr lang="de-DE" dirty="0" smtClean="0">
              <a:latin typeface="Frutiger LT Std 55 Roman"/>
              <a:cs typeface="Frutiger LT Std 55 Roman"/>
              <a:sym typeface="Wingdings"/>
            </a:endParaRPr>
          </a:p>
          <a:p>
            <a:pPr>
              <a:lnSpc>
                <a:spcPct val="120000"/>
              </a:lnSpc>
            </a:pPr>
            <a:r>
              <a:rPr lang="de-DE" dirty="0">
                <a:latin typeface="Frutiger LT Std 55 Roman"/>
                <a:cs typeface="Frutiger LT Std 55 Roman"/>
                <a:sym typeface="Wingdings"/>
              </a:rPr>
              <a:t> </a:t>
            </a:r>
            <a:r>
              <a:rPr lang="de-DE" dirty="0" smtClean="0">
                <a:latin typeface="Frutiger LT Std 55 Roman"/>
                <a:cs typeface="Frutiger LT Std 55 Roman"/>
                <a:sym typeface="Wingdings"/>
              </a:rPr>
              <a:t>   </a:t>
            </a:r>
            <a:r>
              <a:rPr lang="de-DE" dirty="0" err="1" smtClean="0">
                <a:latin typeface="Frutiger LT Std 55 Roman"/>
                <a:cs typeface="Frutiger LT Std 55 Roman"/>
                <a:sym typeface="Wingdings"/>
              </a:rPr>
              <a:t>can</a:t>
            </a:r>
            <a:r>
              <a:rPr lang="de-DE" dirty="0" smtClean="0">
                <a:latin typeface="Frutiger LT Std 55 Roman"/>
                <a:cs typeface="Frutiger LT Std 55 Roman"/>
                <a:sym typeface="Wingdings"/>
              </a:rPr>
              <a:t> </a:t>
            </a:r>
            <a:r>
              <a:rPr lang="de-DE" dirty="0" err="1" smtClean="0">
                <a:latin typeface="Frutiger LT Std 55 Roman"/>
                <a:cs typeface="Frutiger LT Std 55 Roman"/>
                <a:sym typeface="Wingdings"/>
              </a:rPr>
              <a:t>follow</a:t>
            </a:r>
            <a:r>
              <a:rPr lang="de-DE" dirty="0" smtClean="0">
                <a:latin typeface="Frutiger LT Std 55 Roman"/>
                <a:cs typeface="Frutiger LT Std 55 Roman"/>
                <a:sym typeface="Wingdings"/>
              </a:rPr>
              <a:t> </a:t>
            </a:r>
            <a:r>
              <a:rPr lang="de-DE" dirty="0" err="1" smtClean="0">
                <a:latin typeface="Frutiger LT Std 55 Roman"/>
                <a:cs typeface="Frutiger LT Std 55 Roman"/>
                <a:sym typeface="Wingdings"/>
              </a:rPr>
              <a:t>expansion</a:t>
            </a:r>
            <a:r>
              <a:rPr lang="de-DE" dirty="0" smtClean="0">
                <a:latin typeface="Frutiger LT Std 55 Roman"/>
                <a:cs typeface="Frutiger LT Std 55 Roman"/>
                <a:sym typeface="Wingdings"/>
              </a:rPr>
              <a:t> </a:t>
            </a:r>
            <a:r>
              <a:rPr lang="de-DE" dirty="0" err="1" smtClean="0">
                <a:latin typeface="Frutiger LT Std 55 Roman"/>
                <a:cs typeface="Frutiger LT Std 55 Roman"/>
                <a:sym typeface="Wingdings"/>
              </a:rPr>
              <a:t>of</a:t>
            </a:r>
            <a:r>
              <a:rPr lang="de-DE" dirty="0" smtClean="0">
                <a:latin typeface="Frutiger LT Std 55 Roman"/>
                <a:cs typeface="Frutiger LT Std 55 Roman"/>
                <a:sym typeface="Wingdings"/>
              </a:rPr>
              <a:t> </a:t>
            </a:r>
            <a:r>
              <a:rPr lang="de-DE" dirty="0" err="1" smtClean="0">
                <a:latin typeface="Frutiger LT Std 55 Roman"/>
                <a:cs typeface="Frutiger LT Std 55 Roman"/>
                <a:sym typeface="Wingdings"/>
              </a:rPr>
              <a:t>vessel</a:t>
            </a:r>
            <a:endParaRPr lang="de-DE" dirty="0">
              <a:latin typeface="Frutiger LT Std 55 Roman"/>
              <a:cs typeface="Frutiger LT Std 55 Roman"/>
              <a:sym typeface="Wingdings"/>
            </a:endParaRPr>
          </a:p>
        </p:txBody>
      </p:sp>
      <p:sp>
        <p:nvSpPr>
          <p:cNvPr id="16" name="Textfeld 15"/>
          <p:cNvSpPr txBox="1"/>
          <p:nvPr/>
        </p:nvSpPr>
        <p:spPr bwMode="auto">
          <a:xfrm>
            <a:off x="514246" y="908720"/>
            <a:ext cx="1454244" cy="400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2000" b="1" dirty="0" err="1" smtClean="0">
                <a:solidFill>
                  <a:schemeClr val="bg1"/>
                </a:solidFill>
                <a:latin typeface="Frutiger LT Std 55 Roman"/>
              </a:rPr>
              <a:t>Procedure</a:t>
            </a:r>
            <a:endParaRPr lang="de-DE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75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31175E-6 L 0.30903 -0.1864 L 0.01459 -0.07008 L 0.09913 -0.25578 L 0.28646 0.11008 L 0.32587 -0.25949 L 0.34566 -0.22757 L 0.36823 -0.20144 L 0.37361 -0.19011 L 0.38091 -0.18062 L 0.38924 -0.16952 L 0.39636 -0.15819 L 0.40625 -0.14686 L 0.4132 -0.13761 L 0.42153 -0.12813 L 0.43125 -0.11702 L 0.43854 -0.10754 L 0.47657 -0.0569 " pathEditMode="relative" rAng="0" ptsTypes="FFFFFFFAFFFFFFFFFF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19" y="-74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Public Reach Out\Photos2\Hauptspektrometer\Baffle und Getter Pumpe\DSC_07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021" y="1581743"/>
            <a:ext cx="2821817" cy="200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N. Wandkowsky</a:t>
            </a:r>
            <a:r>
              <a:rPr lang="de-DE" b="1" smtClean="0"/>
              <a:t>, Int. School  Nucl. Phys. Erice</a:t>
            </a:r>
            <a:r>
              <a:rPr lang="de-DE" smtClean="0"/>
              <a:t>, 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89D2E8-0673-459E-9413-C68D8E65A464}" type="slidenum">
              <a:rPr lang="de-DE" smtClean="0"/>
              <a:t>11</a:t>
            </a:fld>
            <a:endParaRPr lang="de-DE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90525" y="188640"/>
            <a:ext cx="6911975" cy="561975"/>
          </a:xfrm>
        </p:spPr>
        <p:txBody>
          <a:bodyPr/>
          <a:lstStyle/>
          <a:p>
            <a:pPr eaLnBrk="1" hangingPunct="1"/>
            <a:r>
              <a:rPr lang="de-DE" sz="3200" dirty="0"/>
              <a:t>SDS </a:t>
            </a:r>
            <a:r>
              <a:rPr lang="de-DE" sz="3200" dirty="0" err="1" smtClean="0"/>
              <a:t>commissioning</a:t>
            </a:r>
            <a:r>
              <a:rPr lang="de-DE" sz="3200" dirty="0" smtClean="0"/>
              <a:t> – bake-out</a:t>
            </a:r>
            <a:endParaRPr lang="de-DE" sz="3200" i="1" dirty="0" smtClean="0"/>
          </a:p>
        </p:txBody>
      </p:sp>
      <p:sp>
        <p:nvSpPr>
          <p:cNvPr id="7" name="Diagonal liegende Ecken des Rechtecks abrunden 6"/>
          <p:cNvSpPr/>
          <p:nvPr/>
        </p:nvSpPr>
        <p:spPr bwMode="auto">
          <a:xfrm flipH="1">
            <a:off x="755576" y="4379040"/>
            <a:ext cx="7560840" cy="1786264"/>
          </a:xfrm>
          <a:prstGeom prst="round2DiagRect">
            <a:avLst>
              <a:gd name="adj1" fmla="val 4991"/>
              <a:gd name="adj2" fmla="val 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7100"/>
              </a:lnSpc>
            </a:pP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827584" y="4410978"/>
            <a:ext cx="76328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 smtClean="0">
                <a:sym typeface="Wingdings"/>
              </a:rPr>
              <a:t> back </a:t>
            </a:r>
            <a:r>
              <a:rPr lang="de-DE" dirty="0" err="1" smtClean="0">
                <a:sym typeface="Wingdings"/>
              </a:rPr>
              <a:t>at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vacuum</a:t>
            </a:r>
            <a:r>
              <a:rPr lang="de-DE" dirty="0" smtClean="0">
                <a:sym typeface="Wingdings"/>
              </a:rPr>
              <a:t> in </a:t>
            </a:r>
            <a:r>
              <a:rPr lang="de-DE" dirty="0" err="1" smtClean="0">
                <a:sym typeface="Wingdings"/>
              </a:rPr>
              <a:t>July</a:t>
            </a:r>
            <a:r>
              <a:rPr lang="de-DE" dirty="0" smtClean="0">
                <a:sym typeface="Wingdings"/>
              </a:rPr>
              <a:t> 2012: 10</a:t>
            </a:r>
            <a:r>
              <a:rPr lang="de-DE" baseline="30000" dirty="0" smtClean="0">
                <a:sym typeface="Wingdings"/>
              </a:rPr>
              <a:t>-8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mbar</a:t>
            </a:r>
            <a:endParaRPr lang="de-DE" dirty="0" smtClean="0">
              <a:sym typeface="Wingdings"/>
            </a:endParaRPr>
          </a:p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 smtClean="0">
                <a:latin typeface="Frutiger LT Std 55 Roman"/>
                <a:cs typeface="Frutiger LT Std 55 Roman"/>
                <a:sym typeface="Wingdings"/>
              </a:rPr>
              <a:t> </a:t>
            </a:r>
            <a:r>
              <a:rPr lang="de-DE" dirty="0" err="1" smtClean="0">
                <a:latin typeface="Frutiger LT Std 55 Roman"/>
                <a:cs typeface="Frutiger LT Std 55 Roman"/>
                <a:sym typeface="Wingdings"/>
              </a:rPr>
              <a:t>required</a:t>
            </a:r>
            <a:r>
              <a:rPr lang="de-DE" dirty="0" smtClean="0">
                <a:latin typeface="Frutiger LT Std 55 Roman"/>
                <a:cs typeface="Frutiger LT Std 55 Roman"/>
                <a:sym typeface="Wingdings"/>
              </a:rPr>
              <a:t> </a:t>
            </a:r>
            <a:r>
              <a:rPr lang="de-DE" dirty="0" err="1" smtClean="0">
                <a:latin typeface="Frutiger LT Std 55 Roman"/>
                <a:cs typeface="Frutiger LT Std 55 Roman"/>
                <a:sym typeface="Wingdings"/>
              </a:rPr>
              <a:t>pressure</a:t>
            </a:r>
            <a:r>
              <a:rPr lang="de-DE" dirty="0" smtClean="0">
                <a:latin typeface="Frutiger LT Std 55 Roman"/>
                <a:cs typeface="Frutiger LT Std 55 Roman"/>
                <a:sym typeface="Wingdings"/>
              </a:rPr>
              <a:t>: </a:t>
            </a:r>
            <a:r>
              <a:rPr lang="de-DE" dirty="0" smtClean="0">
                <a:sym typeface="Wingdings"/>
              </a:rPr>
              <a:t>10</a:t>
            </a:r>
            <a:r>
              <a:rPr lang="de-DE" baseline="30000" dirty="0" smtClean="0">
                <a:sym typeface="Wingdings"/>
              </a:rPr>
              <a:t>-11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mbar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to</a:t>
            </a:r>
            <a:r>
              <a:rPr lang="de-DE" dirty="0" smtClean="0">
                <a:latin typeface="Frutiger LT Std 55 Roman"/>
                <a:cs typeface="Frutiger LT Std 55 Roman"/>
                <a:sym typeface="Wingdings"/>
              </a:rPr>
              <a:t> </a:t>
            </a:r>
            <a:r>
              <a:rPr lang="de-DE" dirty="0" err="1">
                <a:sym typeface="Wingdings"/>
              </a:rPr>
              <a:t>minimize</a:t>
            </a:r>
            <a:r>
              <a:rPr lang="de-DE" dirty="0">
                <a:sym typeface="Wingdings"/>
              </a:rPr>
              <a:t> </a:t>
            </a:r>
            <a:r>
              <a:rPr lang="de-DE" dirty="0" err="1">
                <a:sym typeface="Wingdings"/>
              </a:rPr>
              <a:t>scattering</a:t>
            </a:r>
            <a:r>
              <a:rPr lang="de-DE" dirty="0">
                <a:sym typeface="Wingdings"/>
              </a:rPr>
              <a:t> on residual </a:t>
            </a:r>
            <a:r>
              <a:rPr lang="de-DE" dirty="0" smtClean="0">
                <a:sym typeface="Wingdings"/>
              </a:rPr>
              <a:t>gas</a:t>
            </a:r>
          </a:p>
          <a:p>
            <a:pPr>
              <a:lnSpc>
                <a:spcPct val="120000"/>
              </a:lnSpc>
            </a:pPr>
            <a:r>
              <a:rPr lang="de-DE" dirty="0" smtClean="0">
                <a:sym typeface="Wingdings"/>
              </a:rPr>
              <a:t>    (</a:t>
            </a:r>
            <a:r>
              <a:rPr lang="de-DE" dirty="0" err="1" smtClean="0">
                <a:sym typeface="Wingdings"/>
              </a:rPr>
              <a:t>water-dominated</a:t>
            </a:r>
            <a:r>
              <a:rPr lang="de-DE" dirty="0" smtClean="0">
                <a:sym typeface="Wingdings"/>
              </a:rPr>
              <a:t>)</a:t>
            </a:r>
            <a:endParaRPr lang="de-DE" dirty="0">
              <a:sym typeface="Wingdings"/>
            </a:endParaRPr>
          </a:p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challenge</a:t>
            </a:r>
            <a:r>
              <a:rPr lang="de-DE" dirty="0" smtClean="0">
                <a:sym typeface="Wingdings"/>
              </a:rPr>
              <a:t>: large </a:t>
            </a:r>
            <a:r>
              <a:rPr lang="de-DE" dirty="0" err="1" smtClean="0">
                <a:sym typeface="Wingdings"/>
              </a:rPr>
              <a:t>volume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of</a:t>
            </a:r>
            <a:r>
              <a:rPr lang="de-DE" dirty="0" smtClean="0">
                <a:sym typeface="Wingdings"/>
              </a:rPr>
              <a:t> 1240 m</a:t>
            </a:r>
            <a:r>
              <a:rPr lang="de-DE" baseline="30000" dirty="0" smtClean="0">
                <a:sym typeface="Wingdings"/>
              </a:rPr>
              <a:t>3</a:t>
            </a:r>
          </a:p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baseline="30000" dirty="0" smtClean="0">
                <a:latin typeface="Frutiger LT Std 55 Roman"/>
                <a:cs typeface="Frutiger LT Std 55 Roman"/>
                <a:sym typeface="Wingdings"/>
              </a:rPr>
              <a:t> </a:t>
            </a:r>
            <a:r>
              <a:rPr lang="de-DE" dirty="0" err="1" smtClean="0">
                <a:latin typeface="Frutiger LT Std 55 Roman"/>
                <a:cs typeface="Frutiger LT Std 55 Roman"/>
                <a:sym typeface="Wingdings"/>
              </a:rPr>
              <a:t>activation</a:t>
            </a:r>
            <a:r>
              <a:rPr lang="de-DE" dirty="0" smtClean="0">
                <a:latin typeface="Frutiger LT Std 55 Roman"/>
                <a:cs typeface="Frutiger LT Std 55 Roman"/>
                <a:sym typeface="Wingdings"/>
              </a:rPr>
              <a:t> </a:t>
            </a:r>
            <a:r>
              <a:rPr lang="de-DE" dirty="0" err="1" smtClean="0">
                <a:latin typeface="Frutiger LT Std 55 Roman"/>
                <a:cs typeface="Frutiger LT Std 55 Roman"/>
                <a:sym typeface="Wingdings"/>
              </a:rPr>
              <a:t>of</a:t>
            </a:r>
            <a:r>
              <a:rPr lang="de-DE" dirty="0" smtClean="0">
                <a:latin typeface="Frutiger LT Std 55 Roman"/>
                <a:cs typeface="Frutiger LT Std 55 Roman"/>
                <a:sym typeface="Wingdings"/>
              </a:rPr>
              <a:t> </a:t>
            </a:r>
            <a:r>
              <a:rPr lang="de-DE" dirty="0" err="1" smtClean="0">
                <a:latin typeface="Frutiger LT Std 55 Roman"/>
                <a:cs typeface="Frutiger LT Std 55 Roman"/>
                <a:sym typeface="Wingdings"/>
              </a:rPr>
              <a:t>getter</a:t>
            </a:r>
            <a:r>
              <a:rPr lang="de-DE" dirty="0" smtClean="0">
                <a:latin typeface="Frutiger LT Std 55 Roman"/>
                <a:cs typeface="Frutiger LT Std 55 Roman"/>
                <a:sym typeface="Wingdings"/>
              </a:rPr>
              <a:t> material (NEG St 707)</a:t>
            </a:r>
            <a:endParaRPr lang="de-DE" dirty="0">
              <a:latin typeface="Frutiger LT Std 55 Roman"/>
              <a:cs typeface="Frutiger LT Std 55 Roman"/>
              <a:sym typeface="Wingdings"/>
            </a:endParaRP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3" t="-89"/>
          <a:stretch>
            <a:fillRect/>
          </a:stretch>
        </p:blipFill>
        <p:spPr bwMode="auto">
          <a:xfrm>
            <a:off x="473175" y="1662146"/>
            <a:ext cx="2821818" cy="1923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939" y="1308830"/>
            <a:ext cx="3239957" cy="2945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feld 11"/>
          <p:cNvSpPr txBox="1"/>
          <p:nvPr/>
        </p:nvSpPr>
        <p:spPr bwMode="auto">
          <a:xfrm>
            <a:off x="514246" y="908720"/>
            <a:ext cx="2204450" cy="400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2000" b="1" dirty="0" smtClean="0">
                <a:solidFill>
                  <a:schemeClr val="bg1"/>
                </a:solidFill>
                <a:latin typeface="Frutiger LT Std 55 Roman"/>
              </a:rPr>
              <a:t>Getter </a:t>
            </a:r>
            <a:r>
              <a:rPr lang="de-DE" sz="2000" b="1" dirty="0" err="1" smtClean="0">
                <a:solidFill>
                  <a:schemeClr val="bg1"/>
                </a:solidFill>
                <a:latin typeface="Frutiger LT Std 55 Roman"/>
              </a:rPr>
              <a:t>activation</a:t>
            </a:r>
            <a:endParaRPr lang="de-DE" sz="2000" b="1" dirty="0">
              <a:solidFill>
                <a:schemeClr val="bg1"/>
              </a:solidFill>
            </a:endParaRPr>
          </a:p>
        </p:txBody>
      </p:sp>
      <p:sp>
        <p:nvSpPr>
          <p:cNvPr id="13" name="Rechteckige Legende 12"/>
          <p:cNvSpPr/>
          <p:nvPr/>
        </p:nvSpPr>
        <p:spPr bwMode="auto">
          <a:xfrm>
            <a:off x="3990522" y="1581741"/>
            <a:ext cx="2821818" cy="2003673"/>
          </a:xfrm>
          <a:prstGeom prst="wedgeRectCallout">
            <a:avLst>
              <a:gd name="adj1" fmla="val -88762"/>
              <a:gd name="adj2" fmla="val -5363"/>
            </a:avLst>
          </a:prstGeom>
          <a:noFill/>
          <a:ln w="38100" cap="flat" cmpd="sng" algn="ctr">
            <a:solidFill>
              <a:srgbClr val="00808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3459989"/>
            <a:endParaRPr lang="de-DE" sz="3300">
              <a:latin typeface="Arial" charset="0"/>
            </a:endParaRPr>
          </a:p>
        </p:txBody>
      </p:sp>
      <p:grpSp>
        <p:nvGrpSpPr>
          <p:cNvPr id="18" name="Gruppieren 17"/>
          <p:cNvGrpSpPr>
            <a:grpSpLocks noChangeAspect="1"/>
          </p:cNvGrpSpPr>
          <p:nvPr/>
        </p:nvGrpSpPr>
        <p:grpSpPr>
          <a:xfrm>
            <a:off x="7020272" y="1682166"/>
            <a:ext cx="1864188" cy="1333430"/>
            <a:chOff x="13805968" y="14219469"/>
            <a:chExt cx="6478503" cy="4368746"/>
          </a:xfrm>
        </p:grpSpPr>
        <p:pic>
          <p:nvPicPr>
            <p:cNvPr id="19" name="Picture 20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11342"/>
            <a:stretch/>
          </p:blipFill>
          <p:spPr bwMode="auto">
            <a:xfrm>
              <a:off x="13805968" y="14280549"/>
              <a:ext cx="6478503" cy="4307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20" name="Rechteckige Legende 19"/>
            <p:cNvSpPr/>
            <p:nvPr/>
          </p:nvSpPr>
          <p:spPr bwMode="auto">
            <a:xfrm>
              <a:off x="13805968" y="14219469"/>
              <a:ext cx="6478503" cy="4307666"/>
            </a:xfrm>
            <a:prstGeom prst="wedgeRectCallout">
              <a:avLst>
                <a:gd name="adj1" fmla="val -114574"/>
                <a:gd name="adj2" fmla="val 12265"/>
              </a:avLst>
            </a:prstGeom>
            <a:noFill/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3459989"/>
              <a:endParaRPr lang="de-DE" sz="3300"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675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N. Wandkowsky</a:t>
            </a:r>
            <a:r>
              <a:rPr lang="de-DE" b="1" smtClean="0"/>
              <a:t>, Int. School  Nucl. Phys. Erice</a:t>
            </a:r>
            <a:r>
              <a:rPr lang="de-DE" smtClean="0"/>
              <a:t>, 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89D2E8-0673-459E-9413-C68D8E65A464}" type="slidenum">
              <a:rPr lang="de-DE" smtClean="0"/>
              <a:t>12</a:t>
            </a:fld>
            <a:endParaRPr lang="de-DE" dirty="0"/>
          </a:p>
        </p:txBody>
      </p:sp>
      <p:sp>
        <p:nvSpPr>
          <p:cNvPr id="6" name="Diagonal liegende Ecken des Rechtecks abrunden 5"/>
          <p:cNvSpPr/>
          <p:nvPr/>
        </p:nvSpPr>
        <p:spPr bwMode="auto">
          <a:xfrm flipH="1">
            <a:off x="539552" y="1547383"/>
            <a:ext cx="7143395" cy="1089529"/>
          </a:xfrm>
          <a:prstGeom prst="round2DiagRect">
            <a:avLst>
              <a:gd name="adj1" fmla="val 4991"/>
              <a:gd name="adj2" fmla="val 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7100"/>
              </a:lnSpc>
            </a:pP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536672" y="1547383"/>
            <a:ext cx="7491712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slow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heating</a:t>
            </a:r>
            <a:r>
              <a:rPr lang="de-DE" dirty="0" smtClean="0">
                <a:sym typeface="Wingdings"/>
              </a:rPr>
              <a:t>/</a:t>
            </a:r>
            <a:r>
              <a:rPr lang="de-DE" dirty="0" err="1" smtClean="0">
                <a:sym typeface="Wingdings"/>
              </a:rPr>
              <a:t>cooling</a:t>
            </a:r>
            <a:r>
              <a:rPr lang="de-DE" dirty="0" smtClean="0">
                <a:sym typeface="Wingdings"/>
              </a:rPr>
              <a:t> (~1°C/h): </a:t>
            </a:r>
            <a:r>
              <a:rPr lang="de-DE" dirty="0" err="1" smtClean="0">
                <a:sym typeface="Wingdings"/>
              </a:rPr>
              <a:t>expansion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of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vessel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and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electrode</a:t>
            </a:r>
            <a:endParaRPr lang="de-DE" dirty="0" smtClean="0">
              <a:sym typeface="Wingdings"/>
            </a:endParaRPr>
          </a:p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temperature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breakpoints</a:t>
            </a:r>
            <a:r>
              <a:rPr lang="de-DE" dirty="0" smtClean="0">
                <a:sym typeface="Wingdings"/>
              </a:rPr>
              <a:t>: 200°C – </a:t>
            </a:r>
            <a:r>
              <a:rPr lang="de-DE" dirty="0" err="1" smtClean="0">
                <a:sym typeface="Wingdings"/>
              </a:rPr>
              <a:t>water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removal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from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vessel</a:t>
            </a:r>
            <a:endParaRPr lang="de-DE" dirty="0" smtClean="0">
              <a:sym typeface="Wingdings"/>
            </a:endParaRPr>
          </a:p>
          <a:p>
            <a:pPr>
              <a:lnSpc>
                <a:spcPct val="120000"/>
              </a:lnSpc>
            </a:pPr>
            <a:r>
              <a:rPr lang="de-DE" dirty="0" smtClean="0">
                <a:sym typeface="Wingdings"/>
              </a:rPr>
              <a:t>                                             300°C – </a:t>
            </a:r>
            <a:r>
              <a:rPr lang="de-DE" dirty="0" err="1" smtClean="0">
                <a:sym typeface="Wingdings"/>
              </a:rPr>
              <a:t>activation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of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getter</a:t>
            </a:r>
            <a:r>
              <a:rPr lang="de-DE" dirty="0" smtClean="0">
                <a:sym typeface="Wingdings"/>
              </a:rPr>
              <a:t> material</a:t>
            </a:r>
            <a:endParaRPr lang="de-DE" dirty="0">
              <a:sym typeface="Wingdings"/>
            </a:endParaRPr>
          </a:p>
        </p:txBody>
      </p:sp>
      <p:sp>
        <p:nvSpPr>
          <p:cNvPr id="8" name="Abgerundete rechteckige Legende 7"/>
          <p:cNvSpPr/>
          <p:nvPr/>
        </p:nvSpPr>
        <p:spPr>
          <a:xfrm>
            <a:off x="6112476" y="3296385"/>
            <a:ext cx="2207724" cy="634929"/>
          </a:xfrm>
          <a:prstGeom prst="wedgeRoundRectCallout">
            <a:avLst>
              <a:gd name="adj1" fmla="val -121274"/>
              <a:gd name="adj2" fmla="val 110608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6225907" y="3284984"/>
            <a:ext cx="20185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solidFill>
                  <a:srgbClr val="FF0000"/>
                </a:solidFill>
              </a:rPr>
              <a:t>l</a:t>
            </a:r>
            <a:r>
              <a:rPr lang="de-DE" dirty="0" err="1" smtClean="0">
                <a:solidFill>
                  <a:srgbClr val="FF0000"/>
                </a:solidFill>
              </a:rPr>
              <a:t>eak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developed</a:t>
            </a:r>
            <a:r>
              <a:rPr lang="de-DE" dirty="0" smtClean="0">
                <a:solidFill>
                  <a:srgbClr val="FF0000"/>
                </a:solidFill>
              </a:rPr>
              <a:t> &amp; </a:t>
            </a:r>
          </a:p>
          <a:p>
            <a:r>
              <a:rPr lang="de-DE" dirty="0" err="1" smtClean="0">
                <a:solidFill>
                  <a:srgbClr val="FF0000"/>
                </a:solidFill>
              </a:rPr>
              <a:t>fixed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immediately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0" name="Abgerundete rechteckige Legende 9"/>
          <p:cNvSpPr/>
          <p:nvPr/>
        </p:nvSpPr>
        <p:spPr>
          <a:xfrm>
            <a:off x="6472516" y="4189151"/>
            <a:ext cx="1915908" cy="680009"/>
          </a:xfrm>
          <a:prstGeom prst="wedgeRoundRectCallout">
            <a:avLst>
              <a:gd name="adj1" fmla="val -139250"/>
              <a:gd name="adj2" fmla="val 126144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/>
          <p:cNvSpPr txBox="1"/>
          <p:nvPr/>
        </p:nvSpPr>
        <p:spPr>
          <a:xfrm>
            <a:off x="6540739" y="4222829"/>
            <a:ext cx="17794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 smtClean="0">
                <a:solidFill>
                  <a:srgbClr val="FF0000"/>
                </a:solidFill>
              </a:rPr>
              <a:t>back </a:t>
            </a:r>
            <a:r>
              <a:rPr lang="de-DE" dirty="0" err="1" smtClean="0">
                <a:solidFill>
                  <a:srgbClr val="FF0000"/>
                </a:solidFill>
              </a:rPr>
              <a:t>to</a:t>
            </a:r>
            <a:endParaRPr lang="de-DE" dirty="0" smtClean="0">
              <a:solidFill>
                <a:srgbClr val="FF0000"/>
              </a:solidFill>
            </a:endParaRPr>
          </a:p>
          <a:p>
            <a:pPr algn="ctr"/>
            <a:r>
              <a:rPr lang="de-DE" dirty="0" smtClean="0">
                <a:solidFill>
                  <a:srgbClr val="FF0000"/>
                </a:solidFill>
              </a:rPr>
              <a:t>10</a:t>
            </a:r>
            <a:r>
              <a:rPr lang="de-DE" baseline="30000" dirty="0" smtClean="0">
                <a:solidFill>
                  <a:srgbClr val="FF0000"/>
                </a:solidFill>
              </a:rPr>
              <a:t>-11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mbar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 err="1" smtClean="0">
                <a:solidFill>
                  <a:srgbClr val="FF0000"/>
                </a:solidFill>
              </a:rPr>
              <a:t>level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390525" y="188640"/>
            <a:ext cx="6911975" cy="561975"/>
          </a:xfrm>
        </p:spPr>
        <p:txBody>
          <a:bodyPr/>
          <a:lstStyle/>
          <a:p>
            <a:pPr eaLnBrk="1" hangingPunct="1"/>
            <a:r>
              <a:rPr lang="de-DE" sz="3200" dirty="0"/>
              <a:t>SDS </a:t>
            </a:r>
            <a:r>
              <a:rPr lang="de-DE" sz="3200" dirty="0" err="1" smtClean="0"/>
              <a:t>commissioning</a:t>
            </a:r>
            <a:r>
              <a:rPr lang="de-DE" sz="3200" dirty="0" smtClean="0"/>
              <a:t> – bake-out</a:t>
            </a:r>
            <a:endParaRPr lang="de-DE" sz="3200" i="1" dirty="0" smtClean="0"/>
          </a:p>
        </p:txBody>
      </p:sp>
      <p:sp>
        <p:nvSpPr>
          <p:cNvPr id="14" name="Diagonal liegende Ecken des Rechtecks abrunden 13"/>
          <p:cNvSpPr/>
          <p:nvPr/>
        </p:nvSpPr>
        <p:spPr bwMode="auto">
          <a:xfrm flipH="1">
            <a:off x="6316772" y="5332508"/>
            <a:ext cx="2287676" cy="544764"/>
          </a:xfrm>
          <a:prstGeom prst="round2DiagRect">
            <a:avLst>
              <a:gd name="adj1" fmla="val 4991"/>
              <a:gd name="adj2" fmla="val 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7100"/>
              </a:lnSpc>
            </a:pP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6328499" y="5411831"/>
            <a:ext cx="2419965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de-DE" dirty="0" smtClean="0">
                <a:sym typeface="Wingdings"/>
              </a:rPr>
              <a:t>Today: 4·10</a:t>
            </a:r>
            <a:r>
              <a:rPr lang="de-DE" baseline="30000" dirty="0" smtClean="0">
                <a:sym typeface="Wingdings"/>
              </a:rPr>
              <a:t>-11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mbar</a:t>
            </a:r>
            <a:endParaRPr lang="de-DE" dirty="0">
              <a:sym typeface="Wingdings"/>
            </a:endParaRPr>
          </a:p>
        </p:txBody>
      </p:sp>
      <p:graphicFrame>
        <p:nvGraphicFramePr>
          <p:cNvPr id="16" name="Diagramm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4981094"/>
              </p:ext>
            </p:extLst>
          </p:nvPr>
        </p:nvGraphicFramePr>
        <p:xfrm>
          <a:off x="154434" y="3152370"/>
          <a:ext cx="5857726" cy="33009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Textfeld 16"/>
          <p:cNvSpPr txBox="1"/>
          <p:nvPr/>
        </p:nvSpPr>
        <p:spPr bwMode="auto">
          <a:xfrm>
            <a:off x="514246" y="908720"/>
            <a:ext cx="1454244" cy="400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2000" b="1" dirty="0" err="1" smtClean="0">
                <a:solidFill>
                  <a:schemeClr val="bg1"/>
                </a:solidFill>
                <a:latin typeface="Frutiger LT Std 55 Roman"/>
              </a:rPr>
              <a:t>Procedure</a:t>
            </a:r>
            <a:endParaRPr lang="de-DE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75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N. Wandkowsky</a:t>
            </a:r>
            <a:r>
              <a:rPr lang="de-DE" b="1" smtClean="0"/>
              <a:t>, Int. School  Nucl. Phys. Erice</a:t>
            </a:r>
            <a:r>
              <a:rPr lang="de-DE" smtClean="0"/>
              <a:t>, 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89D2E8-0673-459E-9413-C68D8E65A464}" type="slidenum">
              <a:rPr lang="de-DE" smtClean="0"/>
              <a:t>13</a:t>
            </a:fld>
            <a:endParaRPr lang="de-DE" dirty="0"/>
          </a:p>
        </p:txBody>
      </p:sp>
      <p:pic>
        <p:nvPicPr>
          <p:cNvPr id="6" name="MS_bake_NW_2013_smaller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15582" y="3111300"/>
            <a:ext cx="5562461" cy="3126011"/>
          </a:xfrm>
          <a:prstGeom prst="rect">
            <a:avLst/>
          </a:prstGeom>
        </p:spPr>
      </p:pic>
      <p:cxnSp>
        <p:nvCxnSpPr>
          <p:cNvPr id="7" name="Gerade Verbindung 6"/>
          <p:cNvCxnSpPr>
            <a:stCxn id="6" idx="0"/>
          </p:cNvCxnSpPr>
          <p:nvPr/>
        </p:nvCxnSpPr>
        <p:spPr>
          <a:xfrm>
            <a:off x="5896813" y="3111300"/>
            <a:ext cx="0" cy="3126012"/>
          </a:xfrm>
          <a:prstGeom prst="line">
            <a:avLst/>
          </a:prstGeom>
          <a:ln w="34925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/>
          <p:cNvSpPr txBox="1"/>
          <p:nvPr/>
        </p:nvSpPr>
        <p:spPr>
          <a:xfrm>
            <a:off x="8024852" y="5960313"/>
            <a:ext cx="6531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smtClean="0"/>
              <a:t>J. Wolf</a:t>
            </a:r>
            <a:endParaRPr lang="de-DE" sz="1200" dirty="0"/>
          </a:p>
        </p:txBody>
      </p:sp>
      <p:graphicFrame>
        <p:nvGraphicFramePr>
          <p:cNvPr id="9" name="Diagramm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6967597"/>
              </p:ext>
            </p:extLst>
          </p:nvPr>
        </p:nvGraphicFramePr>
        <p:xfrm>
          <a:off x="5541084" y="1024026"/>
          <a:ext cx="3136960" cy="19398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390525" y="188640"/>
            <a:ext cx="6911975" cy="561975"/>
          </a:xfrm>
        </p:spPr>
        <p:txBody>
          <a:bodyPr/>
          <a:lstStyle/>
          <a:p>
            <a:pPr eaLnBrk="1" hangingPunct="1"/>
            <a:r>
              <a:rPr lang="de-DE" sz="3200" dirty="0"/>
              <a:t>SDS </a:t>
            </a:r>
            <a:r>
              <a:rPr lang="de-DE" sz="3200" dirty="0" err="1" smtClean="0"/>
              <a:t>commissioning</a:t>
            </a:r>
            <a:r>
              <a:rPr lang="de-DE" sz="3200" dirty="0" smtClean="0"/>
              <a:t> – bake-out</a:t>
            </a:r>
            <a:endParaRPr lang="de-DE" sz="3200" i="1" dirty="0" smtClean="0"/>
          </a:p>
        </p:txBody>
      </p:sp>
      <p:pic>
        <p:nvPicPr>
          <p:cNvPr id="14" name="Picture 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55" y="915611"/>
            <a:ext cx="4454826" cy="188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Gerade Verbindung mit Pfeil 2"/>
          <p:cNvCxnSpPr/>
          <p:nvPr/>
        </p:nvCxnSpPr>
        <p:spPr>
          <a:xfrm flipV="1">
            <a:off x="943243" y="2491201"/>
            <a:ext cx="0" cy="652742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/>
          <p:nvPr/>
        </p:nvCxnSpPr>
        <p:spPr>
          <a:xfrm flipV="1">
            <a:off x="2023363" y="2851241"/>
            <a:ext cx="1071736" cy="753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/>
          <p:cNvSpPr txBox="1"/>
          <p:nvPr/>
        </p:nvSpPr>
        <p:spPr>
          <a:xfrm>
            <a:off x="467544" y="3068960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f</a:t>
            </a:r>
            <a:r>
              <a:rPr lang="de-DE" dirty="0" smtClean="0"/>
              <a:t>ix </a:t>
            </a:r>
            <a:r>
              <a:rPr lang="de-DE" dirty="0" err="1" smtClean="0"/>
              <a:t>point</a:t>
            </a:r>
            <a:endParaRPr lang="de-DE" dirty="0"/>
          </a:p>
        </p:txBody>
      </p:sp>
      <p:sp>
        <p:nvSpPr>
          <p:cNvPr id="19" name="Textfeld 18"/>
          <p:cNvSpPr txBox="1"/>
          <p:nvPr/>
        </p:nvSpPr>
        <p:spPr>
          <a:xfrm>
            <a:off x="1879347" y="2851241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 smtClean="0"/>
              <a:t>expansion</a:t>
            </a:r>
            <a:endParaRPr lang="de-DE" dirty="0"/>
          </a:p>
        </p:txBody>
      </p:sp>
      <p:sp>
        <p:nvSpPr>
          <p:cNvPr id="24" name="Textfeld 23"/>
          <p:cNvSpPr txBox="1"/>
          <p:nvPr/>
        </p:nvSpPr>
        <p:spPr>
          <a:xfrm>
            <a:off x="1685610" y="5949280"/>
            <a:ext cx="1446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(</a:t>
            </a:r>
            <a:r>
              <a:rPr lang="de-DE" sz="1400" dirty="0" err="1" smtClean="0"/>
              <a:t>video</a:t>
            </a:r>
            <a:r>
              <a:rPr lang="de-DE" sz="1400" dirty="0" smtClean="0"/>
              <a:t> </a:t>
            </a:r>
            <a:r>
              <a:rPr lang="de-DE" sz="1400" dirty="0" err="1" smtClean="0"/>
              <a:t>mirrored</a:t>
            </a:r>
            <a:r>
              <a:rPr lang="de-DE" sz="1400" dirty="0" smtClean="0"/>
              <a:t>)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49675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N. Wandkowsky</a:t>
            </a:r>
            <a:r>
              <a:rPr lang="de-DE" b="1" smtClean="0"/>
              <a:t>, Int. School  Nucl. Phys. Erice</a:t>
            </a:r>
            <a:r>
              <a:rPr lang="de-DE" smtClean="0"/>
              <a:t>, 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89D2E8-0673-459E-9413-C68D8E65A464}" type="slidenum">
              <a:rPr lang="de-DE" smtClean="0"/>
              <a:t>14</a:t>
            </a:fld>
            <a:endParaRPr lang="de-DE" dirty="0"/>
          </a:p>
        </p:txBody>
      </p:sp>
      <p:pic>
        <p:nvPicPr>
          <p:cNvPr id="6" name="Picture 7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64" y="2815751"/>
            <a:ext cx="3925880" cy="29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390525" y="188640"/>
            <a:ext cx="6911975" cy="561975"/>
          </a:xfrm>
        </p:spPr>
        <p:txBody>
          <a:bodyPr/>
          <a:lstStyle/>
          <a:p>
            <a:pPr eaLnBrk="1" hangingPunct="1"/>
            <a:r>
              <a:rPr lang="de-DE" sz="3200" dirty="0"/>
              <a:t>SDS </a:t>
            </a:r>
            <a:r>
              <a:rPr lang="de-DE" sz="3200" dirty="0" err="1" smtClean="0"/>
              <a:t>commissioning</a:t>
            </a:r>
            <a:r>
              <a:rPr lang="de-DE" sz="3200" dirty="0" smtClean="0"/>
              <a:t> - </a:t>
            </a:r>
            <a:r>
              <a:rPr lang="de-DE" sz="3200" dirty="0" err="1" smtClean="0"/>
              <a:t>detector</a:t>
            </a:r>
            <a:endParaRPr lang="de-DE" sz="3200" i="1" dirty="0" smtClean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985" y="2564904"/>
            <a:ext cx="4510495" cy="3382871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9" name="Textfeld 8"/>
          <p:cNvSpPr txBox="1"/>
          <p:nvPr/>
        </p:nvSpPr>
        <p:spPr bwMode="auto">
          <a:xfrm>
            <a:off x="514246" y="1124744"/>
            <a:ext cx="5125121" cy="400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2000" b="1" dirty="0" smtClean="0">
                <a:solidFill>
                  <a:schemeClr val="bg1"/>
                </a:solidFill>
                <a:latin typeface="Frutiger LT Std 55 Roman"/>
              </a:rPr>
              <a:t>Integration </a:t>
            </a:r>
            <a:r>
              <a:rPr lang="de-DE" sz="2000" b="1" dirty="0" err="1" smtClean="0">
                <a:solidFill>
                  <a:schemeClr val="bg1"/>
                </a:solidFill>
                <a:latin typeface="Frutiger LT Std 55 Roman"/>
              </a:rPr>
              <a:t>of</a:t>
            </a:r>
            <a:r>
              <a:rPr lang="de-DE" sz="2000" b="1" dirty="0" smtClean="0">
                <a:solidFill>
                  <a:schemeClr val="bg1"/>
                </a:solidFill>
                <a:latin typeface="Frutiger LT Std 55 Roman"/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  <a:latin typeface="Frutiger LT Std 55 Roman"/>
              </a:rPr>
              <a:t>detector</a:t>
            </a:r>
            <a:r>
              <a:rPr lang="de-DE" sz="2000" b="1" dirty="0" smtClean="0">
                <a:solidFill>
                  <a:schemeClr val="bg1"/>
                </a:solidFill>
                <a:latin typeface="Frutiger LT Std 55 Roman"/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  <a:latin typeface="Frutiger LT Std 55 Roman"/>
              </a:rPr>
              <a:t>and</a:t>
            </a:r>
            <a:r>
              <a:rPr lang="de-DE" sz="2000" b="1" dirty="0" smtClean="0">
                <a:solidFill>
                  <a:schemeClr val="bg1"/>
                </a:solidFill>
                <a:latin typeface="Frutiger LT Std 55 Roman"/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  <a:latin typeface="Frutiger LT Std 55 Roman"/>
              </a:rPr>
              <a:t>spectrometer</a:t>
            </a:r>
            <a:endParaRPr lang="de-DE" sz="2000" b="1" dirty="0">
              <a:solidFill>
                <a:schemeClr val="bg1"/>
              </a:solidFill>
            </a:endParaRPr>
          </a:p>
        </p:txBody>
      </p:sp>
      <p:sp>
        <p:nvSpPr>
          <p:cNvPr id="10" name="Diagonal liegende Ecken des Rechtecks abrunden 9"/>
          <p:cNvSpPr/>
          <p:nvPr/>
        </p:nvSpPr>
        <p:spPr bwMode="auto">
          <a:xfrm flipH="1">
            <a:off x="452938" y="1619391"/>
            <a:ext cx="5487214" cy="873505"/>
          </a:xfrm>
          <a:prstGeom prst="round2DiagRect">
            <a:avLst>
              <a:gd name="adj1" fmla="val 4991"/>
              <a:gd name="adj2" fmla="val 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7100"/>
              </a:lnSpc>
            </a:pP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464664" y="1663758"/>
            <a:ext cx="684364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 smtClean="0">
                <a:sym typeface="Wingdings"/>
              </a:rPr>
              <a:t> May 16, 2013: SDS </a:t>
            </a:r>
            <a:r>
              <a:rPr lang="de-DE" dirty="0" err="1" smtClean="0">
                <a:sym typeface="Wingdings"/>
              </a:rPr>
              <a:t>connection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established</a:t>
            </a:r>
            <a:endParaRPr lang="de-DE" dirty="0" smtClean="0">
              <a:sym typeface="Wingdings"/>
            </a:endParaRPr>
          </a:p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>
                <a:sym typeface="Wingdings"/>
              </a:rPr>
              <a:t> </a:t>
            </a:r>
            <a:r>
              <a:rPr lang="de-DE" dirty="0" smtClean="0">
                <a:sym typeface="Wingdings"/>
              </a:rPr>
              <a:t>May 28, 2013: </a:t>
            </a:r>
            <a:r>
              <a:rPr lang="de-DE" dirty="0" err="1" smtClean="0">
                <a:sym typeface="Wingdings"/>
              </a:rPr>
              <a:t>opening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gate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valve</a:t>
            </a:r>
            <a:endParaRPr lang="de-DE" dirty="0">
              <a:sym typeface="Wingdings"/>
            </a:endParaRPr>
          </a:p>
        </p:txBody>
      </p:sp>
      <p:sp>
        <p:nvSpPr>
          <p:cNvPr id="12" name="Rechteckige Legende 11"/>
          <p:cNvSpPr/>
          <p:nvPr/>
        </p:nvSpPr>
        <p:spPr>
          <a:xfrm>
            <a:off x="288000" y="2815751"/>
            <a:ext cx="3956400" cy="2933672"/>
          </a:xfrm>
          <a:prstGeom prst="wedgeRectCallout">
            <a:avLst>
              <a:gd name="adj1" fmla="val 93589"/>
              <a:gd name="adj2" fmla="val 5656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675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N. Wandkowsky</a:t>
            </a:r>
            <a:r>
              <a:rPr lang="de-DE" b="1" smtClean="0"/>
              <a:t>, Int. School  Nucl. Phys. Erice</a:t>
            </a:r>
            <a:r>
              <a:rPr lang="de-DE" smtClean="0"/>
              <a:t>, 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89D2E8-0673-459E-9413-C68D8E65A464}" type="slidenum">
              <a:rPr lang="de-DE" smtClean="0"/>
              <a:t>15</a:t>
            </a:fld>
            <a:endParaRPr lang="de-DE" dirty="0"/>
          </a:p>
        </p:txBody>
      </p:sp>
      <p:sp>
        <p:nvSpPr>
          <p:cNvPr id="6" name="Diagonal liegende Ecken des Rechtecks abrunden 5"/>
          <p:cNvSpPr/>
          <p:nvPr/>
        </p:nvSpPr>
        <p:spPr bwMode="auto">
          <a:xfrm flipH="1">
            <a:off x="251520" y="1484784"/>
            <a:ext cx="3615006" cy="1521577"/>
          </a:xfrm>
          <a:prstGeom prst="round2DiagRect">
            <a:avLst>
              <a:gd name="adj1" fmla="val 4991"/>
              <a:gd name="adj2" fmla="val 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7100"/>
              </a:lnSpc>
            </a:pP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390525" y="188640"/>
            <a:ext cx="6911975" cy="561975"/>
          </a:xfrm>
        </p:spPr>
        <p:txBody>
          <a:bodyPr/>
          <a:lstStyle/>
          <a:p>
            <a:pPr eaLnBrk="1" hangingPunct="1"/>
            <a:r>
              <a:rPr lang="de-DE" sz="3200" dirty="0"/>
              <a:t>SDS </a:t>
            </a:r>
            <a:r>
              <a:rPr lang="de-DE" sz="3200" dirty="0" err="1" smtClean="0"/>
              <a:t>commissioning</a:t>
            </a:r>
            <a:r>
              <a:rPr lang="de-DE" sz="3200" dirty="0" smtClean="0"/>
              <a:t> – </a:t>
            </a:r>
            <a:r>
              <a:rPr lang="de-DE" sz="3200" dirty="0" err="1" smtClean="0"/>
              <a:t>first</a:t>
            </a:r>
            <a:r>
              <a:rPr lang="de-DE" sz="3200" dirty="0" smtClean="0"/>
              <a:t> light</a:t>
            </a:r>
            <a:endParaRPr lang="de-DE" sz="3200" i="1" dirty="0" smtClean="0"/>
          </a:p>
        </p:txBody>
      </p:sp>
      <p:pic>
        <p:nvPicPr>
          <p:cNvPr id="8" name="Bild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536" y="3566864"/>
            <a:ext cx="3816424" cy="2742456"/>
          </a:xfrm>
          <a:prstGeom prst="rect">
            <a:avLst/>
          </a:prstGeom>
        </p:spPr>
      </p:pic>
      <p:pic>
        <p:nvPicPr>
          <p:cNvPr id="9" name="Bild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439"/>
          <a:stretch/>
        </p:blipFill>
        <p:spPr>
          <a:xfrm>
            <a:off x="3923928" y="1064659"/>
            <a:ext cx="5075912" cy="2508357"/>
          </a:xfrm>
          <a:prstGeom prst="rect">
            <a:avLst/>
          </a:prstGeom>
        </p:spPr>
      </p:pic>
      <p:pic>
        <p:nvPicPr>
          <p:cNvPr id="10" name="Bild 7" descr="View to PS APE 4opt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032" y="3683488"/>
            <a:ext cx="3816424" cy="2553823"/>
          </a:xfrm>
          <a:prstGeom prst="round2DiagRect">
            <a:avLst>
              <a:gd name="adj1" fmla="val 0"/>
              <a:gd name="adj2" fmla="val 4056"/>
            </a:avLst>
          </a:prstGeom>
          <a:ln w="88900" cap="sq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hteck 10"/>
          <p:cNvSpPr/>
          <p:nvPr/>
        </p:nvSpPr>
        <p:spPr>
          <a:xfrm>
            <a:off x="395536" y="1542175"/>
            <a:ext cx="3563777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 smtClean="0">
                <a:sym typeface="Wingdings"/>
              </a:rPr>
              <a:t> May 31, 2013</a:t>
            </a:r>
          </a:p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>
                <a:sym typeface="Wingdings"/>
              </a:rPr>
              <a:t> </a:t>
            </a:r>
            <a:r>
              <a:rPr lang="de-DE" dirty="0" smtClean="0">
                <a:sym typeface="Wingdings"/>
              </a:rPr>
              <a:t>asym. </a:t>
            </a:r>
            <a:r>
              <a:rPr lang="de-DE" dirty="0" err="1">
                <a:sym typeface="Wingdings"/>
              </a:rPr>
              <a:t>m</a:t>
            </a:r>
            <a:r>
              <a:rPr lang="de-DE" dirty="0" err="1" smtClean="0">
                <a:sym typeface="Wingdings"/>
              </a:rPr>
              <a:t>agnetic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field</a:t>
            </a:r>
            <a:endParaRPr lang="de-DE" dirty="0" smtClean="0">
              <a:sym typeface="Wingdings"/>
            </a:endParaRPr>
          </a:p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map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electrode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onto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detector</a:t>
            </a:r>
            <a:endParaRPr lang="de-DE" dirty="0" smtClean="0">
              <a:sym typeface="Wingdings"/>
            </a:endParaRPr>
          </a:p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confirmed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by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simulations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9675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N. Wandkowsky</a:t>
            </a:r>
            <a:r>
              <a:rPr lang="de-DE" b="1" smtClean="0"/>
              <a:t>, Int. School  Nucl. Phys. Erice</a:t>
            </a:r>
            <a:r>
              <a:rPr lang="de-DE" smtClean="0"/>
              <a:t>, 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89D2E8-0673-459E-9413-C68D8E65A464}" type="slidenum">
              <a:rPr lang="de-DE" smtClean="0"/>
              <a:t>16</a:t>
            </a:fld>
            <a:endParaRPr lang="de-DE" dirty="0"/>
          </a:p>
        </p:txBody>
      </p:sp>
      <p:sp>
        <p:nvSpPr>
          <p:cNvPr id="6" name="Diagonal liegende Ecken des Rechtecks abrunden 5"/>
          <p:cNvSpPr/>
          <p:nvPr/>
        </p:nvSpPr>
        <p:spPr bwMode="auto">
          <a:xfrm flipH="1">
            <a:off x="5277473" y="2074302"/>
            <a:ext cx="3563777" cy="802388"/>
          </a:xfrm>
          <a:prstGeom prst="round2DiagRect">
            <a:avLst>
              <a:gd name="adj1" fmla="val 4991"/>
              <a:gd name="adj2" fmla="val 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7100"/>
              </a:lnSpc>
            </a:pP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390525" y="188640"/>
            <a:ext cx="7349827" cy="561975"/>
          </a:xfrm>
        </p:spPr>
        <p:txBody>
          <a:bodyPr/>
          <a:lstStyle/>
          <a:p>
            <a:pPr eaLnBrk="1" hangingPunct="1"/>
            <a:r>
              <a:rPr lang="de-DE" sz="3200" dirty="0"/>
              <a:t>SDS </a:t>
            </a:r>
            <a:r>
              <a:rPr lang="de-DE" sz="3200" dirty="0" err="1" smtClean="0"/>
              <a:t>commissioning</a:t>
            </a:r>
            <a:r>
              <a:rPr lang="de-DE" sz="3200" dirty="0" smtClean="0"/>
              <a:t> – </a:t>
            </a:r>
            <a:r>
              <a:rPr lang="de-DE" sz="3200" dirty="0" err="1" smtClean="0"/>
              <a:t>studies</a:t>
            </a:r>
            <a:endParaRPr lang="de-DE" sz="3200" i="1" dirty="0" smtClean="0"/>
          </a:p>
        </p:txBody>
      </p:sp>
      <p:sp>
        <p:nvSpPr>
          <p:cNvPr id="8" name="Rechteck 7"/>
          <p:cNvSpPr/>
          <p:nvPr/>
        </p:nvSpPr>
        <p:spPr>
          <a:xfrm>
            <a:off x="5277474" y="2060848"/>
            <a:ext cx="3563777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magnetic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guiding</a:t>
            </a:r>
            <a:endParaRPr lang="de-DE" dirty="0" smtClean="0">
              <a:sym typeface="Wingdings"/>
            </a:endParaRPr>
          </a:p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electrostatic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retardation</a:t>
            </a:r>
            <a:endParaRPr lang="de-DE" dirty="0"/>
          </a:p>
        </p:txBody>
      </p:sp>
      <p:pic>
        <p:nvPicPr>
          <p:cNvPr id="9" name="Inhaltsplatzhalter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63" t="28575" r="16006" b="30746"/>
          <a:stretch/>
        </p:blipFill>
        <p:spPr bwMode="auto">
          <a:xfrm>
            <a:off x="4559703" y="1927270"/>
            <a:ext cx="407273" cy="1357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feld 9"/>
          <p:cNvSpPr txBox="1"/>
          <p:nvPr/>
        </p:nvSpPr>
        <p:spPr>
          <a:xfrm>
            <a:off x="4355976" y="1495222"/>
            <a:ext cx="694492" cy="384264"/>
          </a:xfrm>
          <a:prstGeom prst="rect">
            <a:avLst/>
          </a:prstGeom>
          <a:noFill/>
        </p:spPr>
        <p:txBody>
          <a:bodyPr wrap="none" lIns="75749" tIns="37874" rIns="75749" bIns="37874" rtlCol="0">
            <a:spAutoFit/>
          </a:bodyPr>
          <a:lstStyle/>
          <a:p>
            <a:r>
              <a:rPr lang="de-DE" sz="2000" dirty="0"/>
              <a:t>B [T]</a:t>
            </a: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3" t="6955" r="22697" b="315"/>
          <a:stretch/>
        </p:blipFill>
        <p:spPr>
          <a:xfrm>
            <a:off x="4860032" y="3501008"/>
            <a:ext cx="3958743" cy="2808312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16" t="25391" r="14560" b="33986"/>
          <a:stretch/>
        </p:blipFill>
        <p:spPr>
          <a:xfrm>
            <a:off x="4211960" y="4594491"/>
            <a:ext cx="320000" cy="1419429"/>
          </a:xfrm>
          <a:prstGeom prst="rect">
            <a:avLst/>
          </a:prstGeom>
        </p:spPr>
      </p:pic>
      <p:pic>
        <p:nvPicPr>
          <p:cNvPr id="13" name="Inhaltsplatzhalter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9" t="3587" r="22514" b="-665"/>
          <a:stretch/>
        </p:blipFill>
        <p:spPr>
          <a:xfrm>
            <a:off x="438854" y="1591699"/>
            <a:ext cx="3931935" cy="2806976"/>
          </a:xfrm>
          <a:prstGeom prst="rect">
            <a:avLst/>
          </a:prstGeom>
        </p:spPr>
      </p:pic>
      <p:grpSp>
        <p:nvGrpSpPr>
          <p:cNvPr id="14" name="Gruppieren 13"/>
          <p:cNvGrpSpPr/>
          <p:nvPr/>
        </p:nvGrpSpPr>
        <p:grpSpPr>
          <a:xfrm>
            <a:off x="7019876" y="3933056"/>
            <a:ext cx="282624" cy="369332"/>
            <a:chOff x="3569296" y="4623133"/>
            <a:chExt cx="282624" cy="369332"/>
          </a:xfrm>
        </p:grpSpPr>
        <p:sp>
          <p:nvSpPr>
            <p:cNvPr id="15" name="Ellipse 14"/>
            <p:cNvSpPr/>
            <p:nvPr/>
          </p:nvSpPr>
          <p:spPr>
            <a:xfrm>
              <a:off x="3638600" y="4752000"/>
              <a:ext cx="169200" cy="169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3569296" y="4623133"/>
              <a:ext cx="2826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/>
                <a:t>e</a:t>
              </a:r>
              <a:endParaRPr lang="de-DE" dirty="0"/>
            </a:p>
          </p:txBody>
        </p:sp>
      </p:grpSp>
      <p:grpSp>
        <p:nvGrpSpPr>
          <p:cNvPr id="17" name="Gruppieren 16"/>
          <p:cNvGrpSpPr/>
          <p:nvPr/>
        </p:nvGrpSpPr>
        <p:grpSpPr>
          <a:xfrm>
            <a:off x="467544" y="2915652"/>
            <a:ext cx="282624" cy="369332"/>
            <a:chOff x="-3207264" y="3453329"/>
            <a:chExt cx="282624" cy="369332"/>
          </a:xfrm>
        </p:grpSpPr>
        <p:sp>
          <p:nvSpPr>
            <p:cNvPr id="18" name="Ellipse 17"/>
            <p:cNvSpPr/>
            <p:nvPr/>
          </p:nvSpPr>
          <p:spPr>
            <a:xfrm>
              <a:off x="-3135436" y="3581453"/>
              <a:ext cx="169200" cy="169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-3207264" y="3453329"/>
              <a:ext cx="2826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/>
                <a:t>e</a:t>
              </a:r>
              <a:endParaRPr lang="de-DE" dirty="0"/>
            </a:p>
          </p:txBody>
        </p:sp>
      </p:grpSp>
      <p:grpSp>
        <p:nvGrpSpPr>
          <p:cNvPr id="20" name="Gruppieren 19"/>
          <p:cNvGrpSpPr/>
          <p:nvPr/>
        </p:nvGrpSpPr>
        <p:grpSpPr>
          <a:xfrm>
            <a:off x="467544" y="2876690"/>
            <a:ext cx="282624" cy="369332"/>
            <a:chOff x="-3207264" y="3453329"/>
            <a:chExt cx="282624" cy="369332"/>
          </a:xfrm>
        </p:grpSpPr>
        <p:sp>
          <p:nvSpPr>
            <p:cNvPr id="21" name="Ellipse 20"/>
            <p:cNvSpPr/>
            <p:nvPr/>
          </p:nvSpPr>
          <p:spPr>
            <a:xfrm>
              <a:off x="-3135436" y="3581453"/>
              <a:ext cx="169200" cy="169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-3207264" y="3453329"/>
              <a:ext cx="2826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/>
                <a:t>e</a:t>
              </a:r>
              <a:endParaRPr lang="de-DE" dirty="0"/>
            </a:p>
          </p:txBody>
        </p:sp>
      </p:grpSp>
      <p:sp>
        <p:nvSpPr>
          <p:cNvPr id="23" name="Textfeld 22"/>
          <p:cNvSpPr txBox="1"/>
          <p:nvPr/>
        </p:nvSpPr>
        <p:spPr>
          <a:xfrm>
            <a:off x="4139952" y="4198620"/>
            <a:ext cx="646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>
                <a:latin typeface="Symbol" pitchFamily="18" charset="2"/>
              </a:rPr>
              <a:t>q</a:t>
            </a:r>
            <a:r>
              <a:rPr lang="de-DE" sz="2000" dirty="0"/>
              <a:t> [</a:t>
            </a:r>
            <a:r>
              <a:rPr lang="de-DE" sz="2000" b="1" dirty="0"/>
              <a:t>°</a:t>
            </a:r>
            <a:r>
              <a:rPr lang="de-DE" sz="2000" dirty="0"/>
              <a:t>]</a:t>
            </a:r>
          </a:p>
        </p:txBody>
      </p:sp>
      <p:sp>
        <p:nvSpPr>
          <p:cNvPr id="24" name="Textfeld 23"/>
          <p:cNvSpPr txBox="1"/>
          <p:nvPr/>
        </p:nvSpPr>
        <p:spPr bwMode="auto">
          <a:xfrm>
            <a:off x="5234000" y="1556792"/>
            <a:ext cx="3586472" cy="400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29" tIns="45715" rIns="91429" bIns="45715">
            <a:prstTxWarp prst="textNoShape">
              <a:avLst/>
            </a:prstTxWarp>
            <a:spAutoFit/>
          </a:bodyPr>
          <a:lstStyle/>
          <a:p>
            <a:r>
              <a:rPr lang="de-DE" sz="2000" b="1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Transmission </a:t>
            </a:r>
            <a:r>
              <a:rPr lang="de-DE" sz="2000" b="1" dirty="0" err="1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of</a:t>
            </a:r>
            <a:r>
              <a:rPr lang="de-DE" sz="2000" b="1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 </a:t>
            </a:r>
            <a:r>
              <a:rPr lang="de-DE" sz="2000" b="1" dirty="0">
                <a:solidFill>
                  <a:schemeClr val="bg1"/>
                </a:solidFill>
                <a:sym typeface="Wingdings"/>
              </a:rPr>
              <a:t>ß</a:t>
            </a:r>
            <a:r>
              <a:rPr lang="de-DE" sz="2000" b="1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-</a:t>
            </a:r>
            <a:r>
              <a:rPr lang="de-DE" sz="2000" b="1" dirty="0" err="1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electrons</a:t>
            </a:r>
            <a:endParaRPr lang="de-DE" sz="2000" b="1" dirty="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ea typeface="Arial" charset="0"/>
              <a:cs typeface="Arial" charset="0"/>
            </a:endParaRPr>
          </a:p>
        </p:txBody>
      </p:sp>
      <p:sp>
        <p:nvSpPr>
          <p:cNvPr id="25" name="Diagonal liegende Ecken des Rechtecks abrunden 24"/>
          <p:cNvSpPr/>
          <p:nvPr/>
        </p:nvSpPr>
        <p:spPr bwMode="auto">
          <a:xfrm flipH="1">
            <a:off x="350347" y="5146892"/>
            <a:ext cx="3563777" cy="802388"/>
          </a:xfrm>
          <a:prstGeom prst="round2DiagRect">
            <a:avLst>
              <a:gd name="adj1" fmla="val 4991"/>
              <a:gd name="adj2" fmla="val 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7100"/>
              </a:lnSpc>
            </a:pP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26" name="Rechteck 25"/>
          <p:cNvSpPr/>
          <p:nvPr/>
        </p:nvSpPr>
        <p:spPr>
          <a:xfrm>
            <a:off x="350348" y="5133438"/>
            <a:ext cx="3563777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magnetic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bottle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effect</a:t>
            </a:r>
            <a:endParaRPr lang="de-DE" dirty="0" smtClean="0">
              <a:sym typeface="Wingdings"/>
            </a:endParaRPr>
          </a:p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long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storage</a:t>
            </a:r>
            <a:r>
              <a:rPr lang="de-DE" dirty="0" smtClean="0">
                <a:sym typeface="Wingdings"/>
              </a:rPr>
              <a:t> (h)</a:t>
            </a:r>
            <a:endParaRPr lang="de-DE" dirty="0"/>
          </a:p>
        </p:txBody>
      </p:sp>
      <p:sp>
        <p:nvSpPr>
          <p:cNvPr id="27" name="Textfeld 26"/>
          <p:cNvSpPr txBox="1"/>
          <p:nvPr/>
        </p:nvSpPr>
        <p:spPr bwMode="auto">
          <a:xfrm>
            <a:off x="306874" y="4629382"/>
            <a:ext cx="3833078" cy="400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29" tIns="45715" rIns="91429" bIns="45715">
            <a:prstTxWarp prst="textNoShape">
              <a:avLst/>
            </a:prstTxWarp>
            <a:spAutoFit/>
          </a:bodyPr>
          <a:lstStyle/>
          <a:p>
            <a:r>
              <a:rPr lang="de-DE" sz="2000" b="1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Background: </a:t>
            </a:r>
            <a:r>
              <a:rPr lang="de-DE" sz="2000" b="1" dirty="0" err="1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stored</a:t>
            </a:r>
            <a:r>
              <a:rPr lang="de-DE" sz="2000" b="1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electrons</a:t>
            </a:r>
            <a:endParaRPr lang="de-DE" sz="2000" b="1" dirty="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675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44126E-6 L 0.07552 -0.04255 C 0.09687 -0.05273 0.15955 -0.13829 0.19253 -0.13829 C 0.22604 -0.15356 0.26354 -0.14384 0.2868 -0.14199 C 0.31007 -0.14014 0.32205 -0.13413 0.33194 -0.12696 L 0.346 -0.09875 L 0.36146 -0.06128 L 0.3868 -0.04255 " pathEditMode="relative" rAng="0" ptsTypes="FffaFAAF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40" y="-76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3 0.00231 L 0.10364 0.01734 C 0.12812 0.02289 0.13246 0.02775 0.15312 0.03237 C 0.1684 0.037 0.18281 0.04324 0.19531 0.04555 C 0.20781 0.04787 0.23194 0.04671 0.22777 0.04555 L 0.16996 0.03792 L 0.0967 0.01734 L 0.00086 0.00046 " pathEditMode="relative" rAng="0" ptsTypes="FfaaFFAF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89" y="21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50694E-6 C 0.00295 -0.01897 0.01163 0.00231 0.01962 0.00231 C 0.02865 0.00231 0.05469 -0.02799 0.05764 -0.00902 C 0.0651 -0.00833 0.06823 -0.00694 0.07326 -0.00324 C 0.0783 0.00046 0.08281 0.00994 0.08733 0.01364 C 0.09635 0.01364 0.09601 0.04024 0.1 0.01919 C 0.10191 0.00023 0.10503 0.03978 0.11406 0.03978 C 0.12205 0.03978 0.09826 0.01341 0.10139 0.03237 C 0.10434 0.05342 0.08958 0.01919 0.09861 0.01919 C 0.10764 0.01919 0.08594 0.02266 0.08594 0.02289 C 0.08889 0.0037 0.06285 -0.00509 0.0717 -0.00509 C 0.08073 -0.00509 0.05608 -0.02984 0.05903 -0.01087 C 0.06302 0.01017 0.01667 -0.01087 0.02674 -0.01087 C 0.03576 -0.01087 -0.02135 0.01781 -0.0184 -0.00324 C -0.01441 -0.0222 -0.07674 0.02497 -0.06771 0.02497 C -0.05972 0.02497 -0.10747 0.01711 -0.10434 0.03608 C -0.10139 0.05712 -0.13438 0.05296 -0.12535 0.05296 C -0.11389 0.05458 -0.16372 0.07331 -0.14236 0.07169 C -0.14705 0.07539 -0.15069 0.07308 -0.15365 0.07562 C -0.1566 0.07817 -0.16007 0.08649 -0.16059 0.08672 C -0.16111 0.08695 -0.1599 0.08002 -0.15642 0.07747 C -0.15295 0.07493 -0.1441 0.07608 -0.13958 0.07169 C -0.13507 0.0673 -0.1342 0.05458 -0.12969 0.05111 C -0.12517 0.04764 -0.11979 0.05666 -0.11267 0.05111 C -0.10556 0.04556 -0.09358 0.02197 -0.08733 0.01734 C -0.08108 0.01272 -0.08385 0.02659 -0.07465 0.02289 C -0.06545 0.01919 -0.04479 -0.00116 -0.03247 -0.00509 C -0.02014 -0.00902 -0.00677 -0.00208 2.77778E-7 -0.00139 " pathEditMode="relative" rAng="0" ptsTypes="fffafffffffffffffaaaaaaaaaaf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3" y="28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N. Wandkowsky</a:t>
            </a:r>
            <a:r>
              <a:rPr lang="de-DE" b="1" smtClean="0"/>
              <a:t>, Int. School  Nucl. Phys. Erice</a:t>
            </a:r>
            <a:r>
              <a:rPr lang="de-DE" smtClean="0"/>
              <a:t>, 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89D2E8-0673-459E-9413-C68D8E65A464}" type="slidenum">
              <a:rPr lang="de-DE" smtClean="0"/>
              <a:t>17</a:t>
            </a:fld>
            <a:endParaRPr lang="de-DE" dirty="0"/>
          </a:p>
        </p:txBody>
      </p:sp>
      <p:sp>
        <p:nvSpPr>
          <p:cNvPr id="6" name="Diagonal liegende Ecken des Rechtecks abrunden 5"/>
          <p:cNvSpPr/>
          <p:nvPr/>
        </p:nvSpPr>
        <p:spPr bwMode="auto">
          <a:xfrm flipH="1">
            <a:off x="4680630" y="2122556"/>
            <a:ext cx="3995826" cy="802388"/>
          </a:xfrm>
          <a:prstGeom prst="round2DiagRect">
            <a:avLst>
              <a:gd name="adj1" fmla="val 4991"/>
              <a:gd name="adj2" fmla="val 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7100"/>
              </a:lnSpc>
            </a:pP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390525" y="188640"/>
            <a:ext cx="7349827" cy="561975"/>
          </a:xfrm>
        </p:spPr>
        <p:txBody>
          <a:bodyPr/>
          <a:lstStyle/>
          <a:p>
            <a:pPr eaLnBrk="1" hangingPunct="1"/>
            <a:r>
              <a:rPr lang="de-DE" sz="3200" dirty="0" smtClean="0"/>
              <a:t>Transmission </a:t>
            </a:r>
            <a:r>
              <a:rPr lang="de-DE" sz="3200" dirty="0" err="1" smtClean="0"/>
              <a:t>studies</a:t>
            </a:r>
            <a:r>
              <a:rPr lang="de-DE" sz="3200" dirty="0" smtClean="0"/>
              <a:t> – e-</a:t>
            </a:r>
            <a:r>
              <a:rPr lang="de-DE" sz="3200" dirty="0" err="1" smtClean="0"/>
              <a:t>gun</a:t>
            </a:r>
            <a:endParaRPr lang="de-DE" sz="3200" i="1" dirty="0" smtClean="0"/>
          </a:p>
        </p:txBody>
      </p:sp>
      <p:pic>
        <p:nvPicPr>
          <p:cNvPr id="8" name="Inhaltsplatzhalter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9" t="3587" r="22514" b="-665"/>
          <a:stretch/>
        </p:blipFill>
        <p:spPr>
          <a:xfrm>
            <a:off x="4860032" y="3225894"/>
            <a:ext cx="3931935" cy="280697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 bwMode="auto">
          <a:xfrm>
            <a:off x="4642541" y="1284724"/>
            <a:ext cx="3943686" cy="70787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29" tIns="45715" rIns="91429" bIns="45715">
            <a:prstTxWarp prst="textNoShape">
              <a:avLst/>
            </a:prstTxWarp>
            <a:spAutoFit/>
          </a:bodyPr>
          <a:lstStyle/>
          <a:p>
            <a:r>
              <a:rPr lang="de-DE" sz="2000" b="1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Quasi-</a:t>
            </a:r>
            <a:r>
              <a:rPr lang="de-DE" sz="2000" b="1" dirty="0" err="1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monoenergetic</a:t>
            </a:r>
            <a:r>
              <a:rPr lang="de-DE" sz="2000" b="1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, angular </a:t>
            </a:r>
          </a:p>
          <a:p>
            <a:r>
              <a:rPr lang="de-DE" sz="2000" b="1" dirty="0" err="1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s</a:t>
            </a:r>
            <a:r>
              <a:rPr lang="de-DE" sz="2000" b="1" dirty="0" err="1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elective</a:t>
            </a:r>
            <a:r>
              <a:rPr lang="de-DE" sz="2000" b="1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electron</a:t>
            </a:r>
            <a:r>
              <a:rPr lang="de-DE" sz="2000" b="1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gun</a:t>
            </a:r>
            <a:endParaRPr lang="de-DE" sz="2000" b="1" dirty="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ea typeface="Arial" charset="0"/>
              <a:cs typeface="Arial" charset="0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4678572" y="2098686"/>
            <a:ext cx="4285916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diagnostic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>
                <a:sym typeface="Wingdings"/>
              </a:rPr>
              <a:t>tool</a:t>
            </a:r>
            <a:r>
              <a:rPr lang="de-DE" dirty="0">
                <a:sym typeface="Wingdings"/>
              </a:rPr>
              <a:t>: </a:t>
            </a:r>
            <a:r>
              <a:rPr lang="de-DE" dirty="0" err="1">
                <a:sym typeface="Wingdings"/>
              </a:rPr>
              <a:t>mapping</a:t>
            </a:r>
            <a:r>
              <a:rPr lang="de-DE" dirty="0">
                <a:sym typeface="Wingdings"/>
              </a:rPr>
              <a:t> </a:t>
            </a:r>
            <a:r>
              <a:rPr lang="de-DE" dirty="0" err="1">
                <a:sym typeface="Wingdings"/>
              </a:rPr>
              <a:t>of</a:t>
            </a:r>
            <a:r>
              <a:rPr lang="de-DE" dirty="0">
                <a:sym typeface="Wingdings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de-DE" dirty="0">
                <a:sym typeface="Wingdings"/>
              </a:rPr>
              <a:t>    </a:t>
            </a:r>
            <a:r>
              <a:rPr lang="de-DE" dirty="0" err="1">
                <a:sym typeface="Wingdings"/>
              </a:rPr>
              <a:t>analyzing</a:t>
            </a:r>
            <a:r>
              <a:rPr lang="de-DE" dirty="0">
                <a:sym typeface="Wingdings"/>
              </a:rPr>
              <a:t> plane </a:t>
            </a:r>
            <a:r>
              <a:rPr lang="de-DE" dirty="0" smtClean="0">
                <a:sym typeface="Wingdings"/>
              </a:rPr>
              <a:t> </a:t>
            </a:r>
          </a:p>
        </p:txBody>
      </p:sp>
      <p:sp>
        <p:nvSpPr>
          <p:cNvPr id="11" name="Ellipse 10"/>
          <p:cNvSpPr/>
          <p:nvPr/>
        </p:nvSpPr>
        <p:spPr>
          <a:xfrm>
            <a:off x="6832331" y="3722261"/>
            <a:ext cx="691997" cy="1722963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solidFill>
              <a:srgbClr val="FF0000">
                <a:alpha val="6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7" name="Picture 2" descr="C:\KATRIN - Spectrometer\823WGTMA\IMG_120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9"/>
          <a:stretch/>
        </p:blipFill>
        <p:spPr bwMode="auto">
          <a:xfrm>
            <a:off x="179512" y="1128166"/>
            <a:ext cx="4447526" cy="323693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Freihandform 17"/>
          <p:cNvSpPr/>
          <p:nvPr/>
        </p:nvSpPr>
        <p:spPr>
          <a:xfrm rot="10800000">
            <a:off x="1871349" y="1756000"/>
            <a:ext cx="185509" cy="1664417"/>
          </a:xfrm>
          <a:custGeom>
            <a:avLst/>
            <a:gdLst>
              <a:gd name="connsiteX0" fmla="*/ 42862 w 228973"/>
              <a:gd name="connsiteY0" fmla="*/ 0 h 1414462"/>
              <a:gd name="connsiteX1" fmla="*/ 228600 w 228973"/>
              <a:gd name="connsiteY1" fmla="*/ 657225 h 1414462"/>
              <a:gd name="connsiteX2" fmla="*/ 0 w 228973"/>
              <a:gd name="connsiteY2" fmla="*/ 1414462 h 1414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973" h="1414462">
                <a:moveTo>
                  <a:pt x="42862" y="0"/>
                </a:moveTo>
                <a:cubicBezTo>
                  <a:pt x="139303" y="210740"/>
                  <a:pt x="235744" y="421481"/>
                  <a:pt x="228600" y="657225"/>
                </a:cubicBezTo>
                <a:cubicBezTo>
                  <a:pt x="221456" y="892969"/>
                  <a:pt x="0" y="1414462"/>
                  <a:pt x="0" y="1414462"/>
                </a:cubicBezTo>
              </a:path>
            </a:pathLst>
          </a:custGeom>
          <a:noFill/>
          <a:ln w="41275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sp>
        <p:nvSpPr>
          <p:cNvPr id="26" name="Freihandform 25"/>
          <p:cNvSpPr/>
          <p:nvPr/>
        </p:nvSpPr>
        <p:spPr>
          <a:xfrm rot="21240000">
            <a:off x="1933481" y="2284248"/>
            <a:ext cx="863749" cy="182500"/>
          </a:xfrm>
          <a:custGeom>
            <a:avLst/>
            <a:gdLst>
              <a:gd name="connsiteX0" fmla="*/ 490061 w 490061"/>
              <a:gd name="connsiteY0" fmla="*/ 319315 h 319315"/>
              <a:gd name="connsiteX1" fmla="*/ 11090 w 490061"/>
              <a:gd name="connsiteY1" fmla="*/ 116115 h 319315"/>
              <a:gd name="connsiteX2" fmla="*/ 199775 w 490061"/>
              <a:gd name="connsiteY2" fmla="*/ 0 h 31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0061" h="319315">
                <a:moveTo>
                  <a:pt x="490061" y="319315"/>
                </a:moveTo>
                <a:cubicBezTo>
                  <a:pt x="274766" y="244324"/>
                  <a:pt x="59471" y="169334"/>
                  <a:pt x="11090" y="116115"/>
                </a:cubicBezTo>
                <a:cubicBezTo>
                  <a:pt x="-37291" y="62896"/>
                  <a:pt x="81242" y="31448"/>
                  <a:pt x="199775" y="0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Textfeld 14"/>
          <p:cNvSpPr txBox="1"/>
          <p:nvPr/>
        </p:nvSpPr>
        <p:spPr>
          <a:xfrm>
            <a:off x="308024" y="5725093"/>
            <a:ext cx="4912047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A00078"/>
                </a:solidFill>
              </a:rPr>
              <a:t>K. </a:t>
            </a:r>
            <a:r>
              <a:rPr lang="de-DE" sz="1400" dirty="0" err="1" smtClean="0">
                <a:solidFill>
                  <a:srgbClr val="A00078"/>
                </a:solidFill>
              </a:rPr>
              <a:t>Hugenberg</a:t>
            </a:r>
            <a:r>
              <a:rPr lang="de-DE" sz="1400" dirty="0" smtClean="0">
                <a:solidFill>
                  <a:srgbClr val="A00078"/>
                </a:solidFill>
              </a:rPr>
              <a:t> et al</a:t>
            </a:r>
            <a:r>
              <a:rPr lang="en-US" sz="1400" dirty="0" smtClean="0"/>
              <a:t>, </a:t>
            </a:r>
            <a:r>
              <a:rPr lang="en-US" sz="1400" dirty="0" err="1" smtClean="0"/>
              <a:t>Prog</a:t>
            </a:r>
            <a:r>
              <a:rPr lang="en-US" sz="1400" dirty="0" smtClean="0"/>
              <a:t>. Part. </a:t>
            </a:r>
            <a:r>
              <a:rPr lang="en-US" sz="1400" dirty="0" err="1" smtClean="0"/>
              <a:t>Nucl</a:t>
            </a:r>
            <a:r>
              <a:rPr lang="en-US" sz="1400" dirty="0" smtClean="0"/>
              <a:t>. </a:t>
            </a:r>
            <a:r>
              <a:rPr lang="en-US" sz="1400" dirty="0"/>
              <a:t>Phys. </a:t>
            </a:r>
            <a:r>
              <a:rPr lang="en-US" sz="1400" b="1" dirty="0"/>
              <a:t>6</a:t>
            </a:r>
            <a:r>
              <a:rPr lang="en-US" sz="1400" b="1" dirty="0" smtClean="0"/>
              <a:t>5</a:t>
            </a:r>
            <a:r>
              <a:rPr lang="en-US" sz="1400" dirty="0"/>
              <a:t>, </a:t>
            </a:r>
            <a:r>
              <a:rPr lang="en-US" sz="1400" dirty="0" smtClean="0"/>
              <a:t>288 </a:t>
            </a:r>
            <a:r>
              <a:rPr lang="en-US" sz="1400" dirty="0"/>
              <a:t>(</a:t>
            </a:r>
            <a:r>
              <a:rPr lang="en-US" sz="1400" dirty="0" smtClean="0"/>
              <a:t>2010)</a:t>
            </a:r>
          </a:p>
        </p:txBody>
      </p:sp>
    </p:spTree>
    <p:extLst>
      <p:ext uri="{BB962C8B-B14F-4D97-AF65-F5344CB8AC3E}">
        <p14:creationId xmlns:p14="http://schemas.microsoft.com/office/powerpoint/2010/main" val="349675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N. Wandkowsky</a:t>
            </a:r>
            <a:r>
              <a:rPr lang="de-DE" b="1" smtClean="0"/>
              <a:t>, Int. School  Nucl. Phys. Erice</a:t>
            </a:r>
            <a:r>
              <a:rPr lang="de-DE" smtClean="0"/>
              <a:t>, 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89D2E8-0673-459E-9413-C68D8E65A464}" type="slidenum">
              <a:rPr lang="de-DE" smtClean="0"/>
              <a:t>18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 bwMode="auto">
          <a:xfrm>
            <a:off x="4642541" y="1284724"/>
            <a:ext cx="3943686" cy="70787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29" tIns="45715" rIns="91429" bIns="45715">
            <a:prstTxWarp prst="textNoShape">
              <a:avLst/>
            </a:prstTxWarp>
            <a:spAutoFit/>
          </a:bodyPr>
          <a:lstStyle/>
          <a:p>
            <a:r>
              <a:rPr lang="de-DE" sz="2000" b="1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Quasi-</a:t>
            </a:r>
            <a:r>
              <a:rPr lang="de-DE" sz="2000" b="1" dirty="0" err="1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monoenergetic</a:t>
            </a:r>
            <a:r>
              <a:rPr lang="de-DE" sz="2000" b="1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, angular </a:t>
            </a:r>
          </a:p>
          <a:p>
            <a:r>
              <a:rPr lang="de-DE" sz="2000" b="1" dirty="0" err="1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s</a:t>
            </a:r>
            <a:r>
              <a:rPr lang="de-DE" sz="2000" b="1" dirty="0" err="1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elective</a:t>
            </a:r>
            <a:r>
              <a:rPr lang="de-DE" sz="2000" b="1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electron</a:t>
            </a:r>
            <a:r>
              <a:rPr lang="de-DE" sz="2000" b="1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gun</a:t>
            </a:r>
            <a:endParaRPr lang="de-DE" sz="2000" b="1" dirty="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ea typeface="Arial" charset="0"/>
              <a:cs typeface="Arial" charset="0"/>
            </a:endParaRPr>
          </a:p>
        </p:txBody>
      </p:sp>
      <p:pic>
        <p:nvPicPr>
          <p:cNvPr id="9" name="Bild 11" descr="DetectorLooksHappy.psd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48" y="2996951"/>
            <a:ext cx="3240361" cy="3240361"/>
          </a:xfrm>
          <a:prstGeom prst="rect">
            <a:avLst/>
          </a:prstGeom>
        </p:spPr>
      </p:pic>
      <p:sp>
        <p:nvSpPr>
          <p:cNvPr id="10" name="Diagonal liegende Ecken des Rechtecks abrunden 9"/>
          <p:cNvSpPr/>
          <p:nvPr/>
        </p:nvSpPr>
        <p:spPr bwMode="auto">
          <a:xfrm flipH="1">
            <a:off x="4680630" y="2122556"/>
            <a:ext cx="3995826" cy="802388"/>
          </a:xfrm>
          <a:prstGeom prst="round2DiagRect">
            <a:avLst>
              <a:gd name="adj1" fmla="val 4991"/>
              <a:gd name="adj2" fmla="val 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7100"/>
              </a:lnSpc>
            </a:pP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4678572" y="2098686"/>
            <a:ext cx="4285916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diagnostic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tool</a:t>
            </a:r>
            <a:r>
              <a:rPr lang="de-DE" dirty="0" smtClean="0">
                <a:sym typeface="Wingdings"/>
              </a:rPr>
              <a:t>: </a:t>
            </a:r>
            <a:r>
              <a:rPr lang="de-DE" dirty="0" err="1" smtClean="0">
                <a:sym typeface="Wingdings"/>
              </a:rPr>
              <a:t>mapping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of</a:t>
            </a:r>
            <a:r>
              <a:rPr lang="de-DE" dirty="0" smtClean="0">
                <a:sym typeface="Wingdings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de-DE" dirty="0">
                <a:sym typeface="Wingdings"/>
              </a:rPr>
              <a:t> </a:t>
            </a:r>
            <a:r>
              <a:rPr lang="de-DE" dirty="0" smtClean="0">
                <a:sym typeface="Wingdings"/>
              </a:rPr>
              <a:t>   </a:t>
            </a:r>
            <a:r>
              <a:rPr lang="de-DE" dirty="0" err="1" smtClean="0">
                <a:sym typeface="Wingdings"/>
              </a:rPr>
              <a:t>analyzing</a:t>
            </a:r>
            <a:r>
              <a:rPr lang="de-DE" dirty="0" smtClean="0">
                <a:sym typeface="Wingdings"/>
              </a:rPr>
              <a:t> plane</a:t>
            </a: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390525" y="188640"/>
            <a:ext cx="7349827" cy="561975"/>
          </a:xfrm>
        </p:spPr>
        <p:txBody>
          <a:bodyPr/>
          <a:lstStyle/>
          <a:p>
            <a:pPr eaLnBrk="1" hangingPunct="1"/>
            <a:r>
              <a:rPr lang="de-DE" sz="3200" dirty="0" smtClean="0"/>
              <a:t>Transmission </a:t>
            </a:r>
            <a:r>
              <a:rPr lang="de-DE" sz="3200" dirty="0" err="1" smtClean="0"/>
              <a:t>studies</a:t>
            </a:r>
            <a:r>
              <a:rPr lang="de-DE" sz="3200" dirty="0" smtClean="0"/>
              <a:t> – </a:t>
            </a:r>
            <a:r>
              <a:rPr lang="de-DE" sz="3200" dirty="0" err="1" smtClean="0"/>
              <a:t>mapping</a:t>
            </a:r>
            <a:endParaRPr lang="de-DE" sz="3200" i="1" dirty="0" smtClean="0"/>
          </a:p>
        </p:txBody>
      </p:sp>
      <p:pic>
        <p:nvPicPr>
          <p:cNvPr id="14" name="Inhaltsplatzhalter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9" t="3587" r="22514" b="-665"/>
          <a:stretch/>
        </p:blipFill>
        <p:spPr>
          <a:xfrm>
            <a:off x="1718718" y="4365104"/>
            <a:ext cx="2853282" cy="1944216"/>
          </a:xfrm>
          <a:prstGeom prst="rect">
            <a:avLst/>
          </a:prstGeom>
        </p:spPr>
      </p:pic>
      <p:sp>
        <p:nvSpPr>
          <p:cNvPr id="15" name="Ellipse 14"/>
          <p:cNvSpPr/>
          <p:nvPr/>
        </p:nvSpPr>
        <p:spPr>
          <a:xfrm>
            <a:off x="3149955" y="4725144"/>
            <a:ext cx="485942" cy="1188000"/>
          </a:xfrm>
          <a:prstGeom prst="ellipse">
            <a:avLst/>
          </a:prstGeom>
          <a:solidFill>
            <a:srgbClr val="FF0000">
              <a:alpha val="20000"/>
            </a:srgbClr>
          </a:solidFill>
          <a:ln>
            <a:solidFill>
              <a:srgbClr val="FF0000">
                <a:alpha val="6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6" name="Picture 2" descr="C:\KATRIN - Spectrometer\823WGTMA\IMG_120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9"/>
          <a:stretch/>
        </p:blipFill>
        <p:spPr bwMode="auto">
          <a:xfrm>
            <a:off x="179512" y="1128166"/>
            <a:ext cx="4447526" cy="3236938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Freihandform 16"/>
          <p:cNvSpPr/>
          <p:nvPr/>
        </p:nvSpPr>
        <p:spPr>
          <a:xfrm rot="10800000">
            <a:off x="1871349" y="1756000"/>
            <a:ext cx="185509" cy="1664417"/>
          </a:xfrm>
          <a:custGeom>
            <a:avLst/>
            <a:gdLst>
              <a:gd name="connsiteX0" fmla="*/ 42862 w 228973"/>
              <a:gd name="connsiteY0" fmla="*/ 0 h 1414462"/>
              <a:gd name="connsiteX1" fmla="*/ 228600 w 228973"/>
              <a:gd name="connsiteY1" fmla="*/ 657225 h 1414462"/>
              <a:gd name="connsiteX2" fmla="*/ 0 w 228973"/>
              <a:gd name="connsiteY2" fmla="*/ 1414462 h 1414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8973" h="1414462">
                <a:moveTo>
                  <a:pt x="42862" y="0"/>
                </a:moveTo>
                <a:cubicBezTo>
                  <a:pt x="139303" y="210740"/>
                  <a:pt x="235744" y="421481"/>
                  <a:pt x="228600" y="657225"/>
                </a:cubicBezTo>
                <a:cubicBezTo>
                  <a:pt x="221456" y="892969"/>
                  <a:pt x="0" y="1414462"/>
                  <a:pt x="0" y="1414462"/>
                </a:cubicBezTo>
              </a:path>
            </a:pathLst>
          </a:custGeom>
          <a:noFill/>
          <a:ln w="41275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FF0000"/>
              </a:solidFill>
            </a:endParaRPr>
          </a:p>
        </p:txBody>
      </p:sp>
      <p:sp>
        <p:nvSpPr>
          <p:cNvPr id="18" name="Freihandform 17"/>
          <p:cNvSpPr/>
          <p:nvPr/>
        </p:nvSpPr>
        <p:spPr>
          <a:xfrm rot="21240000">
            <a:off x="1933481" y="2284248"/>
            <a:ext cx="863749" cy="182500"/>
          </a:xfrm>
          <a:custGeom>
            <a:avLst/>
            <a:gdLst>
              <a:gd name="connsiteX0" fmla="*/ 490061 w 490061"/>
              <a:gd name="connsiteY0" fmla="*/ 319315 h 319315"/>
              <a:gd name="connsiteX1" fmla="*/ 11090 w 490061"/>
              <a:gd name="connsiteY1" fmla="*/ 116115 h 319315"/>
              <a:gd name="connsiteX2" fmla="*/ 199775 w 490061"/>
              <a:gd name="connsiteY2" fmla="*/ 0 h 31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0061" h="319315">
                <a:moveTo>
                  <a:pt x="490061" y="319315"/>
                </a:moveTo>
                <a:cubicBezTo>
                  <a:pt x="274766" y="244324"/>
                  <a:pt x="59471" y="169334"/>
                  <a:pt x="11090" y="116115"/>
                </a:cubicBezTo>
                <a:cubicBezTo>
                  <a:pt x="-37291" y="62896"/>
                  <a:pt x="81242" y="31448"/>
                  <a:pt x="199775" y="0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" name="Gerade Verbindung 2"/>
          <p:cNvCxnSpPr>
            <a:stCxn id="15" idx="0"/>
          </p:cNvCxnSpPr>
          <p:nvPr/>
        </p:nvCxnSpPr>
        <p:spPr>
          <a:xfrm flipV="1">
            <a:off x="3392926" y="3429000"/>
            <a:ext cx="2115178" cy="1296144"/>
          </a:xfrm>
          <a:prstGeom prst="line">
            <a:avLst/>
          </a:prstGeom>
          <a:ln w="22225">
            <a:solidFill>
              <a:schemeClr val="accent3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9"/>
          <p:cNvCxnSpPr>
            <a:stCxn id="15" idx="4"/>
          </p:cNvCxnSpPr>
          <p:nvPr/>
        </p:nvCxnSpPr>
        <p:spPr>
          <a:xfrm>
            <a:off x="3392926" y="5913144"/>
            <a:ext cx="3221458" cy="324168"/>
          </a:xfrm>
          <a:prstGeom prst="line">
            <a:avLst/>
          </a:prstGeom>
          <a:ln w="22225">
            <a:solidFill>
              <a:schemeClr val="accent3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675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848" y="3068960"/>
            <a:ext cx="3801648" cy="2741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N. Wandkowsky</a:t>
            </a:r>
            <a:r>
              <a:rPr lang="de-DE" b="1" smtClean="0"/>
              <a:t>, Int. School  Nucl. Phys. Erice</a:t>
            </a:r>
            <a:r>
              <a:rPr lang="de-DE" smtClean="0"/>
              <a:t>, 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89D2E8-0673-459E-9413-C68D8E65A464}" type="slidenum">
              <a:rPr lang="de-DE" smtClean="0"/>
              <a:t>19</a:t>
            </a:fld>
            <a:endParaRPr lang="de-DE" dirty="0"/>
          </a:p>
        </p:txBody>
      </p:sp>
      <p:sp>
        <p:nvSpPr>
          <p:cNvPr id="7" name="Textfeld 6"/>
          <p:cNvSpPr txBox="1"/>
          <p:nvPr/>
        </p:nvSpPr>
        <p:spPr bwMode="auto">
          <a:xfrm>
            <a:off x="4642541" y="1284724"/>
            <a:ext cx="3943686" cy="70787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29" tIns="45715" rIns="91429" bIns="45715">
            <a:prstTxWarp prst="textNoShape">
              <a:avLst/>
            </a:prstTxWarp>
            <a:spAutoFit/>
          </a:bodyPr>
          <a:lstStyle/>
          <a:p>
            <a:r>
              <a:rPr lang="de-DE" sz="2000" b="1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Quasi-</a:t>
            </a:r>
            <a:r>
              <a:rPr lang="de-DE" sz="2000" b="1" dirty="0" err="1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monoenergetic</a:t>
            </a:r>
            <a:r>
              <a:rPr lang="de-DE" sz="2000" b="1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, angular </a:t>
            </a:r>
          </a:p>
          <a:p>
            <a:r>
              <a:rPr lang="de-DE" sz="2000" b="1" dirty="0" err="1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s</a:t>
            </a:r>
            <a:r>
              <a:rPr lang="de-DE" sz="2000" b="1" dirty="0" err="1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elective</a:t>
            </a:r>
            <a:r>
              <a:rPr lang="de-DE" sz="2000" b="1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electron</a:t>
            </a:r>
            <a:r>
              <a:rPr lang="de-DE" sz="2000" b="1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gun</a:t>
            </a:r>
            <a:endParaRPr lang="de-DE" sz="2000" b="1" dirty="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ea typeface="Arial" charset="0"/>
              <a:cs typeface="Arial" charset="0"/>
            </a:endParaRPr>
          </a:p>
        </p:txBody>
      </p:sp>
      <p:sp>
        <p:nvSpPr>
          <p:cNvPr id="8" name="Diagonal liegende Ecken des Rechtecks abrunden 7"/>
          <p:cNvSpPr/>
          <p:nvPr/>
        </p:nvSpPr>
        <p:spPr bwMode="auto">
          <a:xfrm flipH="1">
            <a:off x="4680630" y="2122555"/>
            <a:ext cx="3995826" cy="802389"/>
          </a:xfrm>
          <a:prstGeom prst="round2DiagRect">
            <a:avLst>
              <a:gd name="adj1" fmla="val 4991"/>
              <a:gd name="adj2" fmla="val 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7100"/>
              </a:lnSpc>
            </a:pP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4678572" y="2098686"/>
            <a:ext cx="4285916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diagnostic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tool</a:t>
            </a:r>
            <a:endParaRPr lang="de-DE" dirty="0" smtClean="0">
              <a:sym typeface="Wingdings"/>
            </a:endParaRPr>
          </a:p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study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of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electron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transmission</a:t>
            </a:r>
            <a:r>
              <a:rPr lang="de-DE" dirty="0" smtClean="0">
                <a:sym typeface="Wingdings"/>
              </a:rPr>
              <a:t> </a:t>
            </a:r>
          </a:p>
          <a:p>
            <a:pPr>
              <a:lnSpc>
                <a:spcPct val="120000"/>
              </a:lnSpc>
            </a:pPr>
            <a:r>
              <a:rPr lang="de-DE" dirty="0">
                <a:sym typeface="Wingdings"/>
              </a:rPr>
              <a:t> </a:t>
            </a:r>
            <a:r>
              <a:rPr lang="de-DE" dirty="0" smtClean="0">
                <a:sym typeface="Wingdings"/>
              </a:rPr>
              <a:t>   </a:t>
            </a: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390525" y="188640"/>
            <a:ext cx="7349827" cy="561975"/>
          </a:xfrm>
        </p:spPr>
        <p:txBody>
          <a:bodyPr/>
          <a:lstStyle/>
          <a:p>
            <a:pPr eaLnBrk="1" hangingPunct="1"/>
            <a:r>
              <a:rPr lang="de-DE" sz="3200" dirty="0" smtClean="0"/>
              <a:t>Transmission </a:t>
            </a:r>
            <a:r>
              <a:rPr lang="de-DE" sz="3200" dirty="0" err="1" smtClean="0"/>
              <a:t>studies</a:t>
            </a:r>
            <a:endParaRPr lang="de-DE" sz="3200" i="1" dirty="0" smtClean="0"/>
          </a:p>
        </p:txBody>
      </p:sp>
      <p:sp>
        <p:nvSpPr>
          <p:cNvPr id="15" name="Textfeld 14"/>
          <p:cNvSpPr txBox="1"/>
          <p:nvPr/>
        </p:nvSpPr>
        <p:spPr bwMode="auto">
          <a:xfrm>
            <a:off x="467544" y="4560867"/>
            <a:ext cx="3558965" cy="70787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29" tIns="45715" rIns="91429" bIns="45715">
            <a:prstTxWarp prst="textNoShape">
              <a:avLst/>
            </a:prstTxWarp>
            <a:spAutoFit/>
          </a:bodyPr>
          <a:lstStyle/>
          <a:p>
            <a:r>
              <a:rPr lang="de-DE" sz="2000" b="1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First </a:t>
            </a:r>
            <a:r>
              <a:rPr lang="de-DE" sz="2000" b="1" dirty="0" err="1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transmission</a:t>
            </a:r>
            <a:r>
              <a:rPr lang="de-DE" sz="2000" b="1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function</a:t>
            </a:r>
            <a:endParaRPr lang="de-DE" sz="2000" b="1" dirty="0" smtClean="0">
              <a:solidFill>
                <a:schemeClr val="bg1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ea typeface="Arial" charset="0"/>
              <a:cs typeface="Arial" charset="0"/>
            </a:endParaRPr>
          </a:p>
          <a:p>
            <a:r>
              <a:rPr lang="de-DE" sz="2000" b="1" dirty="0" err="1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a</a:t>
            </a:r>
            <a:r>
              <a:rPr lang="de-DE" sz="2000" b="1" dirty="0" err="1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t</a:t>
            </a:r>
            <a:r>
              <a:rPr lang="de-DE" sz="2000" b="1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 high </a:t>
            </a:r>
            <a:r>
              <a:rPr lang="de-DE" sz="2000" b="1" dirty="0" err="1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voltage</a:t>
            </a:r>
            <a:r>
              <a:rPr lang="de-DE" sz="2000" b="1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 (Aug. 14</a:t>
            </a:r>
            <a:r>
              <a:rPr lang="de-DE" sz="2000" b="1" baseline="30000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th</a:t>
            </a:r>
            <a:r>
              <a:rPr lang="de-DE" sz="2000" b="1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)</a:t>
            </a:r>
            <a:endParaRPr lang="de-DE" sz="2000" b="1" dirty="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ea typeface="Arial" charset="0"/>
              <a:cs typeface="Arial" charset="0"/>
            </a:endParaRPr>
          </a:p>
        </p:txBody>
      </p:sp>
      <p:sp>
        <p:nvSpPr>
          <p:cNvPr id="16" name="Textfeld 15"/>
          <p:cNvSpPr txBox="1"/>
          <p:nvPr/>
        </p:nvSpPr>
        <p:spPr>
          <a:xfrm rot="16200000">
            <a:off x="3583751" y="4383223"/>
            <a:ext cx="2302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latin typeface="Vrinda" pitchFamily="34" charset="0"/>
                <a:cs typeface="Vrinda" pitchFamily="34" charset="0"/>
              </a:rPr>
              <a:t>e</a:t>
            </a:r>
            <a:r>
              <a:rPr lang="de-DE" dirty="0" err="1" smtClean="0">
                <a:latin typeface="Vrinda" pitchFamily="34" charset="0"/>
                <a:cs typeface="Vrinda" pitchFamily="34" charset="0"/>
              </a:rPr>
              <a:t>lectron</a:t>
            </a:r>
            <a:r>
              <a:rPr lang="de-DE" dirty="0" smtClean="0">
                <a:latin typeface="Vrinda" pitchFamily="34" charset="0"/>
                <a:cs typeface="Vrinda" pitchFamily="34" charset="0"/>
              </a:rPr>
              <a:t> rate (</a:t>
            </a:r>
            <a:r>
              <a:rPr lang="de-DE" dirty="0" err="1" smtClean="0">
                <a:latin typeface="Vrinda" pitchFamily="34" charset="0"/>
                <a:cs typeface="Vrinda" pitchFamily="34" charset="0"/>
              </a:rPr>
              <a:t>kcps</a:t>
            </a:r>
            <a:r>
              <a:rPr lang="de-DE" dirty="0" smtClean="0">
                <a:latin typeface="Vrinda" pitchFamily="34" charset="0"/>
                <a:cs typeface="Vrinda" pitchFamily="34" charset="0"/>
              </a:rPr>
              <a:t>)</a:t>
            </a:r>
            <a:endParaRPr lang="de-DE" dirty="0">
              <a:latin typeface="Vrinda" pitchFamily="34" charset="0"/>
              <a:cs typeface="Vrinda" pitchFamily="34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7277554" y="5949280"/>
            <a:ext cx="1830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>
                <a:latin typeface="Vrinda" pitchFamily="34" charset="0"/>
                <a:cs typeface="Vrinda" pitchFamily="34" charset="0"/>
              </a:rPr>
              <a:t>U</a:t>
            </a:r>
            <a:r>
              <a:rPr lang="de-DE" baseline="-25000" dirty="0" smtClean="0">
                <a:latin typeface="Vrinda" pitchFamily="34" charset="0"/>
                <a:cs typeface="Vrinda" pitchFamily="34" charset="0"/>
              </a:rPr>
              <a:t>HV</a:t>
            </a:r>
            <a:r>
              <a:rPr lang="de-DE" dirty="0" smtClean="0">
                <a:latin typeface="Vrinda" pitchFamily="34" charset="0"/>
                <a:cs typeface="Vrinda" pitchFamily="34" charset="0"/>
              </a:rPr>
              <a:t>-</a:t>
            </a:r>
            <a:r>
              <a:rPr lang="de-DE" dirty="0" err="1" smtClean="0">
                <a:latin typeface="Vrinda" pitchFamily="34" charset="0"/>
                <a:cs typeface="Vrinda" pitchFamily="34" charset="0"/>
              </a:rPr>
              <a:t>U</a:t>
            </a:r>
            <a:r>
              <a:rPr lang="de-DE" baseline="-25000" dirty="0" err="1" smtClean="0">
                <a:latin typeface="Vrinda" pitchFamily="34" charset="0"/>
                <a:cs typeface="Vrinda" pitchFamily="34" charset="0"/>
              </a:rPr>
              <a:t>egun</a:t>
            </a:r>
            <a:r>
              <a:rPr lang="de-DE" dirty="0" smtClean="0">
                <a:latin typeface="Vrinda" pitchFamily="34" charset="0"/>
                <a:cs typeface="Vrinda" pitchFamily="34" charset="0"/>
              </a:rPr>
              <a:t> (eV)</a:t>
            </a:r>
            <a:endParaRPr lang="de-DE" dirty="0">
              <a:latin typeface="Vrinda" pitchFamily="34" charset="0"/>
              <a:cs typeface="Vrinda" pitchFamily="34" charset="0"/>
            </a:endParaRPr>
          </a:p>
        </p:txBody>
      </p:sp>
      <p:sp>
        <p:nvSpPr>
          <p:cNvPr id="18" name="Diagonal liegende Ecken des Rechtecks abrunden 17"/>
          <p:cNvSpPr/>
          <p:nvPr/>
        </p:nvSpPr>
        <p:spPr bwMode="auto">
          <a:xfrm flipH="1">
            <a:off x="467544" y="5362916"/>
            <a:ext cx="3486830" cy="802388"/>
          </a:xfrm>
          <a:prstGeom prst="round2DiagRect">
            <a:avLst>
              <a:gd name="adj1" fmla="val 4991"/>
              <a:gd name="adj2" fmla="val 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7100"/>
              </a:lnSpc>
            </a:pP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502108" y="5367652"/>
            <a:ext cx="3782555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successful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transmission</a:t>
            </a:r>
            <a:r>
              <a:rPr lang="de-DE" dirty="0" smtClean="0">
                <a:sym typeface="Wingdings"/>
              </a:rPr>
              <a:t>!</a:t>
            </a:r>
          </a:p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width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of</a:t>
            </a:r>
            <a:r>
              <a:rPr lang="de-DE" dirty="0" smtClean="0">
                <a:sym typeface="Wingdings"/>
              </a:rPr>
              <a:t> 100 </a:t>
            </a:r>
            <a:r>
              <a:rPr lang="de-DE" dirty="0" err="1" smtClean="0">
                <a:sym typeface="Wingdings"/>
              </a:rPr>
              <a:t>meV</a:t>
            </a:r>
            <a:endParaRPr lang="de-DE" dirty="0" smtClean="0">
              <a:sym typeface="Wingdings"/>
            </a:endParaRPr>
          </a:p>
        </p:txBody>
      </p:sp>
      <p:sp>
        <p:nvSpPr>
          <p:cNvPr id="6" name="Textfeld 4"/>
          <p:cNvSpPr txBox="1">
            <a:spLocks noChangeArrowheads="1"/>
          </p:cNvSpPr>
          <p:nvPr/>
        </p:nvSpPr>
        <p:spPr bwMode="auto">
          <a:xfrm rot="19239955">
            <a:off x="5217879" y="3773588"/>
            <a:ext cx="2349361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2500" dirty="0">
                <a:solidFill>
                  <a:srgbClr val="FFA7A7"/>
                </a:solidFill>
              </a:rPr>
              <a:t>PRELIMINARY</a:t>
            </a:r>
          </a:p>
        </p:txBody>
      </p:sp>
      <p:pic>
        <p:nvPicPr>
          <p:cNvPr id="21" name="Inhaltsplatzhalter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9" t="3587" r="22514" b="-665"/>
          <a:stretch/>
        </p:blipFill>
        <p:spPr>
          <a:xfrm>
            <a:off x="323528" y="1196752"/>
            <a:ext cx="3931935" cy="2806976"/>
          </a:xfrm>
          <a:prstGeom prst="rect">
            <a:avLst/>
          </a:prstGeom>
        </p:spPr>
      </p:pic>
      <p:grpSp>
        <p:nvGrpSpPr>
          <p:cNvPr id="22" name="Gruppieren 21"/>
          <p:cNvGrpSpPr/>
          <p:nvPr/>
        </p:nvGrpSpPr>
        <p:grpSpPr>
          <a:xfrm>
            <a:off x="352218" y="2520705"/>
            <a:ext cx="282624" cy="369332"/>
            <a:chOff x="-3207264" y="3453329"/>
            <a:chExt cx="282624" cy="369332"/>
          </a:xfrm>
        </p:grpSpPr>
        <p:sp>
          <p:nvSpPr>
            <p:cNvPr id="23" name="Ellipse 22"/>
            <p:cNvSpPr/>
            <p:nvPr/>
          </p:nvSpPr>
          <p:spPr>
            <a:xfrm>
              <a:off x="-3135436" y="3581453"/>
              <a:ext cx="169200" cy="169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-3207264" y="3453329"/>
              <a:ext cx="2826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/>
                <a:t>e</a:t>
              </a:r>
              <a:endParaRPr lang="de-DE" dirty="0"/>
            </a:p>
          </p:txBody>
        </p:sp>
      </p:grpSp>
      <p:grpSp>
        <p:nvGrpSpPr>
          <p:cNvPr id="25" name="Gruppieren 24"/>
          <p:cNvGrpSpPr/>
          <p:nvPr/>
        </p:nvGrpSpPr>
        <p:grpSpPr>
          <a:xfrm>
            <a:off x="352218" y="2481743"/>
            <a:ext cx="282624" cy="369332"/>
            <a:chOff x="-3207264" y="3453329"/>
            <a:chExt cx="282624" cy="369332"/>
          </a:xfrm>
        </p:grpSpPr>
        <p:sp>
          <p:nvSpPr>
            <p:cNvPr id="26" name="Ellipse 25"/>
            <p:cNvSpPr/>
            <p:nvPr/>
          </p:nvSpPr>
          <p:spPr>
            <a:xfrm>
              <a:off x="-3135436" y="3581453"/>
              <a:ext cx="169200" cy="1692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-3207264" y="3453329"/>
              <a:ext cx="2826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smtClean="0"/>
                <a:t>e</a:t>
              </a:r>
              <a:endParaRPr lang="de-DE" dirty="0"/>
            </a:p>
          </p:txBody>
        </p:sp>
      </p:grpSp>
      <p:sp>
        <p:nvSpPr>
          <p:cNvPr id="3" name="Textfeld 2"/>
          <p:cNvSpPr txBox="1"/>
          <p:nvPr/>
        </p:nvSpPr>
        <p:spPr>
          <a:xfrm>
            <a:off x="4860032" y="5229200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0.5</a:t>
            </a:r>
            <a:endParaRPr lang="de-DE" sz="1400" dirty="0"/>
          </a:p>
        </p:txBody>
      </p:sp>
      <p:sp>
        <p:nvSpPr>
          <p:cNvPr id="29" name="Textfeld 28"/>
          <p:cNvSpPr txBox="1"/>
          <p:nvPr/>
        </p:nvSpPr>
        <p:spPr>
          <a:xfrm>
            <a:off x="4858948" y="3501008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2.5</a:t>
            </a:r>
            <a:endParaRPr lang="de-DE" sz="1400" dirty="0"/>
          </a:p>
        </p:txBody>
      </p:sp>
      <p:sp>
        <p:nvSpPr>
          <p:cNvPr id="30" name="Textfeld 29"/>
          <p:cNvSpPr txBox="1"/>
          <p:nvPr/>
        </p:nvSpPr>
        <p:spPr>
          <a:xfrm>
            <a:off x="4858948" y="4777407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1.0</a:t>
            </a:r>
            <a:endParaRPr lang="de-DE" sz="1400" dirty="0"/>
          </a:p>
        </p:txBody>
      </p:sp>
      <p:sp>
        <p:nvSpPr>
          <p:cNvPr id="31" name="Textfeld 30"/>
          <p:cNvSpPr txBox="1"/>
          <p:nvPr/>
        </p:nvSpPr>
        <p:spPr>
          <a:xfrm>
            <a:off x="4860032" y="3933056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2.0</a:t>
            </a:r>
            <a:endParaRPr lang="de-DE" sz="1400" dirty="0"/>
          </a:p>
        </p:txBody>
      </p:sp>
      <p:sp>
        <p:nvSpPr>
          <p:cNvPr id="32" name="Textfeld 31"/>
          <p:cNvSpPr txBox="1"/>
          <p:nvPr/>
        </p:nvSpPr>
        <p:spPr>
          <a:xfrm>
            <a:off x="4860032" y="4365104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1</a:t>
            </a:r>
            <a:r>
              <a:rPr lang="de-DE" sz="1400" dirty="0" smtClean="0"/>
              <a:t>.5</a:t>
            </a:r>
            <a:endParaRPr lang="de-DE" sz="1400" dirty="0"/>
          </a:p>
        </p:txBody>
      </p:sp>
      <p:sp>
        <p:nvSpPr>
          <p:cNvPr id="33" name="Textfeld 32"/>
          <p:cNvSpPr txBox="1"/>
          <p:nvPr/>
        </p:nvSpPr>
        <p:spPr>
          <a:xfrm>
            <a:off x="4860032" y="3068960"/>
            <a:ext cx="433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3.0</a:t>
            </a:r>
            <a:endParaRPr lang="de-DE" sz="1400" dirty="0"/>
          </a:p>
        </p:txBody>
      </p:sp>
      <p:sp>
        <p:nvSpPr>
          <p:cNvPr id="34" name="Textfeld 33"/>
          <p:cNvSpPr txBox="1"/>
          <p:nvPr/>
        </p:nvSpPr>
        <p:spPr>
          <a:xfrm>
            <a:off x="8400037" y="5733256"/>
            <a:ext cx="492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-0.5</a:t>
            </a:r>
            <a:endParaRPr lang="de-DE" sz="1400" dirty="0"/>
          </a:p>
        </p:txBody>
      </p:sp>
      <p:sp>
        <p:nvSpPr>
          <p:cNvPr id="35" name="Textfeld 34"/>
          <p:cNvSpPr txBox="1"/>
          <p:nvPr/>
        </p:nvSpPr>
        <p:spPr>
          <a:xfrm>
            <a:off x="7895981" y="5733256"/>
            <a:ext cx="492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-0.6</a:t>
            </a:r>
            <a:endParaRPr lang="de-DE" sz="1400" dirty="0"/>
          </a:p>
        </p:txBody>
      </p:sp>
      <p:sp>
        <p:nvSpPr>
          <p:cNvPr id="36" name="Textfeld 35"/>
          <p:cNvSpPr txBox="1"/>
          <p:nvPr/>
        </p:nvSpPr>
        <p:spPr>
          <a:xfrm>
            <a:off x="6804248" y="5733256"/>
            <a:ext cx="492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-0.8</a:t>
            </a:r>
            <a:endParaRPr lang="de-DE" sz="1400" dirty="0"/>
          </a:p>
        </p:txBody>
      </p:sp>
      <p:sp>
        <p:nvSpPr>
          <p:cNvPr id="37" name="Textfeld 36"/>
          <p:cNvSpPr txBox="1"/>
          <p:nvPr/>
        </p:nvSpPr>
        <p:spPr>
          <a:xfrm>
            <a:off x="7391925" y="5733256"/>
            <a:ext cx="492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-0.7</a:t>
            </a:r>
            <a:endParaRPr lang="de-DE" sz="1400" dirty="0"/>
          </a:p>
        </p:txBody>
      </p:sp>
      <p:sp>
        <p:nvSpPr>
          <p:cNvPr id="38" name="Textfeld 37"/>
          <p:cNvSpPr txBox="1"/>
          <p:nvPr/>
        </p:nvSpPr>
        <p:spPr>
          <a:xfrm>
            <a:off x="6311805" y="5733256"/>
            <a:ext cx="492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-0.9</a:t>
            </a:r>
            <a:endParaRPr lang="de-DE" sz="1400" dirty="0"/>
          </a:p>
        </p:txBody>
      </p:sp>
      <p:sp>
        <p:nvSpPr>
          <p:cNvPr id="39" name="Textfeld 38"/>
          <p:cNvSpPr txBox="1"/>
          <p:nvPr/>
        </p:nvSpPr>
        <p:spPr>
          <a:xfrm>
            <a:off x="5796136" y="5733256"/>
            <a:ext cx="492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-1.0</a:t>
            </a:r>
            <a:endParaRPr lang="de-DE" sz="1400" dirty="0"/>
          </a:p>
        </p:txBody>
      </p:sp>
      <p:sp>
        <p:nvSpPr>
          <p:cNvPr id="40" name="Textfeld 39"/>
          <p:cNvSpPr txBox="1"/>
          <p:nvPr/>
        </p:nvSpPr>
        <p:spPr>
          <a:xfrm>
            <a:off x="5220072" y="5733256"/>
            <a:ext cx="4924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-1.1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496754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43 0.00231 L 0.10364 0.01734 C 0.12812 0.02289 0.13246 0.02775 0.15312 0.03237 C 0.1684 0.037 0.18281 0.04324 0.19531 0.04555 C 0.20781 0.04787 0.23194 0.04671 0.22777 0.04555 L 0.16996 0.03792 L 0.0967 0.01734 L 0.00086 0.00046 " pathEditMode="relative" rAng="0" ptsTypes="FfaaFFAF">
                                      <p:cBhvr>
                                        <p:cTn id="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89" y="21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44126E-6 L 0.07552 -0.04255 C 0.09687 -0.05273 0.15955 -0.13829 0.19253 -0.13829 C 0.22604 -0.15356 0.26354 -0.14384 0.2868 -0.14199 C 0.31007 -0.14014 0.32205 -0.13413 0.33194 -0.12696 L 0.346 -0.09875 L 0.36146 -0.06128 L 0.3868 -0.04255 " pathEditMode="relative" rAng="0" ptsTypes="FffaFAAF">
                                      <p:cBhvr>
                                        <p:cTn id="1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40" y="-76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N. Wandkowsky</a:t>
            </a:r>
            <a:r>
              <a:rPr lang="de-DE" b="1" smtClean="0"/>
              <a:t>, Int. School  Nucl. Phys. Erice</a:t>
            </a:r>
            <a:r>
              <a:rPr lang="de-DE" smtClean="0"/>
              <a:t>, 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89D2E8-0673-459E-9413-C68D8E65A464}" type="slidenum">
              <a:rPr lang="de-DE" smtClean="0"/>
              <a:t>2</a:t>
            </a:fld>
            <a:endParaRPr lang="de-DE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90525" y="188640"/>
            <a:ext cx="6911975" cy="561975"/>
          </a:xfrm>
        </p:spPr>
        <p:txBody>
          <a:bodyPr/>
          <a:lstStyle/>
          <a:p>
            <a:pPr eaLnBrk="1" hangingPunct="1"/>
            <a:r>
              <a:rPr lang="de-DE" sz="3200" dirty="0" smtClean="0"/>
              <a:t>KATRIN </a:t>
            </a:r>
            <a:r>
              <a:rPr lang="de-DE" sz="3200" dirty="0" err="1" smtClean="0"/>
              <a:t>overview</a:t>
            </a:r>
            <a:endParaRPr lang="de-DE" sz="3200" i="1" dirty="0" smtClean="0"/>
          </a:p>
        </p:txBody>
      </p:sp>
      <p:sp>
        <p:nvSpPr>
          <p:cNvPr id="9" name="Rechteck 8"/>
          <p:cNvSpPr/>
          <p:nvPr/>
        </p:nvSpPr>
        <p:spPr>
          <a:xfrm>
            <a:off x="899592" y="3327497"/>
            <a:ext cx="1152128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4025" indent="-274638"/>
            <a:r>
              <a:rPr lang="de-DE" dirty="0" err="1">
                <a:latin typeface="Frutiger LT Std 55 Roman"/>
                <a:cs typeface="Frutiger LT Std 55 Roman"/>
              </a:rPr>
              <a:t>s</a:t>
            </a:r>
            <a:r>
              <a:rPr lang="de-DE" dirty="0" err="1" smtClean="0">
                <a:latin typeface="Frutiger LT Std 55 Roman"/>
                <a:cs typeface="Frutiger LT Std 55 Roman"/>
              </a:rPr>
              <a:t>ource</a:t>
            </a:r>
            <a:endParaRPr lang="de-DE" dirty="0">
              <a:latin typeface="Frutiger LT Std 55 Roman"/>
              <a:cs typeface="Frutiger LT Std 55 Roman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2823567" y="3327497"/>
            <a:ext cx="1388393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4025" indent="-274638"/>
            <a:r>
              <a:rPr lang="de-DE" dirty="0" err="1" smtClean="0">
                <a:latin typeface="Frutiger LT Std 55 Roman"/>
                <a:cs typeface="Frutiger LT Std 55 Roman"/>
              </a:rPr>
              <a:t>transport</a:t>
            </a:r>
            <a:endParaRPr lang="de-DE" dirty="0">
              <a:latin typeface="Frutiger LT Std 55 Roman"/>
              <a:cs typeface="Frutiger LT Std 55 Roman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4716016" y="3327497"/>
            <a:ext cx="18002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4025" indent="-274638"/>
            <a:r>
              <a:rPr lang="de-DE" dirty="0" err="1" smtClean="0">
                <a:latin typeface="Frutiger LT Std 55 Roman"/>
                <a:cs typeface="Frutiger LT Std 55 Roman"/>
              </a:rPr>
              <a:t>spectrometer</a:t>
            </a:r>
            <a:endParaRPr lang="de-DE" dirty="0">
              <a:latin typeface="Frutiger LT Std 55 Roman"/>
              <a:cs typeface="Frutiger LT Std 55 Roman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7552941" y="3327497"/>
            <a:ext cx="1267531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4025" indent="-274638"/>
            <a:r>
              <a:rPr lang="de-DE" dirty="0" err="1" smtClean="0">
                <a:latin typeface="Frutiger LT Std 55 Roman"/>
                <a:cs typeface="Frutiger LT Std 55 Roman"/>
              </a:rPr>
              <a:t>detector</a:t>
            </a:r>
            <a:endParaRPr lang="de-DE" dirty="0">
              <a:latin typeface="Frutiger LT Std 55 Roman"/>
              <a:cs typeface="Frutiger LT Std 55 Roman"/>
            </a:endParaRPr>
          </a:p>
        </p:txBody>
      </p:sp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96" y="4077072"/>
            <a:ext cx="2798075" cy="202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minigol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24128" y="4076030"/>
            <a:ext cx="1651000" cy="1873250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15" name="Abgerundetes Rechteck 14"/>
          <p:cNvSpPr/>
          <p:nvPr/>
        </p:nvSpPr>
        <p:spPr>
          <a:xfrm>
            <a:off x="4644008" y="4437112"/>
            <a:ext cx="3816424" cy="1224136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 smtClean="0">
                <a:solidFill>
                  <a:schemeClr val="tx1"/>
                </a:solidFill>
              </a:rPr>
              <a:t>2013: </a:t>
            </a:r>
            <a:r>
              <a:rPr lang="de-DE" sz="2000" b="1" dirty="0" err="1" smtClean="0">
                <a:solidFill>
                  <a:schemeClr val="tx1"/>
                </a:solidFill>
              </a:rPr>
              <a:t>Spectrometer</a:t>
            </a:r>
            <a:r>
              <a:rPr lang="de-DE" sz="2000" b="1" dirty="0" smtClean="0">
                <a:solidFill>
                  <a:schemeClr val="tx1"/>
                </a:solidFill>
              </a:rPr>
              <a:t> </a:t>
            </a:r>
            <a:r>
              <a:rPr lang="de-DE" sz="2000" b="1" dirty="0" err="1" smtClean="0">
                <a:solidFill>
                  <a:schemeClr val="tx1"/>
                </a:solidFill>
              </a:rPr>
              <a:t>and</a:t>
            </a:r>
            <a:r>
              <a:rPr lang="de-DE" sz="2000" b="1" dirty="0" smtClean="0">
                <a:solidFill>
                  <a:schemeClr val="tx1"/>
                </a:solidFill>
              </a:rPr>
              <a:t> </a:t>
            </a:r>
            <a:r>
              <a:rPr lang="de-DE" sz="2000" b="1" dirty="0" err="1" smtClean="0">
                <a:solidFill>
                  <a:schemeClr val="tx1"/>
                </a:solidFill>
              </a:rPr>
              <a:t>Detector</a:t>
            </a:r>
            <a:r>
              <a:rPr lang="de-DE" sz="2000" b="1" dirty="0" smtClean="0">
                <a:solidFill>
                  <a:schemeClr val="tx1"/>
                </a:solidFill>
              </a:rPr>
              <a:t> </a:t>
            </a:r>
            <a:r>
              <a:rPr lang="de-DE" sz="2000" b="1" dirty="0" err="1" smtClean="0">
                <a:solidFill>
                  <a:schemeClr val="tx1"/>
                </a:solidFill>
              </a:rPr>
              <a:t>Section</a:t>
            </a:r>
            <a:r>
              <a:rPr lang="de-DE" sz="2000" b="1" dirty="0" smtClean="0">
                <a:solidFill>
                  <a:schemeClr val="tx1"/>
                </a:solidFill>
              </a:rPr>
              <a:t> (SDS) </a:t>
            </a:r>
            <a:r>
              <a:rPr lang="de-DE" sz="2000" b="1" dirty="0" err="1" smtClean="0">
                <a:solidFill>
                  <a:schemeClr val="tx1"/>
                </a:solidFill>
              </a:rPr>
              <a:t>commissioning</a:t>
            </a:r>
            <a:endParaRPr lang="de-DE" sz="2000" b="1" dirty="0">
              <a:solidFill>
                <a:schemeClr val="tx1"/>
              </a:solidFill>
            </a:endParaRPr>
          </a:p>
        </p:txBody>
      </p:sp>
      <p:pic>
        <p:nvPicPr>
          <p:cNvPr id="16" name="Picture 3" descr="U:\Eigene Dateien\katrin\grafik\Gesamtaufbau\2013\Beamline kpl iso Ansich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503" y="1484784"/>
            <a:ext cx="8928000" cy="1863326"/>
          </a:xfrm>
          <a:prstGeom prst="rect">
            <a:avLst/>
          </a:prstGeom>
          <a:noFill/>
        </p:spPr>
      </p:pic>
      <p:sp>
        <p:nvSpPr>
          <p:cNvPr id="17" name="Abgerundetes Rechteck 16"/>
          <p:cNvSpPr/>
          <p:nvPr/>
        </p:nvSpPr>
        <p:spPr>
          <a:xfrm>
            <a:off x="467544" y="4437112"/>
            <a:ext cx="3816424" cy="1224136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 smtClean="0">
                <a:solidFill>
                  <a:schemeClr val="tx1"/>
                </a:solidFill>
              </a:rPr>
              <a:t>2014: Source </a:t>
            </a:r>
            <a:r>
              <a:rPr lang="de-DE" sz="2000" b="1" dirty="0" err="1" smtClean="0">
                <a:solidFill>
                  <a:schemeClr val="tx1"/>
                </a:solidFill>
              </a:rPr>
              <a:t>and</a:t>
            </a:r>
            <a:r>
              <a:rPr lang="de-DE" sz="2000" b="1" dirty="0" smtClean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de-DE" sz="2000" b="1" dirty="0" smtClean="0">
                <a:solidFill>
                  <a:schemeClr val="tx1"/>
                </a:solidFill>
              </a:rPr>
              <a:t>Transport </a:t>
            </a:r>
            <a:r>
              <a:rPr lang="de-DE" sz="2000" b="1" dirty="0" err="1" smtClean="0">
                <a:solidFill>
                  <a:schemeClr val="tx1"/>
                </a:solidFill>
              </a:rPr>
              <a:t>Section</a:t>
            </a:r>
            <a:r>
              <a:rPr lang="de-DE" sz="2000" b="1" dirty="0" smtClean="0">
                <a:solidFill>
                  <a:schemeClr val="tx1"/>
                </a:solidFill>
              </a:rPr>
              <a:t> (STS) </a:t>
            </a:r>
            <a:r>
              <a:rPr lang="de-DE" sz="2000" b="1" dirty="0" err="1" smtClean="0">
                <a:solidFill>
                  <a:schemeClr val="tx1"/>
                </a:solidFill>
              </a:rPr>
              <a:t>commissioning</a:t>
            </a:r>
            <a:endParaRPr lang="de-DE" sz="2000" b="1" dirty="0">
              <a:solidFill>
                <a:schemeClr val="tx1"/>
              </a:solidFill>
            </a:endParaRPr>
          </a:p>
        </p:txBody>
      </p:sp>
      <p:sp>
        <p:nvSpPr>
          <p:cNvPr id="18" name="Abgerundetes Rechteck 17"/>
          <p:cNvSpPr/>
          <p:nvPr/>
        </p:nvSpPr>
        <p:spPr>
          <a:xfrm>
            <a:off x="136625" y="1844824"/>
            <a:ext cx="4291359" cy="426004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Textfeld 18"/>
          <p:cNvSpPr txBox="1"/>
          <p:nvPr/>
        </p:nvSpPr>
        <p:spPr bwMode="auto">
          <a:xfrm>
            <a:off x="378229" y="1012666"/>
            <a:ext cx="3543149" cy="400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2000" b="1" dirty="0" smtClean="0">
                <a:solidFill>
                  <a:schemeClr val="bg1"/>
                </a:solidFill>
                <a:latin typeface="Frutiger LT Std 55 Roman"/>
                <a:cs typeface="Frutiger LT Std 55 Roman"/>
              </a:rPr>
              <a:t>KATRIN experimental </a:t>
            </a:r>
            <a:r>
              <a:rPr lang="de-DE" sz="2000" b="1" dirty="0" err="1" smtClean="0">
                <a:solidFill>
                  <a:schemeClr val="bg1"/>
                </a:solidFill>
                <a:latin typeface="Frutiger LT Std 55 Roman"/>
                <a:cs typeface="Frutiger LT Std 55 Roman"/>
              </a:rPr>
              <a:t>setup</a:t>
            </a:r>
            <a:endParaRPr lang="de-DE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869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N. Wandkowsky</a:t>
            </a:r>
            <a:r>
              <a:rPr lang="de-DE" b="1" smtClean="0"/>
              <a:t>, Int. School  Nucl. Phys. Erice</a:t>
            </a:r>
            <a:r>
              <a:rPr lang="de-DE" smtClean="0"/>
              <a:t>, 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89D2E8-0673-459E-9413-C68D8E65A464}" type="slidenum">
              <a:rPr lang="de-DE" smtClean="0"/>
              <a:t>20</a:t>
            </a:fld>
            <a:endParaRPr lang="de-DE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90525" y="188640"/>
            <a:ext cx="7349827" cy="561975"/>
          </a:xfrm>
        </p:spPr>
        <p:txBody>
          <a:bodyPr/>
          <a:lstStyle/>
          <a:p>
            <a:pPr eaLnBrk="1" hangingPunct="1"/>
            <a:r>
              <a:rPr lang="de-DE" sz="3200" dirty="0" smtClean="0"/>
              <a:t>Background </a:t>
            </a:r>
            <a:r>
              <a:rPr lang="de-DE" sz="3200" dirty="0" err="1" smtClean="0"/>
              <a:t>studies</a:t>
            </a:r>
            <a:r>
              <a:rPr lang="de-DE" sz="3200" dirty="0" smtClean="0"/>
              <a:t> – </a:t>
            </a:r>
            <a:r>
              <a:rPr lang="de-DE" sz="3200" dirty="0" err="1" smtClean="0"/>
              <a:t>radon</a:t>
            </a:r>
            <a:endParaRPr lang="de-DE" sz="3200" i="1" dirty="0" smtClean="0"/>
          </a:p>
        </p:txBody>
      </p:sp>
      <p:sp>
        <p:nvSpPr>
          <p:cNvPr id="7" name="Textfeld 6"/>
          <p:cNvSpPr txBox="1"/>
          <p:nvPr/>
        </p:nvSpPr>
        <p:spPr bwMode="auto">
          <a:xfrm>
            <a:off x="395536" y="980728"/>
            <a:ext cx="6178464" cy="400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29" tIns="45715" rIns="91429" bIns="45715">
            <a:prstTxWarp prst="textNoShape">
              <a:avLst/>
            </a:prstTxWarp>
            <a:spAutoFit/>
          </a:bodyPr>
          <a:lstStyle/>
          <a:p>
            <a:r>
              <a:rPr lang="de-DE" sz="2000" b="1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Radon </a:t>
            </a:r>
            <a:r>
              <a:rPr lang="de-DE" sz="2000" b="1" dirty="0" err="1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sources</a:t>
            </a:r>
            <a:r>
              <a:rPr lang="de-DE" sz="2000" b="1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at</a:t>
            </a:r>
            <a:r>
              <a:rPr lang="de-DE" sz="2000" b="1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the</a:t>
            </a:r>
            <a:r>
              <a:rPr lang="de-DE" sz="2000" b="1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 KATRIN </a:t>
            </a:r>
            <a:r>
              <a:rPr lang="de-DE" sz="2000" b="1" dirty="0" err="1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main</a:t>
            </a:r>
            <a:r>
              <a:rPr lang="de-DE" sz="2000" b="1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spectrometer</a:t>
            </a:r>
            <a:endParaRPr lang="de-DE" sz="2000" b="1" dirty="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ea typeface="Arial" charset="0"/>
              <a:cs typeface="Arial" charset="0"/>
            </a:endParaRPr>
          </a:p>
        </p:txBody>
      </p:sp>
      <p:pic>
        <p:nvPicPr>
          <p:cNvPr id="9" name="Picture 4" descr="baff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9"/>
          <a:stretch>
            <a:fillRect/>
          </a:stretch>
        </p:blipFill>
        <p:spPr bwMode="auto">
          <a:xfrm>
            <a:off x="609069" y="3933056"/>
            <a:ext cx="3314859" cy="2361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Public Reach Out\Photos2\Hauptspektrometer\Baffle und Getter Pumpe\DSC_07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494" y="4257755"/>
            <a:ext cx="2821818" cy="2003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hteckige Legende 12"/>
          <p:cNvSpPr/>
          <p:nvPr/>
        </p:nvSpPr>
        <p:spPr bwMode="auto">
          <a:xfrm>
            <a:off x="4558494" y="4257754"/>
            <a:ext cx="2821818" cy="2003673"/>
          </a:xfrm>
          <a:prstGeom prst="wedgeRectCallout">
            <a:avLst>
              <a:gd name="adj1" fmla="val -138141"/>
              <a:gd name="adj2" fmla="val 30856"/>
            </a:avLst>
          </a:prstGeom>
          <a:noFill/>
          <a:ln w="38100" cap="flat" cmpd="sng" algn="ctr">
            <a:solidFill>
              <a:srgbClr val="00808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3459989"/>
            <a:endParaRPr lang="de-DE" sz="3300">
              <a:latin typeface="Arial" charset="0"/>
            </a:endParaRPr>
          </a:p>
        </p:txBody>
      </p:sp>
      <p:grpSp>
        <p:nvGrpSpPr>
          <p:cNvPr id="14" name="Gruppieren 13"/>
          <p:cNvGrpSpPr>
            <a:grpSpLocks noChangeAspect="1"/>
          </p:cNvGrpSpPr>
          <p:nvPr/>
        </p:nvGrpSpPr>
        <p:grpSpPr>
          <a:xfrm>
            <a:off x="4672777" y="2420888"/>
            <a:ext cx="2423848" cy="1709508"/>
            <a:chOff x="13805968" y="14219469"/>
            <a:chExt cx="6478503" cy="4307666"/>
          </a:xfrm>
        </p:grpSpPr>
        <p:pic>
          <p:nvPicPr>
            <p:cNvPr id="15" name="Picture 20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11342"/>
            <a:stretch/>
          </p:blipFill>
          <p:spPr bwMode="auto">
            <a:xfrm>
              <a:off x="13805968" y="14219469"/>
              <a:ext cx="6478503" cy="4307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6" name="Rechteckige Legende 15"/>
            <p:cNvSpPr/>
            <p:nvPr/>
          </p:nvSpPr>
          <p:spPr bwMode="auto">
            <a:xfrm>
              <a:off x="13805968" y="14219469"/>
              <a:ext cx="6478503" cy="4307666"/>
            </a:xfrm>
            <a:prstGeom prst="wedgeRectCallout">
              <a:avLst>
                <a:gd name="adj1" fmla="val 11557"/>
                <a:gd name="adj2" fmla="val 117138"/>
              </a:avLst>
            </a:prstGeom>
            <a:noFill/>
            <a:ln w="38100" cap="flat" cmpd="sng" algn="ctr">
              <a:solidFill>
                <a:srgbClr val="FFC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3459989"/>
              <a:endParaRPr lang="de-DE" sz="3300">
                <a:latin typeface="Arial" charset="0"/>
              </a:endParaRPr>
            </a:p>
          </p:txBody>
        </p:sp>
      </p:grp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855" y="2499176"/>
            <a:ext cx="960009" cy="1361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Rechteckige Legende 17"/>
          <p:cNvSpPr/>
          <p:nvPr/>
        </p:nvSpPr>
        <p:spPr bwMode="auto">
          <a:xfrm>
            <a:off x="2194490" y="2458238"/>
            <a:ext cx="1373743" cy="1330802"/>
          </a:xfrm>
          <a:prstGeom prst="wedgeRectCallout">
            <a:avLst>
              <a:gd name="adj1" fmla="val 171726"/>
              <a:gd name="adj2" fmla="val 11145"/>
            </a:avLst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3459989"/>
            <a:endParaRPr lang="de-DE" sz="3300">
              <a:latin typeface="Arial" charset="0"/>
            </a:endParaRPr>
          </a:p>
        </p:txBody>
      </p:sp>
      <p:sp>
        <p:nvSpPr>
          <p:cNvPr id="20" name="Diagonal liegende Ecken des Rechtecks abrunden 19"/>
          <p:cNvSpPr/>
          <p:nvPr/>
        </p:nvSpPr>
        <p:spPr bwMode="auto">
          <a:xfrm flipH="1">
            <a:off x="467544" y="1484784"/>
            <a:ext cx="6106456" cy="802388"/>
          </a:xfrm>
          <a:prstGeom prst="round2DiagRect">
            <a:avLst>
              <a:gd name="adj1" fmla="val 4991"/>
              <a:gd name="adj2" fmla="val 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7100"/>
              </a:lnSpc>
            </a:pP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9" name="Rechteck 18"/>
          <p:cNvSpPr/>
          <p:nvPr/>
        </p:nvSpPr>
        <p:spPr>
          <a:xfrm>
            <a:off x="502108" y="1556792"/>
            <a:ext cx="8678404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getter</a:t>
            </a:r>
            <a:r>
              <a:rPr lang="de-DE" dirty="0" smtClean="0">
                <a:sym typeface="Wingdings"/>
              </a:rPr>
              <a:t> material (St 707): </a:t>
            </a:r>
            <a:r>
              <a:rPr lang="de-DE" baseline="30000" dirty="0" smtClean="0">
                <a:sym typeface="Wingdings"/>
              </a:rPr>
              <a:t>219</a:t>
            </a:r>
            <a:r>
              <a:rPr lang="de-DE" dirty="0" smtClean="0">
                <a:sym typeface="Wingdings"/>
              </a:rPr>
              <a:t>Rn (t</a:t>
            </a:r>
            <a:r>
              <a:rPr lang="de-DE" baseline="-25000" dirty="0" smtClean="0">
                <a:sym typeface="Wingdings"/>
              </a:rPr>
              <a:t>1/2</a:t>
            </a:r>
            <a:r>
              <a:rPr lang="de-DE" dirty="0" smtClean="0">
                <a:sym typeface="Wingdings"/>
              </a:rPr>
              <a:t>=3.96 s)</a:t>
            </a:r>
          </a:p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vessel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surface</a:t>
            </a:r>
            <a:r>
              <a:rPr lang="de-DE" dirty="0" smtClean="0">
                <a:sym typeface="Wingdings"/>
              </a:rPr>
              <a:t>: </a:t>
            </a:r>
            <a:r>
              <a:rPr lang="de-DE" baseline="30000" dirty="0" smtClean="0">
                <a:sym typeface="Wingdings"/>
              </a:rPr>
              <a:t>220</a:t>
            </a:r>
            <a:r>
              <a:rPr lang="de-DE" dirty="0" smtClean="0">
                <a:sym typeface="Wingdings"/>
              </a:rPr>
              <a:t>Rn (t</a:t>
            </a:r>
            <a:r>
              <a:rPr lang="de-DE" baseline="-25000" dirty="0" smtClean="0">
                <a:sym typeface="Wingdings"/>
              </a:rPr>
              <a:t>1/2</a:t>
            </a:r>
            <a:r>
              <a:rPr lang="de-DE" dirty="0" smtClean="0">
                <a:sym typeface="Wingdings"/>
              </a:rPr>
              <a:t>=55.6 s)</a:t>
            </a:r>
          </a:p>
        </p:txBody>
      </p:sp>
    </p:spTree>
    <p:extLst>
      <p:ext uri="{BB962C8B-B14F-4D97-AF65-F5344CB8AC3E}">
        <p14:creationId xmlns:p14="http://schemas.microsoft.com/office/powerpoint/2010/main" val="349675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N. Wandkowsky</a:t>
            </a:r>
            <a:r>
              <a:rPr lang="de-DE" b="1" smtClean="0"/>
              <a:t>, Int. School  Nucl. Phys. Erice</a:t>
            </a:r>
            <a:r>
              <a:rPr lang="de-DE" smtClean="0"/>
              <a:t>, 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89D2E8-0673-459E-9413-C68D8E65A464}" type="slidenum">
              <a:rPr lang="de-DE" smtClean="0"/>
              <a:t>21</a:t>
            </a:fld>
            <a:endParaRPr lang="de-DE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390525" y="188640"/>
            <a:ext cx="7349827" cy="561975"/>
          </a:xfrm>
        </p:spPr>
        <p:txBody>
          <a:bodyPr/>
          <a:lstStyle/>
          <a:p>
            <a:pPr eaLnBrk="1" hangingPunct="1"/>
            <a:r>
              <a:rPr lang="de-DE" sz="3200" dirty="0" smtClean="0"/>
              <a:t>Background </a:t>
            </a:r>
            <a:r>
              <a:rPr lang="de-DE" sz="3200" dirty="0" err="1" smtClean="0"/>
              <a:t>studies</a:t>
            </a:r>
            <a:r>
              <a:rPr lang="de-DE" sz="3200" dirty="0" smtClean="0"/>
              <a:t> – </a:t>
            </a:r>
            <a:r>
              <a:rPr lang="de-DE" sz="3200" dirty="0" err="1" smtClean="0"/>
              <a:t>radon</a:t>
            </a:r>
            <a:endParaRPr lang="de-DE" sz="3200" i="1" dirty="0" smtClean="0"/>
          </a:p>
        </p:txBody>
      </p:sp>
      <p:grpSp>
        <p:nvGrpSpPr>
          <p:cNvPr id="13" name="Gruppieren 12"/>
          <p:cNvGrpSpPr/>
          <p:nvPr/>
        </p:nvGrpSpPr>
        <p:grpSpPr>
          <a:xfrm>
            <a:off x="251520" y="2420888"/>
            <a:ext cx="5040560" cy="3456384"/>
            <a:chOff x="1043608" y="1551440"/>
            <a:chExt cx="6563841" cy="4685872"/>
          </a:xfrm>
        </p:grpSpPr>
        <p:pic>
          <p:nvPicPr>
            <p:cNvPr id="8" name="Inhaltsplatzhalter 8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79" t="3587" r="22514" b="-665"/>
            <a:stretch/>
          </p:blipFill>
          <p:spPr>
            <a:xfrm>
              <a:off x="1043608" y="1551440"/>
              <a:ext cx="6563841" cy="4685872"/>
            </a:xfrm>
            <a:prstGeom prst="rect">
              <a:avLst/>
            </a:prstGeom>
          </p:spPr>
        </p:pic>
        <p:pic>
          <p:nvPicPr>
            <p:cNvPr id="9" name="Picture 134" descr="radon decay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0634" y="2631560"/>
              <a:ext cx="2966849" cy="1808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Textfeld 9"/>
          <p:cNvSpPr txBox="1"/>
          <p:nvPr/>
        </p:nvSpPr>
        <p:spPr bwMode="auto">
          <a:xfrm>
            <a:off x="395536" y="980728"/>
            <a:ext cx="5910570" cy="400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29" tIns="45715" rIns="91429" bIns="45715">
            <a:prstTxWarp prst="textNoShape">
              <a:avLst/>
            </a:prstTxWarp>
            <a:spAutoFit/>
          </a:bodyPr>
          <a:lstStyle/>
          <a:p>
            <a:r>
              <a:rPr lang="de-DE" sz="2000" b="1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Radon </a:t>
            </a:r>
            <a:r>
              <a:rPr lang="de-DE" sz="2000" b="1" dirty="0" err="1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decay</a:t>
            </a:r>
            <a:r>
              <a:rPr lang="de-DE" sz="2000" b="1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 in sensitive </a:t>
            </a:r>
            <a:r>
              <a:rPr lang="de-DE" sz="2000" b="1" dirty="0" err="1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spectrometer</a:t>
            </a:r>
            <a:r>
              <a:rPr lang="de-DE" sz="2000" b="1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volume</a:t>
            </a:r>
            <a:endParaRPr lang="de-DE" sz="2000" b="1" dirty="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ea typeface="Arial" charset="0"/>
              <a:cs typeface="Arial" charset="0"/>
            </a:endParaRPr>
          </a:p>
        </p:txBody>
      </p:sp>
      <p:sp>
        <p:nvSpPr>
          <p:cNvPr id="11" name="Diagonal liegende Ecken des Rechtecks abrunden 10"/>
          <p:cNvSpPr/>
          <p:nvPr/>
        </p:nvSpPr>
        <p:spPr bwMode="auto">
          <a:xfrm flipH="1">
            <a:off x="467544" y="1484784"/>
            <a:ext cx="6106456" cy="802388"/>
          </a:xfrm>
          <a:prstGeom prst="round2DiagRect">
            <a:avLst>
              <a:gd name="adj1" fmla="val 4991"/>
              <a:gd name="adj2" fmla="val 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7100"/>
              </a:lnSpc>
            </a:pP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502108" y="1556792"/>
            <a:ext cx="5755375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 smtClean="0">
                <a:sym typeface="Wingdings"/>
              </a:rPr>
              <a:t> alpha-emission: not relevant </a:t>
            </a:r>
            <a:r>
              <a:rPr lang="de-DE" dirty="0" err="1" smtClean="0">
                <a:sym typeface="Wingdings"/>
              </a:rPr>
              <a:t>for</a:t>
            </a:r>
            <a:r>
              <a:rPr lang="de-DE" dirty="0" smtClean="0">
                <a:sym typeface="Wingdings"/>
              </a:rPr>
              <a:t> KATRIN</a:t>
            </a:r>
          </a:p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accompanying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electrons</a:t>
            </a:r>
            <a:r>
              <a:rPr lang="de-DE" dirty="0" smtClean="0">
                <a:sym typeface="Wingdings"/>
              </a:rPr>
              <a:t>: </a:t>
            </a:r>
            <a:r>
              <a:rPr lang="de-DE" dirty="0" err="1" smtClean="0">
                <a:sym typeface="Wingdings"/>
              </a:rPr>
              <a:t>source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of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background</a:t>
            </a:r>
            <a:endParaRPr lang="de-DE" dirty="0" smtClean="0">
              <a:sym typeface="Wingdings"/>
            </a:endParaRPr>
          </a:p>
        </p:txBody>
      </p:sp>
      <p:pic>
        <p:nvPicPr>
          <p:cNvPr id="14" name="Picture 2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00" y="4077072"/>
            <a:ext cx="3726377" cy="2160239"/>
          </a:xfrm>
          <a:prstGeom prst="rect">
            <a:avLst/>
          </a:prstGeom>
          <a:noFill/>
          <a:ln w="31750">
            <a:solidFill>
              <a:schemeClr val="accent3">
                <a:lumMod val="6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1085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N. Wandkowsky</a:t>
            </a:r>
            <a:r>
              <a:rPr lang="de-DE" b="1" smtClean="0"/>
              <a:t>, Int. School  Nucl. Phys. Erice</a:t>
            </a:r>
            <a:r>
              <a:rPr lang="de-DE" smtClean="0"/>
              <a:t>, 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89D2E8-0673-459E-9413-C68D8E65A464}" type="slidenum">
              <a:rPr lang="de-DE" smtClean="0"/>
              <a:t>22</a:t>
            </a:fld>
            <a:endParaRPr lang="de-DE" dirty="0"/>
          </a:p>
        </p:txBody>
      </p:sp>
      <p:pic>
        <p:nvPicPr>
          <p:cNvPr id="6" name="Picture 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559474"/>
            <a:ext cx="7339722" cy="367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5004048" y="5301209"/>
            <a:ext cx="3950465" cy="95410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A00078"/>
                </a:solidFill>
              </a:rPr>
              <a:t>F. </a:t>
            </a:r>
            <a:r>
              <a:rPr lang="de-DE" sz="1400" dirty="0" err="1" smtClean="0">
                <a:solidFill>
                  <a:srgbClr val="A00078"/>
                </a:solidFill>
              </a:rPr>
              <a:t>Fränkle</a:t>
            </a:r>
            <a:r>
              <a:rPr lang="de-DE" sz="1400" dirty="0" smtClean="0">
                <a:solidFill>
                  <a:srgbClr val="A00078"/>
                </a:solidFill>
              </a:rPr>
              <a:t> et al</a:t>
            </a:r>
            <a:r>
              <a:rPr lang="en-US" sz="1400" dirty="0" smtClean="0"/>
              <a:t>, </a:t>
            </a:r>
            <a:r>
              <a:rPr lang="en-US" sz="1400" dirty="0" err="1"/>
              <a:t>Astropart</a:t>
            </a:r>
            <a:r>
              <a:rPr lang="en-US" sz="1400" dirty="0"/>
              <a:t>. Phys. </a:t>
            </a:r>
            <a:r>
              <a:rPr lang="en-US" sz="1400" b="1" dirty="0"/>
              <a:t>35</a:t>
            </a:r>
            <a:r>
              <a:rPr lang="en-US" sz="1400" dirty="0"/>
              <a:t>, 128 (2011</a:t>
            </a:r>
            <a:r>
              <a:rPr lang="en-US" sz="1400" dirty="0" smtClean="0"/>
              <a:t>)</a:t>
            </a:r>
          </a:p>
          <a:p>
            <a:r>
              <a:rPr lang="de-DE" sz="1400" dirty="0" smtClean="0">
                <a:solidFill>
                  <a:srgbClr val="A00078"/>
                </a:solidFill>
              </a:rPr>
              <a:t>S. Mertens et al</a:t>
            </a:r>
            <a:r>
              <a:rPr lang="en-US" sz="1400" dirty="0" smtClean="0"/>
              <a:t>, </a:t>
            </a:r>
            <a:r>
              <a:rPr lang="en-US" sz="1400" dirty="0" err="1" smtClean="0"/>
              <a:t>Astropart</a:t>
            </a:r>
            <a:r>
              <a:rPr lang="en-US" sz="1400" dirty="0"/>
              <a:t>. Phys</a:t>
            </a:r>
            <a:r>
              <a:rPr lang="en-US" sz="1400" dirty="0" smtClean="0"/>
              <a:t>. </a:t>
            </a:r>
            <a:r>
              <a:rPr lang="en-US" sz="1400" b="1" dirty="0" smtClean="0"/>
              <a:t>41</a:t>
            </a:r>
            <a:r>
              <a:rPr lang="en-US" sz="1400" dirty="0" smtClean="0"/>
              <a:t>, 52 (2013)</a:t>
            </a:r>
          </a:p>
          <a:p>
            <a:r>
              <a:rPr lang="de-DE" sz="1400" dirty="0" smtClean="0">
                <a:solidFill>
                  <a:srgbClr val="A00078"/>
                </a:solidFill>
              </a:rPr>
              <a:t>N</a:t>
            </a:r>
            <a:r>
              <a:rPr lang="de-DE" sz="1400" dirty="0">
                <a:solidFill>
                  <a:srgbClr val="A00078"/>
                </a:solidFill>
              </a:rPr>
              <a:t>. </a:t>
            </a:r>
            <a:r>
              <a:rPr lang="de-DE" sz="1400" dirty="0" smtClean="0">
                <a:solidFill>
                  <a:srgbClr val="A00078"/>
                </a:solidFill>
              </a:rPr>
              <a:t>W. et </a:t>
            </a:r>
            <a:r>
              <a:rPr lang="de-DE" sz="1400" dirty="0">
                <a:solidFill>
                  <a:srgbClr val="A00078"/>
                </a:solidFill>
              </a:rPr>
              <a:t>al</a:t>
            </a:r>
            <a:r>
              <a:rPr lang="de-DE" sz="1400" dirty="0">
                <a:solidFill>
                  <a:schemeClr val="tx1"/>
                </a:solidFill>
              </a:rPr>
              <a:t>, </a:t>
            </a:r>
            <a:r>
              <a:rPr lang="de-DE" sz="1400" dirty="0"/>
              <a:t>J. Phys. G </a:t>
            </a:r>
            <a:r>
              <a:rPr lang="de-DE" sz="1400" b="1" dirty="0"/>
              <a:t>40</a:t>
            </a:r>
            <a:r>
              <a:rPr lang="de-DE" sz="1400" dirty="0"/>
              <a:t> (2013) </a:t>
            </a:r>
          </a:p>
          <a:p>
            <a:r>
              <a:rPr lang="de-DE" sz="1400" dirty="0">
                <a:solidFill>
                  <a:srgbClr val="A00078"/>
                </a:solidFill>
              </a:rPr>
              <a:t>N. </a:t>
            </a:r>
            <a:r>
              <a:rPr lang="de-DE" sz="1400" dirty="0" smtClean="0">
                <a:solidFill>
                  <a:srgbClr val="A00078"/>
                </a:solidFill>
              </a:rPr>
              <a:t>W. </a:t>
            </a:r>
            <a:r>
              <a:rPr lang="de-DE" sz="1400" dirty="0">
                <a:solidFill>
                  <a:srgbClr val="A00078"/>
                </a:solidFill>
              </a:rPr>
              <a:t>et al</a:t>
            </a:r>
            <a:r>
              <a:rPr lang="de-DE" sz="1400" dirty="0">
                <a:solidFill>
                  <a:schemeClr val="tx1"/>
                </a:solidFill>
              </a:rPr>
              <a:t>, </a:t>
            </a:r>
            <a:r>
              <a:rPr lang="de-DE" sz="1400" dirty="0"/>
              <a:t>New J. Phys. </a:t>
            </a:r>
            <a:r>
              <a:rPr lang="de-DE" sz="1400" b="1" dirty="0"/>
              <a:t>15</a:t>
            </a:r>
            <a:r>
              <a:rPr lang="de-DE" sz="1400" dirty="0"/>
              <a:t> (2013</a:t>
            </a:r>
            <a:r>
              <a:rPr lang="de-DE" sz="1400" dirty="0" smtClean="0"/>
              <a:t>)</a:t>
            </a:r>
            <a:endParaRPr lang="en-US" sz="1400" dirty="0" smtClean="0"/>
          </a:p>
        </p:txBody>
      </p:sp>
      <p:sp>
        <p:nvSpPr>
          <p:cNvPr id="10" name="Textfeld 9"/>
          <p:cNvSpPr txBox="1"/>
          <p:nvPr/>
        </p:nvSpPr>
        <p:spPr>
          <a:xfrm>
            <a:off x="6927259" y="4509120"/>
            <a:ext cx="17491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 smtClean="0"/>
              <a:t>pre-spectrometer</a:t>
            </a:r>
            <a:endParaRPr lang="de-DE" sz="1600" dirty="0"/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390525" y="188640"/>
            <a:ext cx="7349827" cy="561975"/>
          </a:xfrm>
        </p:spPr>
        <p:txBody>
          <a:bodyPr/>
          <a:lstStyle/>
          <a:p>
            <a:pPr eaLnBrk="1" hangingPunct="1"/>
            <a:r>
              <a:rPr lang="de-DE" sz="3200" dirty="0" smtClean="0"/>
              <a:t>Background </a:t>
            </a:r>
            <a:r>
              <a:rPr lang="de-DE" sz="3200" dirty="0" err="1" smtClean="0"/>
              <a:t>studies</a:t>
            </a:r>
            <a:r>
              <a:rPr lang="de-DE" sz="3200" dirty="0" smtClean="0"/>
              <a:t> – </a:t>
            </a:r>
            <a:r>
              <a:rPr lang="de-DE" sz="3200" dirty="0" err="1" smtClean="0"/>
              <a:t>radon</a:t>
            </a:r>
            <a:r>
              <a:rPr lang="de-DE" sz="3200" dirty="0" smtClean="0"/>
              <a:t> </a:t>
            </a:r>
            <a:r>
              <a:rPr lang="de-DE" sz="3200" dirty="0" err="1" smtClean="0"/>
              <a:t>model</a:t>
            </a:r>
            <a:endParaRPr lang="de-DE" sz="3200" i="1" dirty="0" smtClean="0"/>
          </a:p>
        </p:txBody>
      </p:sp>
      <p:sp>
        <p:nvSpPr>
          <p:cNvPr id="12" name="Diagonal liegende Ecken des Rechtecks abrunden 11"/>
          <p:cNvSpPr/>
          <p:nvPr/>
        </p:nvSpPr>
        <p:spPr bwMode="auto">
          <a:xfrm flipH="1">
            <a:off x="251520" y="954594"/>
            <a:ext cx="8424936" cy="1600902"/>
          </a:xfrm>
          <a:prstGeom prst="round2DiagRect">
            <a:avLst>
              <a:gd name="adj1" fmla="val 4991"/>
              <a:gd name="adj2" fmla="val 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7100"/>
              </a:lnSpc>
            </a:pP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317768" y="1026602"/>
            <a:ext cx="85718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magnetically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stored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electrons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scatter</a:t>
            </a:r>
            <a:r>
              <a:rPr lang="de-DE" dirty="0" smtClean="0">
                <a:sym typeface="Wingdings"/>
              </a:rPr>
              <a:t> off residual gas </a:t>
            </a:r>
          </a:p>
          <a:p>
            <a:pPr>
              <a:lnSpc>
                <a:spcPct val="120000"/>
              </a:lnSpc>
            </a:pPr>
            <a:r>
              <a:rPr lang="de-DE" dirty="0">
                <a:latin typeface="Cambria Math"/>
                <a:ea typeface="Cambria Math"/>
                <a:sym typeface="Wingdings"/>
              </a:rPr>
              <a:t> </a:t>
            </a:r>
            <a:r>
              <a:rPr lang="de-DE" dirty="0" smtClean="0">
                <a:latin typeface="Cambria Math"/>
                <a:ea typeface="Cambria Math"/>
                <a:sym typeface="Wingdings"/>
              </a:rPr>
              <a:t>     →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ionization</a:t>
            </a:r>
            <a:r>
              <a:rPr lang="de-DE" dirty="0" smtClean="0">
                <a:sym typeface="Wingdings"/>
              </a:rPr>
              <a:t> </a:t>
            </a:r>
            <a:r>
              <a:rPr lang="de-DE" dirty="0">
                <a:latin typeface="Cambria Math"/>
                <a:ea typeface="Cambria Math"/>
                <a:sym typeface="Wingdings"/>
              </a:rPr>
              <a:t>→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secondary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electrons</a:t>
            </a:r>
            <a:endParaRPr lang="de-DE" dirty="0" smtClean="0">
              <a:sym typeface="Wingdings"/>
            </a:endParaRPr>
          </a:p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 smtClean="0">
                <a:sym typeface="Wingdings"/>
              </a:rPr>
              <a:t> high </a:t>
            </a:r>
            <a:r>
              <a:rPr lang="de-DE" dirty="0" err="1" smtClean="0">
                <a:sym typeface="Wingdings"/>
              </a:rPr>
              <a:t>primary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energies</a:t>
            </a:r>
            <a:r>
              <a:rPr lang="de-DE" dirty="0" smtClean="0">
                <a:sym typeface="Wingdings"/>
              </a:rPr>
              <a:t> </a:t>
            </a:r>
            <a:r>
              <a:rPr lang="de-DE" dirty="0" smtClean="0">
                <a:latin typeface="Cambria Math"/>
                <a:ea typeface="Cambria Math"/>
                <a:sym typeface="Wingdings"/>
              </a:rPr>
              <a:t>→ </a:t>
            </a:r>
            <a:r>
              <a:rPr lang="de-DE" dirty="0" err="1" smtClean="0">
                <a:sym typeface="Wingdings"/>
              </a:rPr>
              <a:t>hundreds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of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secondary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electrons</a:t>
            </a:r>
            <a:endParaRPr lang="de-DE" dirty="0" smtClean="0">
              <a:sym typeface="Wingdings"/>
            </a:endParaRPr>
          </a:p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>
                <a:sym typeface="Wingdings"/>
              </a:rPr>
              <a:t> </a:t>
            </a:r>
            <a:r>
              <a:rPr lang="de-DE" dirty="0" smtClean="0">
                <a:sym typeface="Wingdings"/>
              </a:rPr>
              <a:t>UHV (10-11 </a:t>
            </a:r>
            <a:r>
              <a:rPr lang="de-DE" dirty="0" err="1" smtClean="0">
                <a:sym typeface="Wingdings"/>
              </a:rPr>
              <a:t>mbar</a:t>
            </a:r>
            <a:r>
              <a:rPr lang="de-DE" dirty="0" smtClean="0">
                <a:sym typeface="Wingdings"/>
              </a:rPr>
              <a:t>)</a:t>
            </a:r>
            <a:r>
              <a:rPr lang="de-DE" dirty="0">
                <a:sym typeface="Wingdings"/>
              </a:rPr>
              <a:t> </a:t>
            </a:r>
            <a:r>
              <a:rPr lang="de-DE" dirty="0">
                <a:latin typeface="Cambria Math"/>
                <a:ea typeface="Cambria Math"/>
                <a:sym typeface="Wingdings"/>
              </a:rPr>
              <a:t>→ </a:t>
            </a:r>
            <a:r>
              <a:rPr lang="de-DE" dirty="0" err="1" smtClean="0">
                <a:sym typeface="Wingdings"/>
              </a:rPr>
              <a:t>storage</a:t>
            </a:r>
            <a:r>
              <a:rPr lang="de-DE" dirty="0" smtClean="0">
                <a:sym typeface="Wingdings"/>
              </a:rPr>
              <a:t> time </a:t>
            </a:r>
            <a:r>
              <a:rPr lang="de-DE" dirty="0" err="1" smtClean="0">
                <a:sym typeface="Wingdings"/>
              </a:rPr>
              <a:t>up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to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several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hours</a:t>
            </a:r>
            <a:endParaRPr lang="de-DE" dirty="0" smtClean="0">
              <a:sym typeface="Wingdings"/>
            </a:endParaRPr>
          </a:p>
          <a:p>
            <a:pPr>
              <a:lnSpc>
                <a:spcPct val="120000"/>
              </a:lnSpc>
            </a:pPr>
            <a:endParaRPr lang="de-DE" dirty="0" smtClean="0"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279934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N. Wandkowsky</a:t>
            </a:r>
            <a:r>
              <a:rPr lang="de-DE" b="1" smtClean="0"/>
              <a:t>, Int. School  Nucl. Phys. Erice</a:t>
            </a:r>
            <a:r>
              <a:rPr lang="de-DE" smtClean="0"/>
              <a:t>, 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89D2E8-0673-459E-9413-C68D8E65A464}" type="slidenum">
              <a:rPr lang="de-DE" smtClean="0"/>
              <a:t>23</a:t>
            </a:fld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4942015" y="5929535"/>
            <a:ext cx="3950465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A00078"/>
                </a:solidFill>
              </a:rPr>
              <a:t>S. Mertens et al</a:t>
            </a:r>
            <a:r>
              <a:rPr lang="en-US" sz="1400" dirty="0" smtClean="0"/>
              <a:t>, </a:t>
            </a:r>
            <a:r>
              <a:rPr lang="en-US" sz="1400" dirty="0" err="1" smtClean="0"/>
              <a:t>Astropart</a:t>
            </a:r>
            <a:r>
              <a:rPr lang="en-US" sz="1400" dirty="0"/>
              <a:t>. Phys</a:t>
            </a:r>
            <a:r>
              <a:rPr lang="en-US" sz="1400" dirty="0" smtClean="0"/>
              <a:t>. </a:t>
            </a:r>
            <a:r>
              <a:rPr lang="en-US" sz="1400" b="1" dirty="0" smtClean="0"/>
              <a:t>41</a:t>
            </a:r>
            <a:r>
              <a:rPr lang="en-US" sz="1400" dirty="0" smtClean="0"/>
              <a:t>, 52 (2013)</a:t>
            </a: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390525" y="188640"/>
            <a:ext cx="7349827" cy="561975"/>
          </a:xfrm>
        </p:spPr>
        <p:txBody>
          <a:bodyPr/>
          <a:lstStyle/>
          <a:p>
            <a:pPr eaLnBrk="1" hangingPunct="1"/>
            <a:r>
              <a:rPr lang="de-DE" sz="3200" dirty="0" smtClean="0"/>
              <a:t>Background </a:t>
            </a:r>
            <a:r>
              <a:rPr lang="de-DE" sz="3200" dirty="0" err="1" smtClean="0"/>
              <a:t>studies</a:t>
            </a:r>
            <a:r>
              <a:rPr lang="de-DE" sz="3200" dirty="0" smtClean="0"/>
              <a:t> – </a:t>
            </a:r>
            <a:r>
              <a:rPr lang="de-DE" sz="3200" dirty="0" err="1" smtClean="0"/>
              <a:t>expectations</a:t>
            </a:r>
            <a:endParaRPr lang="de-DE" sz="3200" i="1" dirty="0" smtClean="0"/>
          </a:p>
        </p:txBody>
      </p:sp>
      <p:sp>
        <p:nvSpPr>
          <p:cNvPr id="12" name="Diagonal liegende Ecken des Rechtecks abrunden 11"/>
          <p:cNvSpPr/>
          <p:nvPr/>
        </p:nvSpPr>
        <p:spPr bwMode="auto">
          <a:xfrm flipH="1">
            <a:off x="395536" y="1521249"/>
            <a:ext cx="6696744" cy="1115663"/>
          </a:xfrm>
          <a:prstGeom prst="round2DiagRect">
            <a:avLst>
              <a:gd name="adj1" fmla="val 4991"/>
              <a:gd name="adj2" fmla="val 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7100"/>
              </a:lnSpc>
            </a:pP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461784" y="1547383"/>
            <a:ext cx="6990536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modeling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of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physics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processes</a:t>
            </a:r>
            <a:r>
              <a:rPr lang="de-DE" dirty="0">
                <a:sym typeface="Wingdings"/>
              </a:rPr>
              <a:t>:</a:t>
            </a:r>
            <a:r>
              <a:rPr lang="de-DE" dirty="0" smtClean="0">
                <a:sym typeface="Wingdings"/>
              </a:rPr>
              <a:t> KASSIOPEIA</a:t>
            </a:r>
          </a:p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extrapolations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to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main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spectrometer</a:t>
            </a:r>
            <a:endParaRPr lang="de-DE" dirty="0" smtClean="0">
              <a:sym typeface="Wingdings"/>
            </a:endParaRPr>
          </a:p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expectation</a:t>
            </a:r>
            <a:r>
              <a:rPr lang="de-DE" dirty="0" smtClean="0">
                <a:sym typeface="Wingdings"/>
              </a:rPr>
              <a:t>: </a:t>
            </a:r>
            <a:r>
              <a:rPr lang="de-DE" dirty="0" err="1" smtClean="0">
                <a:sym typeface="Wingdings"/>
              </a:rPr>
              <a:t>background</a:t>
            </a:r>
            <a:r>
              <a:rPr lang="de-DE" dirty="0" smtClean="0">
                <a:sym typeface="Wingdings"/>
              </a:rPr>
              <a:t> on </a:t>
            </a:r>
            <a:r>
              <a:rPr lang="de-DE" dirty="0" err="1" smtClean="0">
                <a:sym typeface="Wingdings"/>
              </a:rPr>
              <a:t>the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order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of</a:t>
            </a:r>
            <a:r>
              <a:rPr lang="de-DE" dirty="0" smtClean="0">
                <a:sym typeface="Wingdings"/>
              </a:rPr>
              <a:t> 1 </a:t>
            </a:r>
            <a:r>
              <a:rPr lang="de-DE" dirty="0" err="1" smtClean="0">
                <a:sym typeface="Wingdings"/>
              </a:rPr>
              <a:t>count</a:t>
            </a:r>
            <a:r>
              <a:rPr lang="de-DE" dirty="0" smtClean="0">
                <a:sym typeface="Wingdings"/>
              </a:rPr>
              <a:t> per </a:t>
            </a:r>
            <a:r>
              <a:rPr lang="de-DE" dirty="0" err="1" smtClean="0">
                <a:sym typeface="Wingdings"/>
              </a:rPr>
              <a:t>second</a:t>
            </a:r>
            <a:endParaRPr lang="de-DE" dirty="0" smtClean="0">
              <a:sym typeface="Wingdings"/>
            </a:endParaRPr>
          </a:p>
        </p:txBody>
      </p:sp>
      <p:pic>
        <p:nvPicPr>
          <p:cNvPr id="13" name="Picture 2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71" y="3068960"/>
            <a:ext cx="3726377" cy="2160239"/>
          </a:xfrm>
          <a:prstGeom prst="rect">
            <a:avLst/>
          </a:prstGeom>
          <a:noFill/>
          <a:ln w="31750">
            <a:solidFill>
              <a:schemeClr val="accent3">
                <a:lumMod val="65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35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</p:pic>
      <p:sp>
        <p:nvSpPr>
          <p:cNvPr id="14" name="Textfeld 13"/>
          <p:cNvSpPr txBox="1"/>
          <p:nvPr/>
        </p:nvSpPr>
        <p:spPr bwMode="auto">
          <a:xfrm>
            <a:off x="395536" y="980728"/>
            <a:ext cx="5011286" cy="400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29" tIns="45715" rIns="91429" bIns="45715">
            <a:prstTxWarp prst="textNoShape">
              <a:avLst/>
            </a:prstTxWarp>
            <a:spAutoFit/>
          </a:bodyPr>
          <a:lstStyle/>
          <a:p>
            <a:r>
              <a:rPr lang="de-DE" sz="2000" b="1" dirty="0" err="1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Expectations</a:t>
            </a:r>
            <a:r>
              <a:rPr lang="de-DE" sz="2000" b="1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for</a:t>
            </a:r>
            <a:r>
              <a:rPr lang="de-DE" sz="2000" b="1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the</a:t>
            </a:r>
            <a:r>
              <a:rPr lang="de-DE" sz="2000" b="1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main</a:t>
            </a:r>
            <a:r>
              <a:rPr lang="de-DE" sz="2000" b="1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spectrometer</a:t>
            </a:r>
            <a:endParaRPr lang="de-DE" sz="2000" b="1" dirty="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ea typeface="Arial" charset="0"/>
              <a:cs typeface="Arial" charset="0"/>
            </a:endParaRPr>
          </a:p>
        </p:txBody>
      </p:sp>
      <p:grpSp>
        <p:nvGrpSpPr>
          <p:cNvPr id="9" name="Gruppieren 8"/>
          <p:cNvGrpSpPr/>
          <p:nvPr/>
        </p:nvGrpSpPr>
        <p:grpSpPr>
          <a:xfrm>
            <a:off x="4305938" y="2886873"/>
            <a:ext cx="4730558" cy="2774375"/>
            <a:chOff x="4449954" y="2636911"/>
            <a:chExt cx="4730558" cy="2774375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4109" y="2726598"/>
              <a:ext cx="4394395" cy="2455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feld 15"/>
            <p:cNvSpPr txBox="1"/>
            <p:nvPr/>
          </p:nvSpPr>
          <p:spPr>
            <a:xfrm>
              <a:off x="5073955" y="5103509"/>
              <a:ext cx="101021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400" dirty="0" err="1" smtClean="0"/>
                <a:t>scenario</a:t>
              </a:r>
              <a:r>
                <a:rPr lang="de-DE" sz="1400" dirty="0" smtClean="0"/>
                <a:t> 1</a:t>
              </a:r>
              <a:endParaRPr lang="de-DE" sz="1400" dirty="0"/>
            </a:p>
          </p:txBody>
        </p:sp>
        <p:sp>
          <p:nvSpPr>
            <p:cNvPr id="17" name="Textfeld 16"/>
            <p:cNvSpPr txBox="1"/>
            <p:nvPr/>
          </p:nvSpPr>
          <p:spPr>
            <a:xfrm>
              <a:off x="6166772" y="5103509"/>
              <a:ext cx="106952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400" b="1" dirty="0" err="1" smtClean="0"/>
                <a:t>scenario</a:t>
              </a:r>
              <a:r>
                <a:rPr lang="de-DE" sz="1400" b="1" dirty="0" smtClean="0"/>
                <a:t> 2</a:t>
              </a:r>
              <a:endParaRPr lang="de-DE" sz="1400" b="1" dirty="0"/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7162187" y="5103509"/>
              <a:ext cx="101021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400" dirty="0" err="1" smtClean="0"/>
                <a:t>scenario</a:t>
              </a:r>
              <a:r>
                <a:rPr lang="de-DE" sz="1400" dirty="0" smtClean="0"/>
                <a:t> 3</a:t>
              </a:r>
              <a:endParaRPr lang="de-DE" sz="1400" dirty="0"/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8170299" y="5103509"/>
              <a:ext cx="101021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de-DE" sz="1400" dirty="0" err="1" smtClean="0"/>
                <a:t>scenario</a:t>
              </a:r>
              <a:r>
                <a:rPr lang="de-DE" sz="1400" dirty="0" smtClean="0"/>
                <a:t> 4</a:t>
              </a:r>
              <a:endParaRPr lang="de-DE" sz="1400" dirty="0"/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4830508" y="2849702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1</a:t>
              </a:r>
              <a:endParaRPr lang="de-DE" sz="1400" dirty="0"/>
            </a:p>
          </p:txBody>
        </p:sp>
        <p:sp>
          <p:nvSpPr>
            <p:cNvPr id="21" name="Rechteck 20"/>
            <p:cNvSpPr/>
            <p:nvPr/>
          </p:nvSpPr>
          <p:spPr>
            <a:xfrm>
              <a:off x="4572000" y="2636911"/>
              <a:ext cx="489517" cy="25455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4631875" y="3351534"/>
              <a:ext cx="4908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10</a:t>
              </a:r>
              <a:r>
                <a:rPr lang="de-DE" sz="1400" baseline="30000" dirty="0" smtClean="0"/>
                <a:t>-1</a:t>
              </a:r>
              <a:endParaRPr lang="de-DE" sz="1400" baseline="30000" dirty="0"/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4631875" y="3901243"/>
              <a:ext cx="4908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10</a:t>
              </a:r>
              <a:r>
                <a:rPr lang="de-DE" sz="1400" baseline="30000" dirty="0" smtClean="0"/>
                <a:t>-2</a:t>
              </a:r>
              <a:endParaRPr lang="de-DE" sz="1400" baseline="30000" dirty="0"/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4631875" y="4395981"/>
              <a:ext cx="4908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10</a:t>
              </a:r>
              <a:r>
                <a:rPr lang="de-DE" sz="1400" baseline="30000" dirty="0" smtClean="0"/>
                <a:t>-3</a:t>
              </a:r>
              <a:endParaRPr lang="de-DE" sz="1400" baseline="30000" dirty="0"/>
            </a:p>
          </p:txBody>
        </p:sp>
        <p:sp>
          <p:nvSpPr>
            <p:cNvPr id="25" name="Textfeld 24"/>
            <p:cNvSpPr txBox="1"/>
            <p:nvPr/>
          </p:nvSpPr>
          <p:spPr>
            <a:xfrm>
              <a:off x="4657224" y="4945690"/>
              <a:ext cx="49084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10</a:t>
              </a:r>
              <a:r>
                <a:rPr lang="de-DE" sz="1400" baseline="30000" dirty="0" smtClean="0"/>
                <a:t>-4</a:t>
              </a:r>
              <a:endParaRPr lang="de-DE" sz="1400" baseline="30000" dirty="0"/>
            </a:p>
          </p:txBody>
        </p:sp>
        <p:sp>
          <p:nvSpPr>
            <p:cNvPr id="26" name="Textfeld 25"/>
            <p:cNvSpPr txBox="1"/>
            <p:nvPr/>
          </p:nvSpPr>
          <p:spPr>
            <a:xfrm rot="16200000">
              <a:off x="3631461" y="3635028"/>
              <a:ext cx="19447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400" dirty="0" smtClean="0"/>
                <a:t>Background rate (</a:t>
              </a:r>
              <a:r>
                <a:rPr lang="de-DE" sz="1400" dirty="0" err="1" smtClean="0"/>
                <a:t>cps</a:t>
              </a:r>
              <a:r>
                <a:rPr lang="de-DE" sz="1400" dirty="0" smtClean="0"/>
                <a:t>)</a:t>
              </a:r>
              <a:endParaRPr lang="de-DE" sz="1400" dirty="0"/>
            </a:p>
          </p:txBody>
        </p:sp>
      </p:grpSp>
      <p:sp>
        <p:nvSpPr>
          <p:cNvPr id="28" name="Textfeld 27"/>
          <p:cNvSpPr txBox="1"/>
          <p:nvPr/>
        </p:nvSpPr>
        <p:spPr>
          <a:xfrm>
            <a:off x="4644008" y="3049215"/>
            <a:ext cx="2840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1</a:t>
            </a:r>
            <a:endParaRPr lang="de-DE" sz="1400" baseline="30000" dirty="0"/>
          </a:p>
        </p:txBody>
      </p:sp>
    </p:spTree>
    <p:extLst>
      <p:ext uri="{BB962C8B-B14F-4D97-AF65-F5344CB8AC3E}">
        <p14:creationId xmlns:p14="http://schemas.microsoft.com/office/powerpoint/2010/main" val="273031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N. Wandkowsky</a:t>
            </a:r>
            <a:r>
              <a:rPr lang="de-DE" b="1" smtClean="0"/>
              <a:t>, Int. School  Nucl. Phys. Erice</a:t>
            </a:r>
            <a:r>
              <a:rPr lang="de-DE" smtClean="0"/>
              <a:t>, 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89D2E8-0673-459E-9413-C68D8E65A464}" type="slidenum">
              <a:rPr lang="de-DE" smtClean="0"/>
              <a:t>24</a:t>
            </a:fld>
            <a:endParaRPr lang="de-DE" dirty="0"/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390525" y="188640"/>
            <a:ext cx="7349827" cy="561975"/>
          </a:xfrm>
        </p:spPr>
        <p:txBody>
          <a:bodyPr/>
          <a:lstStyle/>
          <a:p>
            <a:pPr eaLnBrk="1" hangingPunct="1"/>
            <a:r>
              <a:rPr lang="de-DE" sz="3200" dirty="0" smtClean="0"/>
              <a:t>Background </a:t>
            </a:r>
            <a:r>
              <a:rPr lang="de-DE" sz="3200" dirty="0" err="1" smtClean="0"/>
              <a:t>studies</a:t>
            </a:r>
            <a:r>
              <a:rPr lang="de-DE" sz="3200" dirty="0" smtClean="0"/>
              <a:t> – </a:t>
            </a:r>
            <a:r>
              <a:rPr lang="de-DE" sz="3200" dirty="0" err="1" smtClean="0"/>
              <a:t>observations</a:t>
            </a:r>
            <a:endParaRPr lang="de-DE" sz="3200" i="1" dirty="0" smtClean="0"/>
          </a:p>
        </p:txBody>
      </p:sp>
      <p:sp>
        <p:nvSpPr>
          <p:cNvPr id="12" name="Diagonal liegende Ecken des Rechtecks abrunden 11"/>
          <p:cNvSpPr/>
          <p:nvPr/>
        </p:nvSpPr>
        <p:spPr bwMode="auto">
          <a:xfrm flipH="1">
            <a:off x="395536" y="1340768"/>
            <a:ext cx="8352928" cy="1704682"/>
          </a:xfrm>
          <a:prstGeom prst="round2DiagRect">
            <a:avLst>
              <a:gd name="adj1" fmla="val 4991"/>
              <a:gd name="adj2" fmla="val 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7100"/>
              </a:lnSpc>
            </a:pP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461784" y="1340768"/>
            <a:ext cx="828668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>
                <a:sym typeface="Wingdings"/>
              </a:rPr>
              <a:t> </a:t>
            </a:r>
            <a:r>
              <a:rPr lang="de-DE" dirty="0" err="1">
                <a:sym typeface="Wingdings"/>
              </a:rPr>
              <a:t>no</a:t>
            </a:r>
            <a:r>
              <a:rPr lang="de-DE" dirty="0">
                <a:sym typeface="Wingdings"/>
              </a:rPr>
              <a:t> large </a:t>
            </a:r>
            <a:r>
              <a:rPr lang="de-DE" dirty="0" err="1">
                <a:sym typeface="Wingdings"/>
              </a:rPr>
              <a:t>Penning</a:t>
            </a:r>
            <a:r>
              <a:rPr lang="de-DE" dirty="0">
                <a:sym typeface="Wingdings"/>
              </a:rPr>
              <a:t> </a:t>
            </a:r>
            <a:r>
              <a:rPr lang="de-DE" dirty="0" smtClean="0">
                <a:sym typeface="Wingdings"/>
              </a:rPr>
              <a:t>traps (</a:t>
            </a:r>
            <a:r>
              <a:rPr lang="de-DE" dirty="0" err="1" smtClean="0">
                <a:sym typeface="Wingdings"/>
              </a:rPr>
              <a:t>previous</a:t>
            </a:r>
            <a:r>
              <a:rPr lang="de-DE" dirty="0" smtClean="0">
                <a:sym typeface="Wingdings"/>
              </a:rPr>
              <a:t> MAC-E </a:t>
            </a:r>
            <a:r>
              <a:rPr lang="de-DE" dirty="0" err="1" smtClean="0">
                <a:sym typeface="Wingdings"/>
              </a:rPr>
              <a:t>filters</a:t>
            </a:r>
            <a:r>
              <a:rPr lang="de-DE" dirty="0" smtClean="0">
                <a:sym typeface="Wingdings"/>
              </a:rPr>
              <a:t>: &gt;10</a:t>
            </a:r>
            <a:r>
              <a:rPr lang="de-DE" baseline="30000" dirty="0" smtClean="0">
                <a:sym typeface="Wingdings"/>
              </a:rPr>
              <a:t>5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cps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initial</a:t>
            </a:r>
            <a:r>
              <a:rPr lang="de-DE" dirty="0" smtClean="0">
                <a:sym typeface="Wingdings"/>
              </a:rPr>
              <a:t> rate)</a:t>
            </a:r>
            <a:endParaRPr lang="de-DE" dirty="0">
              <a:sym typeface="Wingdings"/>
            </a:endParaRPr>
          </a:p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>
                <a:sym typeface="Wingdings"/>
              </a:rPr>
              <a:t> </a:t>
            </a:r>
            <a:r>
              <a:rPr lang="de-DE" dirty="0" err="1">
                <a:sym typeface="Wingdings"/>
              </a:rPr>
              <a:t>highly</a:t>
            </a:r>
            <a:r>
              <a:rPr lang="de-DE" dirty="0">
                <a:sym typeface="Wingdings"/>
              </a:rPr>
              <a:t> </a:t>
            </a:r>
            <a:r>
              <a:rPr lang="de-DE" dirty="0" err="1">
                <a:sym typeface="Wingdings"/>
              </a:rPr>
              <a:t>effective</a:t>
            </a:r>
            <a:r>
              <a:rPr lang="de-DE" dirty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magnetic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shielding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>
                <a:sym typeface="Wingdings"/>
              </a:rPr>
              <a:t>against</a:t>
            </a:r>
            <a:r>
              <a:rPr lang="de-DE" dirty="0">
                <a:sym typeface="Wingdings"/>
              </a:rPr>
              <a:t> </a:t>
            </a:r>
            <a:r>
              <a:rPr lang="de-DE" dirty="0" err="1">
                <a:sym typeface="Wingdings"/>
              </a:rPr>
              <a:t>cosmic</a:t>
            </a:r>
            <a:r>
              <a:rPr lang="de-DE" dirty="0">
                <a:sym typeface="Wingdings"/>
              </a:rPr>
              <a:t> </a:t>
            </a:r>
            <a:r>
              <a:rPr lang="el-GR" dirty="0" smtClean="0">
                <a:sym typeface="Wingdings"/>
              </a:rPr>
              <a:t>μ</a:t>
            </a:r>
            <a:r>
              <a:rPr lang="de-DE" dirty="0" smtClean="0">
                <a:sym typeface="Wingdings"/>
              </a:rPr>
              <a:t>-</a:t>
            </a:r>
            <a:r>
              <a:rPr lang="de-DE" dirty="0" err="1" smtClean="0">
                <a:sym typeface="Wingdings"/>
              </a:rPr>
              <a:t>induced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background</a:t>
            </a:r>
            <a:endParaRPr lang="de-DE" dirty="0" smtClean="0">
              <a:sym typeface="Wingdings"/>
            </a:endParaRPr>
          </a:p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>
                <a:sym typeface="Wingdings"/>
              </a:rPr>
              <a:t> </a:t>
            </a:r>
            <a:r>
              <a:rPr lang="de-DE" dirty="0" err="1">
                <a:sym typeface="Wingdings"/>
              </a:rPr>
              <a:t>required</a:t>
            </a:r>
            <a:r>
              <a:rPr lang="de-DE" dirty="0">
                <a:sym typeface="Wingdings"/>
              </a:rPr>
              <a:t> rate: </a:t>
            </a:r>
            <a:r>
              <a:rPr lang="de-DE" b="1" dirty="0">
                <a:sym typeface="Wingdings"/>
              </a:rPr>
              <a:t>10</a:t>
            </a:r>
            <a:r>
              <a:rPr lang="de-DE" b="1" baseline="30000" dirty="0">
                <a:sym typeface="Wingdings"/>
              </a:rPr>
              <a:t>-2</a:t>
            </a:r>
            <a:r>
              <a:rPr lang="de-DE" b="1" dirty="0">
                <a:sym typeface="Wingdings"/>
              </a:rPr>
              <a:t> </a:t>
            </a:r>
            <a:r>
              <a:rPr lang="de-DE" b="1" dirty="0" err="1">
                <a:sym typeface="Wingdings"/>
              </a:rPr>
              <a:t>cps</a:t>
            </a:r>
            <a:endParaRPr lang="de-DE" b="1" dirty="0">
              <a:sym typeface="Wingdings"/>
            </a:endParaRPr>
          </a:p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counter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>
                <a:sym typeface="Wingdings"/>
              </a:rPr>
              <a:t>measures</a:t>
            </a:r>
            <a:r>
              <a:rPr lang="de-DE" dirty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needed</a:t>
            </a:r>
            <a:r>
              <a:rPr lang="de-DE" dirty="0" smtClean="0">
                <a:sym typeface="Wingdings"/>
              </a:rPr>
              <a:t>: </a:t>
            </a:r>
            <a:r>
              <a:rPr lang="de-DE" dirty="0" err="1" smtClean="0">
                <a:sym typeface="Wingdings"/>
              </a:rPr>
              <a:t>electric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shielding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against</a:t>
            </a:r>
            <a:r>
              <a:rPr lang="de-DE" dirty="0" smtClean="0">
                <a:sym typeface="Wingdings"/>
              </a:rPr>
              <a:t> </a:t>
            </a:r>
            <a:r>
              <a:rPr lang="el-GR" dirty="0" smtClean="0">
                <a:sym typeface="Wingdings"/>
              </a:rPr>
              <a:t>μ</a:t>
            </a:r>
            <a:r>
              <a:rPr lang="de-DE" dirty="0" smtClean="0">
                <a:sym typeface="Wingdings"/>
              </a:rPr>
              <a:t>–</a:t>
            </a:r>
            <a:r>
              <a:rPr lang="de-DE" dirty="0" err="1" smtClean="0">
                <a:sym typeface="Wingdings"/>
              </a:rPr>
              <a:t>induced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background</a:t>
            </a:r>
            <a:r>
              <a:rPr lang="de-DE" dirty="0" smtClean="0">
                <a:sym typeface="Wingdings"/>
              </a:rPr>
              <a:t>, </a:t>
            </a:r>
          </a:p>
          <a:p>
            <a:pPr>
              <a:lnSpc>
                <a:spcPct val="120000"/>
              </a:lnSpc>
            </a:pPr>
            <a:r>
              <a:rPr lang="de-DE" dirty="0" smtClean="0">
                <a:sym typeface="Wingdings"/>
              </a:rPr>
              <a:t>    passive/</a:t>
            </a:r>
            <a:r>
              <a:rPr lang="de-DE" dirty="0" err="1" smtClean="0">
                <a:sym typeface="Wingdings"/>
              </a:rPr>
              <a:t>active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>
                <a:sym typeface="Wingdings"/>
              </a:rPr>
              <a:t>reduction</a:t>
            </a:r>
            <a:r>
              <a:rPr lang="de-DE" dirty="0">
                <a:sym typeface="Wingdings"/>
              </a:rPr>
              <a:t> </a:t>
            </a:r>
            <a:r>
              <a:rPr lang="de-DE" dirty="0" err="1">
                <a:sym typeface="Wingdings"/>
              </a:rPr>
              <a:t>of</a:t>
            </a:r>
            <a:r>
              <a:rPr lang="de-DE" dirty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stored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>
                <a:sym typeface="Wingdings"/>
              </a:rPr>
              <a:t>electron</a:t>
            </a:r>
            <a:r>
              <a:rPr lang="de-DE" dirty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background</a:t>
            </a:r>
            <a:endParaRPr lang="de-DE" dirty="0">
              <a:sym typeface="Wingdings"/>
            </a:endParaRPr>
          </a:p>
        </p:txBody>
      </p:sp>
      <p:sp>
        <p:nvSpPr>
          <p:cNvPr id="14" name="Textfeld 13"/>
          <p:cNvSpPr txBox="1"/>
          <p:nvPr/>
        </p:nvSpPr>
        <p:spPr bwMode="auto">
          <a:xfrm>
            <a:off x="395536" y="836712"/>
            <a:ext cx="4639389" cy="400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29" tIns="45715" rIns="91429" bIns="45715">
            <a:prstTxWarp prst="textNoShape">
              <a:avLst/>
            </a:prstTxWarp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First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look</a:t>
            </a:r>
            <a:r>
              <a:rPr lang="de-DE" sz="2000" b="1" dirty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at</a:t>
            </a:r>
            <a:r>
              <a:rPr lang="de-DE" sz="2000" b="1" dirty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background</a:t>
            </a:r>
            <a:r>
              <a:rPr lang="de-DE" sz="2000" b="1" dirty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with</a:t>
            </a:r>
            <a:r>
              <a:rPr lang="de-DE" sz="2000" b="1" dirty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full</a:t>
            </a:r>
            <a:r>
              <a:rPr lang="de-DE" sz="2000" b="1" dirty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 HV</a:t>
            </a:r>
            <a:endParaRPr lang="de-DE" sz="2000" b="1" dirty="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ea typeface="Arial" charset="0"/>
              <a:cs typeface="Arial" charset="0"/>
            </a:endParaRPr>
          </a:p>
        </p:txBody>
      </p: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825" y="3090446"/>
            <a:ext cx="4799663" cy="2983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hteck 28"/>
          <p:cNvSpPr/>
          <p:nvPr/>
        </p:nvSpPr>
        <p:spPr>
          <a:xfrm>
            <a:off x="4164825" y="3162454"/>
            <a:ext cx="335167" cy="2781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Textfeld 29"/>
          <p:cNvSpPr txBox="1"/>
          <p:nvPr/>
        </p:nvSpPr>
        <p:spPr>
          <a:xfrm rot="16200000">
            <a:off x="2761057" y="4253318"/>
            <a:ext cx="252028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Background rate (</a:t>
            </a:r>
            <a:r>
              <a:rPr lang="de-DE" sz="1600" dirty="0" err="1" smtClean="0"/>
              <a:t>cps</a:t>
            </a:r>
            <a:r>
              <a:rPr lang="de-DE" sz="1600" dirty="0" smtClean="0"/>
              <a:t>)</a:t>
            </a:r>
            <a:endParaRPr lang="de-DE" sz="1600" dirty="0"/>
          </a:p>
        </p:txBody>
      </p:sp>
      <p:sp>
        <p:nvSpPr>
          <p:cNvPr id="31" name="Textfeld 30"/>
          <p:cNvSpPr txBox="1"/>
          <p:nvPr/>
        </p:nvSpPr>
        <p:spPr>
          <a:xfrm>
            <a:off x="4102000" y="3255948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2.5</a:t>
            </a:r>
            <a:endParaRPr lang="de-DE" sz="1600" baseline="30000" dirty="0"/>
          </a:p>
        </p:txBody>
      </p:sp>
      <p:sp>
        <p:nvSpPr>
          <p:cNvPr id="32" name="Textfeld 31"/>
          <p:cNvSpPr txBox="1"/>
          <p:nvPr/>
        </p:nvSpPr>
        <p:spPr>
          <a:xfrm>
            <a:off x="4254400" y="3687996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2</a:t>
            </a:r>
            <a:endParaRPr lang="de-DE" sz="1600" baseline="30000" dirty="0"/>
          </a:p>
        </p:txBody>
      </p:sp>
      <p:sp>
        <p:nvSpPr>
          <p:cNvPr id="33" name="Textfeld 32"/>
          <p:cNvSpPr txBox="1"/>
          <p:nvPr/>
        </p:nvSpPr>
        <p:spPr>
          <a:xfrm>
            <a:off x="4102000" y="4192052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1.5</a:t>
            </a:r>
            <a:endParaRPr lang="de-DE" sz="1600" baseline="30000" dirty="0"/>
          </a:p>
        </p:txBody>
      </p:sp>
      <p:sp>
        <p:nvSpPr>
          <p:cNvPr id="34" name="Textfeld 33"/>
          <p:cNvSpPr txBox="1"/>
          <p:nvPr/>
        </p:nvSpPr>
        <p:spPr>
          <a:xfrm>
            <a:off x="4273520" y="4696108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1</a:t>
            </a:r>
            <a:endParaRPr lang="de-DE" sz="1600" baseline="30000" dirty="0"/>
          </a:p>
        </p:txBody>
      </p:sp>
      <p:sp>
        <p:nvSpPr>
          <p:cNvPr id="35" name="Textfeld 34"/>
          <p:cNvSpPr txBox="1"/>
          <p:nvPr/>
        </p:nvSpPr>
        <p:spPr>
          <a:xfrm>
            <a:off x="4102000" y="5178678"/>
            <a:ext cx="4700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0</a:t>
            </a:r>
            <a:r>
              <a:rPr lang="de-DE" sz="1600" dirty="0" smtClean="0"/>
              <a:t>.5</a:t>
            </a:r>
            <a:endParaRPr lang="de-DE" sz="1600" baseline="30000" dirty="0"/>
          </a:p>
        </p:txBody>
      </p:sp>
      <p:sp>
        <p:nvSpPr>
          <p:cNvPr id="36" name="Textfeld 35"/>
          <p:cNvSpPr txBox="1"/>
          <p:nvPr/>
        </p:nvSpPr>
        <p:spPr>
          <a:xfrm>
            <a:off x="4283968" y="5704220"/>
            <a:ext cx="29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0</a:t>
            </a:r>
            <a:endParaRPr lang="de-DE" sz="1600" baseline="30000" dirty="0"/>
          </a:p>
        </p:txBody>
      </p:sp>
      <p:sp>
        <p:nvSpPr>
          <p:cNvPr id="37" name="Rechteck 36"/>
          <p:cNvSpPr/>
          <p:nvPr/>
        </p:nvSpPr>
        <p:spPr>
          <a:xfrm>
            <a:off x="4499993" y="5853566"/>
            <a:ext cx="4104456" cy="2412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Textfeld 37"/>
          <p:cNvSpPr txBox="1"/>
          <p:nvPr/>
        </p:nvSpPr>
        <p:spPr>
          <a:xfrm>
            <a:off x="4860032" y="5754742"/>
            <a:ext cx="526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smtClean="0"/>
              <a:t>100</a:t>
            </a:r>
            <a:endParaRPr lang="de-DE" sz="1600" baseline="30000" dirty="0"/>
          </a:p>
        </p:txBody>
      </p:sp>
      <p:sp>
        <p:nvSpPr>
          <p:cNvPr id="39" name="Textfeld 38"/>
          <p:cNvSpPr txBox="1"/>
          <p:nvPr/>
        </p:nvSpPr>
        <p:spPr>
          <a:xfrm>
            <a:off x="5508104" y="5754742"/>
            <a:ext cx="526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2</a:t>
            </a:r>
            <a:r>
              <a:rPr lang="de-DE" sz="1600" dirty="0" smtClean="0"/>
              <a:t>00</a:t>
            </a:r>
            <a:endParaRPr lang="de-DE" sz="1600" baseline="30000" dirty="0"/>
          </a:p>
        </p:txBody>
      </p:sp>
      <p:sp>
        <p:nvSpPr>
          <p:cNvPr id="40" name="Textfeld 39"/>
          <p:cNvSpPr txBox="1"/>
          <p:nvPr/>
        </p:nvSpPr>
        <p:spPr>
          <a:xfrm>
            <a:off x="6134126" y="5754742"/>
            <a:ext cx="526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3</a:t>
            </a:r>
            <a:r>
              <a:rPr lang="de-DE" sz="1600" dirty="0" smtClean="0"/>
              <a:t>00</a:t>
            </a:r>
            <a:endParaRPr lang="de-DE" sz="1600" baseline="30000" dirty="0"/>
          </a:p>
        </p:txBody>
      </p:sp>
      <p:sp>
        <p:nvSpPr>
          <p:cNvPr id="41" name="Textfeld 40"/>
          <p:cNvSpPr txBox="1"/>
          <p:nvPr/>
        </p:nvSpPr>
        <p:spPr>
          <a:xfrm>
            <a:off x="6710190" y="5754742"/>
            <a:ext cx="526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4</a:t>
            </a:r>
            <a:r>
              <a:rPr lang="de-DE" sz="1600" dirty="0" smtClean="0"/>
              <a:t>00</a:t>
            </a:r>
            <a:endParaRPr lang="de-DE" sz="1600" baseline="30000" dirty="0"/>
          </a:p>
        </p:txBody>
      </p:sp>
      <p:sp>
        <p:nvSpPr>
          <p:cNvPr id="42" name="Textfeld 41"/>
          <p:cNvSpPr txBox="1"/>
          <p:nvPr/>
        </p:nvSpPr>
        <p:spPr>
          <a:xfrm>
            <a:off x="7740352" y="5970766"/>
            <a:ext cx="100811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600" dirty="0"/>
              <a:t>t</a:t>
            </a:r>
            <a:r>
              <a:rPr lang="de-DE" sz="1600" dirty="0" smtClean="0"/>
              <a:t>ime (s)</a:t>
            </a:r>
            <a:endParaRPr lang="de-DE" sz="1600" dirty="0"/>
          </a:p>
        </p:txBody>
      </p:sp>
      <p:sp>
        <p:nvSpPr>
          <p:cNvPr id="43" name="Textfeld 42"/>
          <p:cNvSpPr txBox="1"/>
          <p:nvPr/>
        </p:nvSpPr>
        <p:spPr>
          <a:xfrm>
            <a:off x="7956376" y="5754742"/>
            <a:ext cx="526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6</a:t>
            </a:r>
            <a:r>
              <a:rPr lang="de-DE" sz="1600" dirty="0" smtClean="0"/>
              <a:t>00</a:t>
            </a:r>
            <a:endParaRPr lang="de-DE" sz="1600" baseline="30000" dirty="0"/>
          </a:p>
        </p:txBody>
      </p:sp>
      <p:sp>
        <p:nvSpPr>
          <p:cNvPr id="44" name="Textfeld 43"/>
          <p:cNvSpPr txBox="1"/>
          <p:nvPr/>
        </p:nvSpPr>
        <p:spPr>
          <a:xfrm>
            <a:off x="7358262" y="5754742"/>
            <a:ext cx="5261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5</a:t>
            </a:r>
            <a:r>
              <a:rPr lang="de-DE" sz="1600" dirty="0" smtClean="0"/>
              <a:t>00</a:t>
            </a:r>
            <a:endParaRPr lang="de-DE" sz="1600" baseline="30000" dirty="0"/>
          </a:p>
        </p:txBody>
      </p:sp>
      <p:pic>
        <p:nvPicPr>
          <p:cNvPr id="4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89466"/>
            <a:ext cx="33528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Rechteck 45"/>
          <p:cNvSpPr/>
          <p:nvPr/>
        </p:nvSpPr>
        <p:spPr>
          <a:xfrm>
            <a:off x="3203848" y="3456015"/>
            <a:ext cx="335167" cy="27810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Textfeld 46"/>
          <p:cNvSpPr txBox="1"/>
          <p:nvPr/>
        </p:nvSpPr>
        <p:spPr>
          <a:xfrm>
            <a:off x="3131840" y="3954542"/>
            <a:ext cx="4908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10</a:t>
            </a:r>
            <a:r>
              <a:rPr lang="de-DE" sz="1400" baseline="30000" dirty="0" smtClean="0"/>
              <a:t>-2</a:t>
            </a:r>
            <a:endParaRPr lang="de-DE" sz="1400" baseline="30000" dirty="0"/>
          </a:p>
        </p:txBody>
      </p:sp>
      <p:sp>
        <p:nvSpPr>
          <p:cNvPr id="48" name="Textfeld 47"/>
          <p:cNvSpPr txBox="1"/>
          <p:nvPr/>
        </p:nvSpPr>
        <p:spPr>
          <a:xfrm>
            <a:off x="3131840" y="5394702"/>
            <a:ext cx="6495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smtClean="0"/>
              <a:t>2·10</a:t>
            </a:r>
            <a:r>
              <a:rPr lang="de-DE" sz="1400" baseline="30000" dirty="0" smtClean="0"/>
              <a:t>-3</a:t>
            </a:r>
            <a:endParaRPr lang="de-DE" sz="1400" baseline="30000" dirty="0"/>
          </a:p>
        </p:txBody>
      </p:sp>
      <p:sp>
        <p:nvSpPr>
          <p:cNvPr id="49" name="Textfeld 4"/>
          <p:cNvSpPr txBox="1">
            <a:spLocks noChangeArrowheads="1"/>
          </p:cNvSpPr>
          <p:nvPr/>
        </p:nvSpPr>
        <p:spPr bwMode="auto">
          <a:xfrm>
            <a:off x="4669867" y="3284984"/>
            <a:ext cx="2349361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2500" dirty="0">
                <a:solidFill>
                  <a:srgbClr val="FFA7A7"/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138632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N. Wandkowsky</a:t>
            </a:r>
            <a:r>
              <a:rPr lang="de-DE" b="1" smtClean="0"/>
              <a:t>, Int. School  Nucl. Phys. Erice</a:t>
            </a:r>
            <a:r>
              <a:rPr lang="de-DE" smtClean="0"/>
              <a:t>, 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89D2E8-0673-459E-9413-C68D8E65A464}" type="slidenum">
              <a:rPr lang="de-DE" smtClean="0"/>
              <a:t>25</a:t>
            </a:fld>
            <a:endParaRPr lang="de-DE" dirty="0"/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390525" y="188640"/>
            <a:ext cx="7349827" cy="561975"/>
          </a:xfrm>
        </p:spPr>
        <p:txBody>
          <a:bodyPr/>
          <a:lstStyle/>
          <a:p>
            <a:pPr eaLnBrk="1" hangingPunct="1"/>
            <a:r>
              <a:rPr lang="de-DE" sz="3200" dirty="0" smtClean="0"/>
              <a:t>Background </a:t>
            </a:r>
            <a:r>
              <a:rPr lang="de-DE" sz="3200" dirty="0" err="1" smtClean="0"/>
              <a:t>studies</a:t>
            </a:r>
            <a:r>
              <a:rPr lang="de-DE" sz="3200" dirty="0" smtClean="0"/>
              <a:t> – </a:t>
            </a:r>
            <a:r>
              <a:rPr lang="de-DE" sz="3200" dirty="0" err="1" smtClean="0"/>
              <a:t>reduction</a:t>
            </a:r>
            <a:endParaRPr lang="de-DE" sz="3200" i="1" dirty="0" smtClean="0"/>
          </a:p>
        </p:txBody>
      </p:sp>
      <p:sp>
        <p:nvSpPr>
          <p:cNvPr id="29" name="Freeform 26"/>
          <p:cNvSpPr>
            <a:spLocks/>
          </p:cNvSpPr>
          <p:nvPr/>
        </p:nvSpPr>
        <p:spPr bwMode="auto">
          <a:xfrm rot="2340000">
            <a:off x="5714444" y="3536373"/>
            <a:ext cx="376237" cy="788987"/>
          </a:xfrm>
          <a:custGeom>
            <a:avLst/>
            <a:gdLst>
              <a:gd name="T0" fmla="*/ 0 w 790"/>
              <a:gd name="T1" fmla="*/ 0 h 500"/>
              <a:gd name="T2" fmla="*/ 120211055 w 790"/>
              <a:gd name="T3" fmla="*/ 637439955 h 500"/>
              <a:gd name="T4" fmla="*/ 179182633 w 790"/>
              <a:gd name="T5" fmla="*/ 1245000972 h 5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90" h="500">
                <a:moveTo>
                  <a:pt x="0" y="0"/>
                </a:moveTo>
                <a:cubicBezTo>
                  <a:pt x="88" y="43"/>
                  <a:pt x="398" y="173"/>
                  <a:pt x="530" y="256"/>
                </a:cubicBezTo>
                <a:cubicBezTo>
                  <a:pt x="651" y="339"/>
                  <a:pt x="736" y="449"/>
                  <a:pt x="790" y="500"/>
                </a:cubicBezTo>
              </a:path>
            </a:pathLst>
          </a:custGeom>
          <a:noFill/>
          <a:ln w="50800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30" name="Picture 131" descr="U:\Eigene Dateien\Daten\Katrin\Meeting\Collaboration Meetings\21 KIT 10. bis 14.9.2011\Spektrometer\Baffle\P10207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581" y="3930866"/>
            <a:ext cx="2935835" cy="2336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32" descr="U:\Eigene Dateien\Daten\Katrin\Meeting\Collaboration Meetings\21 KIT 10. bis 14.9.2011\Spektrometer\Baffle\P102067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00" b="197"/>
          <a:stretch/>
        </p:blipFill>
        <p:spPr bwMode="auto">
          <a:xfrm>
            <a:off x="683568" y="3933056"/>
            <a:ext cx="3094984" cy="231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Line 2"/>
          <p:cNvSpPr>
            <a:spLocks noChangeShapeType="1"/>
          </p:cNvSpPr>
          <p:nvPr/>
        </p:nvSpPr>
        <p:spPr bwMode="auto">
          <a:xfrm>
            <a:off x="5975821" y="3501008"/>
            <a:ext cx="25209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3" name="Line 3"/>
          <p:cNvSpPr>
            <a:spLocks noChangeShapeType="1"/>
          </p:cNvSpPr>
          <p:nvPr/>
        </p:nvSpPr>
        <p:spPr bwMode="auto">
          <a:xfrm>
            <a:off x="6004421" y="1700808"/>
            <a:ext cx="25209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4" name="Freeform 4"/>
          <p:cNvSpPr>
            <a:spLocks/>
          </p:cNvSpPr>
          <p:nvPr/>
        </p:nvSpPr>
        <p:spPr bwMode="auto">
          <a:xfrm>
            <a:off x="8511207" y="1700808"/>
            <a:ext cx="230188" cy="1800225"/>
          </a:xfrm>
          <a:custGeom>
            <a:avLst/>
            <a:gdLst>
              <a:gd name="T0" fmla="*/ 0 w 145"/>
              <a:gd name="T1" fmla="*/ 0 h 1134"/>
              <a:gd name="T2" fmla="*/ 365424244 w 145"/>
              <a:gd name="T3" fmla="*/ 1318042513 h 1134"/>
              <a:gd name="T4" fmla="*/ 0 w 145"/>
              <a:gd name="T5" fmla="*/ 2147483647 h 113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45" h="1134">
                <a:moveTo>
                  <a:pt x="0" y="0"/>
                </a:moveTo>
                <a:cubicBezTo>
                  <a:pt x="24" y="87"/>
                  <a:pt x="145" y="334"/>
                  <a:pt x="145" y="523"/>
                </a:cubicBezTo>
                <a:cubicBezTo>
                  <a:pt x="145" y="712"/>
                  <a:pt x="30" y="1007"/>
                  <a:pt x="0" y="1134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35" name="Rectangle 5"/>
          <p:cNvSpPr>
            <a:spLocks noChangeArrowheads="1"/>
          </p:cNvSpPr>
          <p:nvPr/>
        </p:nvSpPr>
        <p:spPr bwMode="auto">
          <a:xfrm>
            <a:off x="6111800" y="1772816"/>
            <a:ext cx="2341563" cy="136525"/>
          </a:xfrm>
          <a:prstGeom prst="rect">
            <a:avLst/>
          </a:prstGeom>
          <a:noFill/>
          <a:ln w="38100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6" name="Rectangle 6"/>
          <p:cNvSpPr>
            <a:spLocks noChangeArrowheads="1"/>
          </p:cNvSpPr>
          <p:nvPr/>
        </p:nvSpPr>
        <p:spPr bwMode="auto">
          <a:xfrm>
            <a:off x="6111800" y="1988840"/>
            <a:ext cx="2341563" cy="136525"/>
          </a:xfrm>
          <a:prstGeom prst="rect">
            <a:avLst/>
          </a:prstGeom>
          <a:noFill/>
          <a:ln w="38100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7" name="Rectangle 7"/>
          <p:cNvSpPr>
            <a:spLocks noChangeArrowheads="1"/>
          </p:cNvSpPr>
          <p:nvPr/>
        </p:nvSpPr>
        <p:spPr bwMode="auto">
          <a:xfrm>
            <a:off x="6111800" y="3284984"/>
            <a:ext cx="2341563" cy="136525"/>
          </a:xfrm>
          <a:prstGeom prst="rect">
            <a:avLst/>
          </a:prstGeom>
          <a:noFill/>
          <a:ln w="38100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38" name="Rectangle 8"/>
          <p:cNvSpPr>
            <a:spLocks noChangeArrowheads="1"/>
          </p:cNvSpPr>
          <p:nvPr/>
        </p:nvSpPr>
        <p:spPr bwMode="auto">
          <a:xfrm>
            <a:off x="6111801" y="3068960"/>
            <a:ext cx="2341562" cy="136525"/>
          </a:xfrm>
          <a:prstGeom prst="rect">
            <a:avLst/>
          </a:prstGeom>
          <a:noFill/>
          <a:ln w="38100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grpSp>
        <p:nvGrpSpPr>
          <p:cNvPr id="39" name="Group 9"/>
          <p:cNvGrpSpPr>
            <a:grpSpLocks/>
          </p:cNvGrpSpPr>
          <p:nvPr/>
        </p:nvGrpSpPr>
        <p:grpSpPr bwMode="auto">
          <a:xfrm>
            <a:off x="5221833" y="1704454"/>
            <a:ext cx="784225" cy="1793875"/>
            <a:chOff x="2930" y="1688"/>
            <a:chExt cx="494" cy="1130"/>
          </a:xfrm>
        </p:grpSpPr>
        <p:sp>
          <p:nvSpPr>
            <p:cNvPr id="40" name="Line 10"/>
            <p:cNvSpPr>
              <a:spLocks noChangeShapeType="1"/>
            </p:cNvSpPr>
            <p:nvPr/>
          </p:nvSpPr>
          <p:spPr bwMode="auto">
            <a:xfrm flipV="1">
              <a:off x="2945" y="1717"/>
              <a:ext cx="111" cy="123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" name="Line 11"/>
            <p:cNvSpPr>
              <a:spLocks noChangeShapeType="1"/>
            </p:cNvSpPr>
            <p:nvPr/>
          </p:nvSpPr>
          <p:spPr bwMode="auto">
            <a:xfrm flipH="1" flipV="1">
              <a:off x="3060" y="1713"/>
              <a:ext cx="133" cy="119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2" name="Line 12"/>
            <p:cNvSpPr>
              <a:spLocks noChangeShapeType="1"/>
            </p:cNvSpPr>
            <p:nvPr/>
          </p:nvSpPr>
          <p:spPr bwMode="auto">
            <a:xfrm flipH="1">
              <a:off x="3045" y="1688"/>
              <a:ext cx="379" cy="25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3" name="Line 13"/>
            <p:cNvSpPr>
              <a:spLocks noChangeShapeType="1"/>
            </p:cNvSpPr>
            <p:nvPr/>
          </p:nvSpPr>
          <p:spPr bwMode="auto">
            <a:xfrm flipV="1">
              <a:off x="2949" y="1889"/>
              <a:ext cx="111" cy="123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4" name="Line 14"/>
            <p:cNvSpPr>
              <a:spLocks noChangeShapeType="1"/>
            </p:cNvSpPr>
            <p:nvPr/>
          </p:nvSpPr>
          <p:spPr bwMode="auto">
            <a:xfrm flipH="1" flipV="1">
              <a:off x="3064" y="1885"/>
              <a:ext cx="133" cy="119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5" name="Line 15"/>
            <p:cNvSpPr>
              <a:spLocks noChangeShapeType="1"/>
            </p:cNvSpPr>
            <p:nvPr/>
          </p:nvSpPr>
          <p:spPr bwMode="auto">
            <a:xfrm flipV="1">
              <a:off x="3065" y="1840"/>
              <a:ext cx="0" cy="45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6" name="Line 16"/>
            <p:cNvSpPr>
              <a:spLocks noChangeShapeType="1"/>
            </p:cNvSpPr>
            <p:nvPr/>
          </p:nvSpPr>
          <p:spPr bwMode="auto">
            <a:xfrm flipV="1">
              <a:off x="3348" y="1737"/>
              <a:ext cx="0" cy="73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7" name="Line 17"/>
            <p:cNvSpPr>
              <a:spLocks noChangeShapeType="1"/>
            </p:cNvSpPr>
            <p:nvPr/>
          </p:nvSpPr>
          <p:spPr bwMode="auto">
            <a:xfrm flipV="1">
              <a:off x="3061" y="1992"/>
              <a:ext cx="0" cy="497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8" name="Line 18"/>
            <p:cNvSpPr>
              <a:spLocks noChangeShapeType="1"/>
            </p:cNvSpPr>
            <p:nvPr/>
          </p:nvSpPr>
          <p:spPr bwMode="auto">
            <a:xfrm flipV="1">
              <a:off x="3338" y="2653"/>
              <a:ext cx="0" cy="73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9" name="Line 19"/>
            <p:cNvSpPr>
              <a:spLocks noChangeShapeType="1"/>
            </p:cNvSpPr>
            <p:nvPr/>
          </p:nvSpPr>
          <p:spPr bwMode="auto">
            <a:xfrm>
              <a:off x="2930" y="2665"/>
              <a:ext cx="111" cy="12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0" name="Line 20"/>
            <p:cNvSpPr>
              <a:spLocks noChangeShapeType="1"/>
            </p:cNvSpPr>
            <p:nvPr/>
          </p:nvSpPr>
          <p:spPr bwMode="auto">
            <a:xfrm flipH="1">
              <a:off x="3045" y="2673"/>
              <a:ext cx="133" cy="118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1" name="Line 21"/>
            <p:cNvSpPr>
              <a:spLocks noChangeShapeType="1"/>
            </p:cNvSpPr>
            <p:nvPr/>
          </p:nvSpPr>
          <p:spPr bwMode="auto">
            <a:xfrm flipH="1" flipV="1">
              <a:off x="3033" y="2790"/>
              <a:ext cx="382" cy="28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2" name="Line 22"/>
            <p:cNvSpPr>
              <a:spLocks noChangeShapeType="1"/>
            </p:cNvSpPr>
            <p:nvPr/>
          </p:nvSpPr>
          <p:spPr bwMode="auto">
            <a:xfrm>
              <a:off x="2934" y="2494"/>
              <a:ext cx="111" cy="122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3" name="Line 23"/>
            <p:cNvSpPr>
              <a:spLocks noChangeShapeType="1"/>
            </p:cNvSpPr>
            <p:nvPr/>
          </p:nvSpPr>
          <p:spPr bwMode="auto">
            <a:xfrm flipH="1">
              <a:off x="3049" y="2502"/>
              <a:ext cx="133" cy="118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4" name="Line 24"/>
            <p:cNvSpPr>
              <a:spLocks noChangeShapeType="1"/>
            </p:cNvSpPr>
            <p:nvPr/>
          </p:nvSpPr>
          <p:spPr bwMode="auto">
            <a:xfrm>
              <a:off x="3050" y="2620"/>
              <a:ext cx="0" cy="45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55" name="Text Box 27"/>
          <p:cNvSpPr txBox="1">
            <a:spLocks noChangeArrowheads="1"/>
          </p:cNvSpPr>
          <p:nvPr/>
        </p:nvSpPr>
        <p:spPr bwMode="auto">
          <a:xfrm>
            <a:off x="7236296" y="1393031"/>
            <a:ext cx="113204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b="1" dirty="0">
                <a:solidFill>
                  <a:srgbClr val="009900"/>
                </a:solidFill>
              </a:rPr>
              <a:t>NEG-Pump</a:t>
            </a:r>
          </a:p>
        </p:txBody>
      </p:sp>
      <p:sp>
        <p:nvSpPr>
          <p:cNvPr id="56" name="Text Box 28"/>
          <p:cNvSpPr txBox="1">
            <a:spLocks noChangeArrowheads="1"/>
          </p:cNvSpPr>
          <p:nvPr/>
        </p:nvSpPr>
        <p:spPr bwMode="auto">
          <a:xfrm>
            <a:off x="3906764" y="2276872"/>
            <a:ext cx="138531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99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0000FF"/>
                </a:solidFill>
              </a:rPr>
              <a:t>L</a:t>
            </a:r>
            <a:r>
              <a:rPr lang="en-US" b="1" dirty="0" smtClean="0">
                <a:solidFill>
                  <a:srgbClr val="0000FF"/>
                </a:solidFill>
              </a:rPr>
              <a:t>N</a:t>
            </a:r>
            <a:r>
              <a:rPr lang="en-US" b="1" baseline="-25000" dirty="0" smtClean="0">
                <a:solidFill>
                  <a:srgbClr val="0000FF"/>
                </a:solidFill>
              </a:rPr>
              <a:t>2</a:t>
            </a:r>
            <a:r>
              <a:rPr lang="en-US" b="1" dirty="0" smtClean="0">
                <a:solidFill>
                  <a:srgbClr val="0000FF"/>
                </a:solidFill>
              </a:rPr>
              <a:t> cooled</a:t>
            </a:r>
          </a:p>
          <a:p>
            <a:pPr algn="ctr" eaLnBrk="1" hangingPunct="1"/>
            <a:r>
              <a:rPr lang="en-US" b="1" dirty="0">
                <a:solidFill>
                  <a:srgbClr val="0000FF"/>
                </a:solidFill>
              </a:rPr>
              <a:t>b</a:t>
            </a:r>
            <a:r>
              <a:rPr lang="en-US" b="1" dirty="0" smtClean="0">
                <a:solidFill>
                  <a:srgbClr val="0000FF"/>
                </a:solidFill>
              </a:rPr>
              <a:t>affle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57" name="Text Box 29"/>
          <p:cNvSpPr txBox="1">
            <a:spLocks noChangeArrowheads="1"/>
          </p:cNvSpPr>
          <p:nvPr/>
        </p:nvSpPr>
        <p:spPr bwMode="auto">
          <a:xfrm>
            <a:off x="6040528" y="934904"/>
            <a:ext cx="136928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b="1" dirty="0" smtClean="0"/>
              <a:t>spectrometer </a:t>
            </a:r>
            <a:endParaRPr lang="en-US" sz="1400" b="1" dirty="0"/>
          </a:p>
          <a:p>
            <a:pPr eaLnBrk="1" hangingPunct="1"/>
            <a:r>
              <a:rPr lang="en-US" sz="1400" b="1" dirty="0"/>
              <a:t>vessel</a:t>
            </a:r>
          </a:p>
        </p:txBody>
      </p:sp>
      <p:sp>
        <p:nvSpPr>
          <p:cNvPr id="58" name="Text Box 33"/>
          <p:cNvSpPr txBox="1">
            <a:spLocks noChangeArrowheads="1"/>
          </p:cNvSpPr>
          <p:nvPr/>
        </p:nvSpPr>
        <p:spPr bwMode="auto">
          <a:xfrm>
            <a:off x="5766197" y="2486224"/>
            <a:ext cx="742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 baseline="30000" dirty="0"/>
              <a:t>219</a:t>
            </a:r>
            <a:r>
              <a:rPr lang="en-US" b="1" dirty="0"/>
              <a:t>Rn</a:t>
            </a:r>
          </a:p>
        </p:txBody>
      </p:sp>
      <p:sp>
        <p:nvSpPr>
          <p:cNvPr id="59" name="Line 34"/>
          <p:cNvSpPr>
            <a:spLocks noChangeShapeType="1"/>
          </p:cNvSpPr>
          <p:nvPr/>
        </p:nvSpPr>
        <p:spPr bwMode="auto">
          <a:xfrm flipH="1">
            <a:off x="7300218" y="2233975"/>
            <a:ext cx="73025" cy="7191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0" name="Line 35"/>
          <p:cNvSpPr>
            <a:spLocks noChangeShapeType="1"/>
          </p:cNvSpPr>
          <p:nvPr/>
        </p:nvSpPr>
        <p:spPr bwMode="auto">
          <a:xfrm flipH="1">
            <a:off x="7550172" y="2246375"/>
            <a:ext cx="720725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1" name="Line 36"/>
          <p:cNvSpPr>
            <a:spLocks noChangeShapeType="1"/>
          </p:cNvSpPr>
          <p:nvPr/>
        </p:nvSpPr>
        <p:spPr bwMode="auto">
          <a:xfrm flipH="1" flipV="1">
            <a:off x="6653411" y="2852490"/>
            <a:ext cx="431800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2" name="Line 37"/>
          <p:cNvSpPr>
            <a:spLocks noChangeShapeType="1"/>
          </p:cNvSpPr>
          <p:nvPr/>
        </p:nvSpPr>
        <p:spPr bwMode="auto">
          <a:xfrm>
            <a:off x="6508130" y="2204541"/>
            <a:ext cx="73025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63" name="Freeform 26"/>
          <p:cNvSpPr>
            <a:spLocks/>
          </p:cNvSpPr>
          <p:nvPr/>
        </p:nvSpPr>
        <p:spPr bwMode="auto">
          <a:xfrm rot="8700000" flipH="1">
            <a:off x="5771626" y="890041"/>
            <a:ext cx="366169" cy="788987"/>
          </a:xfrm>
          <a:custGeom>
            <a:avLst/>
            <a:gdLst>
              <a:gd name="T0" fmla="*/ 0 w 790"/>
              <a:gd name="T1" fmla="*/ 0 h 500"/>
              <a:gd name="T2" fmla="*/ 120211055 w 790"/>
              <a:gd name="T3" fmla="*/ 637439955 h 500"/>
              <a:gd name="T4" fmla="*/ 179182633 w 790"/>
              <a:gd name="T5" fmla="*/ 1245000972 h 5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790" h="500">
                <a:moveTo>
                  <a:pt x="0" y="0"/>
                </a:moveTo>
                <a:cubicBezTo>
                  <a:pt x="88" y="43"/>
                  <a:pt x="398" y="173"/>
                  <a:pt x="530" y="256"/>
                </a:cubicBezTo>
                <a:cubicBezTo>
                  <a:pt x="651" y="339"/>
                  <a:pt x="736" y="449"/>
                  <a:pt x="790" y="500"/>
                </a:cubicBezTo>
              </a:path>
            </a:pathLst>
          </a:custGeom>
          <a:noFill/>
          <a:ln w="50800">
            <a:solidFill>
              <a:schemeClr val="tx1"/>
            </a:solidFill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pic>
        <p:nvPicPr>
          <p:cNvPr id="64" name="Picture 4" descr="baffl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9"/>
          <a:stretch>
            <a:fillRect/>
          </a:stretch>
        </p:blipFill>
        <p:spPr bwMode="auto">
          <a:xfrm>
            <a:off x="609069" y="1499289"/>
            <a:ext cx="3314859" cy="2361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feld 64"/>
          <p:cNvSpPr txBox="1"/>
          <p:nvPr/>
        </p:nvSpPr>
        <p:spPr bwMode="auto">
          <a:xfrm>
            <a:off x="395536" y="980728"/>
            <a:ext cx="5142732" cy="400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29" tIns="45715" rIns="91429" bIns="45715">
            <a:prstTxWarp prst="textNoShape">
              <a:avLst/>
            </a:prstTxWarp>
            <a:spAutoFit/>
          </a:bodyPr>
          <a:lstStyle/>
          <a:p>
            <a:r>
              <a:rPr lang="de-DE" sz="2000" b="1" dirty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Passive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background</a:t>
            </a:r>
            <a:r>
              <a:rPr lang="de-DE" sz="2000" b="1" dirty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reduction</a:t>
            </a:r>
            <a:r>
              <a:rPr lang="de-DE" sz="2000" b="1" dirty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: </a:t>
            </a:r>
            <a:r>
              <a:rPr lang="de-DE" sz="2000" b="1" dirty="0" err="1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principle</a:t>
            </a:r>
            <a:endParaRPr lang="de-DE" sz="2000" b="1" dirty="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ea typeface="Arial" charset="0"/>
              <a:cs typeface="Arial" charset="0"/>
            </a:endParaRPr>
          </a:p>
        </p:txBody>
      </p:sp>
      <p:pic>
        <p:nvPicPr>
          <p:cNvPr id="66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861048"/>
            <a:ext cx="3206111" cy="2404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5122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N. Wandkowsky</a:t>
            </a:r>
            <a:r>
              <a:rPr lang="de-DE" b="1" smtClean="0"/>
              <a:t>, Int. School  Nucl. Phys. Erice</a:t>
            </a:r>
            <a:r>
              <a:rPr lang="de-DE" smtClean="0"/>
              <a:t>, 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89D2E8-0673-459E-9413-C68D8E65A464}" type="slidenum">
              <a:rPr lang="de-DE" smtClean="0"/>
              <a:t>26</a:t>
            </a:fld>
            <a:endParaRPr lang="de-DE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90525" y="188640"/>
            <a:ext cx="7349827" cy="561975"/>
          </a:xfrm>
        </p:spPr>
        <p:txBody>
          <a:bodyPr/>
          <a:lstStyle/>
          <a:p>
            <a:pPr eaLnBrk="1" hangingPunct="1"/>
            <a:r>
              <a:rPr lang="de-DE" sz="3200" dirty="0" smtClean="0"/>
              <a:t>Background </a:t>
            </a:r>
            <a:r>
              <a:rPr lang="de-DE" sz="3200" dirty="0" err="1" smtClean="0"/>
              <a:t>studies</a:t>
            </a:r>
            <a:r>
              <a:rPr lang="de-DE" sz="3200" dirty="0" smtClean="0"/>
              <a:t> – </a:t>
            </a:r>
            <a:r>
              <a:rPr lang="de-DE" sz="3200" dirty="0" err="1" smtClean="0"/>
              <a:t>reduction</a:t>
            </a:r>
            <a:endParaRPr lang="de-DE" sz="3200" i="1" dirty="0" smtClean="0"/>
          </a:p>
        </p:txBody>
      </p:sp>
      <p:sp>
        <p:nvSpPr>
          <p:cNvPr id="7" name="Textfeld 6"/>
          <p:cNvSpPr txBox="1"/>
          <p:nvPr/>
        </p:nvSpPr>
        <p:spPr bwMode="auto">
          <a:xfrm>
            <a:off x="395536" y="980728"/>
            <a:ext cx="6723293" cy="400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29" tIns="45715" rIns="91429" bIns="45715">
            <a:prstTxWarp prst="textNoShape">
              <a:avLst/>
            </a:prstTxWarp>
            <a:spAutoFit/>
          </a:bodyPr>
          <a:lstStyle/>
          <a:p>
            <a:r>
              <a:rPr lang="de-DE" sz="2000" b="1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Passive </a:t>
            </a:r>
            <a:r>
              <a:rPr lang="de-DE" sz="2000" b="1" dirty="0" err="1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background</a:t>
            </a:r>
            <a:r>
              <a:rPr lang="de-DE" sz="2000" b="1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reduction</a:t>
            </a:r>
            <a:r>
              <a:rPr lang="de-DE" sz="2000" b="1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: </a:t>
            </a:r>
            <a:r>
              <a:rPr lang="de-DE" sz="2000" b="1" dirty="0" err="1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measurement</a:t>
            </a:r>
            <a:r>
              <a:rPr lang="de-DE" sz="2000" b="1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results</a:t>
            </a:r>
            <a:r>
              <a:rPr lang="de-DE" sz="2000" b="1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 </a:t>
            </a:r>
            <a:endParaRPr lang="de-DE" sz="2000" b="1" dirty="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ea typeface="Arial" charset="0"/>
              <a:cs typeface="Arial" charset="0"/>
            </a:endParaRPr>
          </a:p>
        </p:txBody>
      </p:sp>
      <p:pic>
        <p:nvPicPr>
          <p:cNvPr id="8" name="Picture 8" descr="warm baffle HV 3G ringvolume verglei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51556"/>
            <a:ext cx="6408712" cy="4209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635375" y="2518777"/>
            <a:ext cx="22479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3300"/>
                </a:solidFill>
              </a:rPr>
              <a:t>WARM BAFFLES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3718669" y="4571836"/>
            <a:ext cx="21494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</a:rPr>
              <a:t>COLD BAFFLES</a:t>
            </a:r>
          </a:p>
        </p:txBody>
      </p:sp>
      <p:sp>
        <p:nvSpPr>
          <p:cNvPr id="11" name="Textfeld 10"/>
          <p:cNvSpPr txBox="1"/>
          <p:nvPr/>
        </p:nvSpPr>
        <p:spPr>
          <a:xfrm rot="16200000">
            <a:off x="-1677405" y="3762082"/>
            <a:ext cx="408316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Background rate/</a:t>
            </a:r>
            <a:r>
              <a:rPr lang="de-DE" dirty="0" err="1" smtClean="0"/>
              <a:t>unit</a:t>
            </a:r>
            <a:r>
              <a:rPr lang="de-DE" dirty="0" smtClean="0"/>
              <a:t> </a:t>
            </a:r>
            <a:r>
              <a:rPr lang="de-DE" dirty="0" err="1" smtClean="0"/>
              <a:t>volume</a:t>
            </a:r>
            <a:r>
              <a:rPr lang="de-DE" dirty="0" smtClean="0"/>
              <a:t> (</a:t>
            </a:r>
            <a:r>
              <a:rPr lang="de-DE" dirty="0" err="1" smtClean="0"/>
              <a:t>cps</a:t>
            </a:r>
            <a:r>
              <a:rPr lang="de-DE" dirty="0" smtClean="0"/>
              <a:t>/m</a:t>
            </a:r>
            <a:r>
              <a:rPr lang="de-DE" baseline="30000" dirty="0" smtClean="0"/>
              <a:t>3</a:t>
            </a:r>
            <a:r>
              <a:rPr lang="de-DE" dirty="0" smtClean="0"/>
              <a:t>)</a:t>
            </a:r>
            <a:endParaRPr lang="de-DE" dirty="0"/>
          </a:p>
        </p:txBody>
      </p:sp>
      <p:sp>
        <p:nvSpPr>
          <p:cNvPr id="12" name="Textfeld 11"/>
          <p:cNvSpPr txBox="1"/>
          <p:nvPr/>
        </p:nvSpPr>
        <p:spPr>
          <a:xfrm>
            <a:off x="837027" y="5939988"/>
            <a:ext cx="603922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de-DE" dirty="0" err="1"/>
              <a:t>d</a:t>
            </a:r>
            <a:r>
              <a:rPr lang="de-DE" dirty="0" err="1" smtClean="0"/>
              <a:t>etector</a:t>
            </a:r>
            <a:r>
              <a:rPr lang="de-DE" dirty="0" smtClean="0"/>
              <a:t> rings</a:t>
            </a:r>
            <a:endParaRPr lang="de-DE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571" y="2809959"/>
            <a:ext cx="2193925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feld 4"/>
          <p:cNvSpPr txBox="1">
            <a:spLocks noChangeArrowheads="1"/>
          </p:cNvSpPr>
          <p:nvPr/>
        </p:nvSpPr>
        <p:spPr bwMode="auto">
          <a:xfrm>
            <a:off x="934445" y="2099719"/>
            <a:ext cx="278422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3000" dirty="0">
                <a:solidFill>
                  <a:srgbClr val="FFA7A7"/>
                </a:solidFill>
              </a:rPr>
              <a:t>PRELIMINARY</a:t>
            </a:r>
          </a:p>
        </p:txBody>
      </p:sp>
      <p:sp>
        <p:nvSpPr>
          <p:cNvPr id="16" name="Diagonal liegende Ecken des Rechtecks abrunden 15"/>
          <p:cNvSpPr/>
          <p:nvPr/>
        </p:nvSpPr>
        <p:spPr bwMode="auto">
          <a:xfrm flipH="1">
            <a:off x="395536" y="1484784"/>
            <a:ext cx="2664296" cy="470919"/>
          </a:xfrm>
          <a:prstGeom prst="round2DiagRect">
            <a:avLst>
              <a:gd name="adj1" fmla="val 4991"/>
              <a:gd name="adj2" fmla="val 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7100"/>
              </a:lnSpc>
            </a:pP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461784" y="1484784"/>
            <a:ext cx="7422584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reduction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by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factor</a:t>
            </a:r>
            <a:r>
              <a:rPr lang="de-DE" dirty="0" smtClean="0">
                <a:sym typeface="Wingdings"/>
              </a:rPr>
              <a:t> 3 </a:t>
            </a:r>
            <a:endParaRPr lang="de-DE" dirty="0"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356867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487366"/>
            <a:ext cx="3456384" cy="2374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00" y="3496406"/>
            <a:ext cx="3528000" cy="2360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4" t="1707" r="28368" b="3538"/>
          <a:stretch/>
        </p:blipFill>
        <p:spPr bwMode="auto">
          <a:xfrm>
            <a:off x="396000" y="3496406"/>
            <a:ext cx="3312000" cy="2360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N. Wandkowsky</a:t>
            </a:r>
            <a:r>
              <a:rPr lang="de-DE" b="1" smtClean="0"/>
              <a:t>, Int. School  Nucl. Phys. Erice</a:t>
            </a:r>
            <a:r>
              <a:rPr lang="de-DE" smtClean="0"/>
              <a:t>, 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89D2E8-0673-459E-9413-C68D8E65A464}" type="slidenum">
              <a:rPr lang="de-DE" smtClean="0"/>
              <a:t>27</a:t>
            </a:fld>
            <a:endParaRPr lang="de-DE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90525" y="188640"/>
            <a:ext cx="7349827" cy="561975"/>
          </a:xfrm>
        </p:spPr>
        <p:txBody>
          <a:bodyPr/>
          <a:lstStyle/>
          <a:p>
            <a:pPr eaLnBrk="1" hangingPunct="1"/>
            <a:r>
              <a:rPr lang="de-DE" sz="3200" dirty="0" smtClean="0"/>
              <a:t>Background </a:t>
            </a:r>
            <a:r>
              <a:rPr lang="de-DE" sz="3200" dirty="0" err="1" smtClean="0"/>
              <a:t>studies</a:t>
            </a:r>
            <a:r>
              <a:rPr lang="de-DE" sz="3200" dirty="0" smtClean="0"/>
              <a:t> – </a:t>
            </a:r>
            <a:r>
              <a:rPr lang="de-DE" sz="3200" dirty="0" err="1" smtClean="0"/>
              <a:t>reduction</a:t>
            </a:r>
            <a:endParaRPr lang="de-DE" sz="3200" i="1" dirty="0" smtClean="0"/>
          </a:p>
        </p:txBody>
      </p:sp>
      <p:sp>
        <p:nvSpPr>
          <p:cNvPr id="7" name="Textfeld 6"/>
          <p:cNvSpPr txBox="1"/>
          <p:nvPr/>
        </p:nvSpPr>
        <p:spPr bwMode="auto">
          <a:xfrm>
            <a:off x="395536" y="980728"/>
            <a:ext cx="4985638" cy="400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29" tIns="45715" rIns="91429" bIns="45715">
            <a:prstTxWarp prst="textNoShape">
              <a:avLst/>
            </a:prstTxWarp>
            <a:spAutoFit/>
          </a:bodyPr>
          <a:lstStyle/>
          <a:p>
            <a:r>
              <a:rPr lang="de-DE" sz="2000" b="1" dirty="0" err="1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Active</a:t>
            </a:r>
            <a:r>
              <a:rPr lang="de-DE" sz="2000" b="1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background</a:t>
            </a:r>
            <a:r>
              <a:rPr lang="de-DE" sz="2000" b="1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reduction</a:t>
            </a:r>
            <a:r>
              <a:rPr lang="de-DE" sz="2000" b="1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: </a:t>
            </a:r>
            <a:r>
              <a:rPr lang="de-DE" sz="2000" b="1" dirty="0" err="1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overview</a:t>
            </a:r>
            <a:endParaRPr lang="de-DE" sz="2000" b="1" dirty="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ea typeface="Arial" charset="0"/>
              <a:cs typeface="Arial" charset="0"/>
            </a:endParaRPr>
          </a:p>
        </p:txBody>
      </p:sp>
      <p:sp>
        <p:nvSpPr>
          <p:cNvPr id="19" name="Flussdiagramm: Alternativer Prozess 18"/>
          <p:cNvSpPr/>
          <p:nvPr/>
        </p:nvSpPr>
        <p:spPr bwMode="auto">
          <a:xfrm>
            <a:off x="244800" y="2405685"/>
            <a:ext cx="3628700" cy="3615603"/>
          </a:xfrm>
          <a:prstGeom prst="flowChartAlternateProcess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effectLst/>
                <a:ea typeface="ＭＳ Ｐゴシック" charset="-128"/>
                <a:cs typeface="ＭＳ Ｐゴシック" charset="-128"/>
              </a:rPr>
              <a:t>Cyclotron</a:t>
            </a:r>
            <a:r>
              <a:rPr kumimoji="0" lang="en-US" sz="1800" b="1" i="0" u="none" strike="noStrike" cap="none" normalizeH="0" dirty="0" smtClean="0">
                <a:ln>
                  <a:noFill/>
                </a:ln>
                <a:effectLst/>
                <a:ea typeface="ＭＳ Ｐゴシック" charset="-128"/>
                <a:cs typeface="ＭＳ Ｐゴシック" charset="-128"/>
              </a:rPr>
              <a:t> Resonance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baseline="0" dirty="0">
              <a:ea typeface="ＭＳ Ｐゴシック" charset="-128"/>
              <a:cs typeface="ＭＳ Ｐゴシック" charset="-128"/>
            </a:endParaRPr>
          </a:p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en-US" sz="1800" dirty="0" smtClean="0">
                <a:ea typeface="ＭＳ Ｐゴシック" charset="-128"/>
                <a:cs typeface="ＭＳ Ｐゴシック" charset="-128"/>
              </a:rPr>
              <a:t>All electron energies</a:t>
            </a:r>
            <a:endParaRPr kumimoji="0" lang="en-US" sz="1800" b="0" i="0" u="none" strike="noStrike" cap="none" normalizeH="0" baseline="0" dirty="0">
              <a:ln>
                <a:noFill/>
              </a:ln>
              <a:effectLst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282" y="3596354"/>
            <a:ext cx="2327910" cy="2408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" name="Gruppieren 20"/>
          <p:cNvGrpSpPr/>
          <p:nvPr/>
        </p:nvGrpSpPr>
        <p:grpSpPr>
          <a:xfrm>
            <a:off x="6451713" y="3594552"/>
            <a:ext cx="2492178" cy="2412000"/>
            <a:chOff x="8215200" y="3605854"/>
            <a:chExt cx="2492178" cy="2412000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5" t="3812" r="1140" b="289"/>
            <a:stretch/>
          </p:blipFill>
          <p:spPr bwMode="auto">
            <a:xfrm>
              <a:off x="8215200" y="3605854"/>
              <a:ext cx="2388353" cy="2412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Freihandform 22"/>
            <p:cNvSpPr/>
            <p:nvPr/>
          </p:nvSpPr>
          <p:spPr>
            <a:xfrm>
              <a:off x="10259287" y="3728665"/>
              <a:ext cx="448091" cy="350536"/>
            </a:xfrm>
            <a:custGeom>
              <a:avLst/>
              <a:gdLst>
                <a:gd name="connsiteX0" fmla="*/ 441960 w 448091"/>
                <a:gd name="connsiteY0" fmla="*/ 30480 h 350536"/>
                <a:gd name="connsiteX1" fmla="*/ 441960 w 448091"/>
                <a:gd name="connsiteY1" fmla="*/ 30480 h 350536"/>
                <a:gd name="connsiteX2" fmla="*/ 182880 w 448091"/>
                <a:gd name="connsiteY2" fmla="*/ 15240 h 350536"/>
                <a:gd name="connsiteX3" fmla="*/ 121920 w 448091"/>
                <a:gd name="connsiteY3" fmla="*/ 0 h 350536"/>
                <a:gd name="connsiteX4" fmla="*/ 0 w 448091"/>
                <a:gd name="connsiteY4" fmla="*/ 15240 h 350536"/>
                <a:gd name="connsiteX5" fmla="*/ 15240 w 448091"/>
                <a:gd name="connsiteY5" fmla="*/ 91440 h 350536"/>
                <a:gd name="connsiteX6" fmla="*/ 30480 w 448091"/>
                <a:gd name="connsiteY6" fmla="*/ 137160 h 350536"/>
                <a:gd name="connsiteX7" fmla="*/ 45720 w 448091"/>
                <a:gd name="connsiteY7" fmla="*/ 228600 h 350536"/>
                <a:gd name="connsiteX8" fmla="*/ 60960 w 448091"/>
                <a:gd name="connsiteY8" fmla="*/ 274320 h 350536"/>
                <a:gd name="connsiteX9" fmla="*/ 106680 w 448091"/>
                <a:gd name="connsiteY9" fmla="*/ 289560 h 350536"/>
                <a:gd name="connsiteX10" fmla="*/ 121920 w 448091"/>
                <a:gd name="connsiteY10" fmla="*/ 335280 h 350536"/>
                <a:gd name="connsiteX11" fmla="*/ 259080 w 448091"/>
                <a:gd name="connsiteY11" fmla="*/ 335280 h 350536"/>
                <a:gd name="connsiteX12" fmla="*/ 304800 w 448091"/>
                <a:gd name="connsiteY12" fmla="*/ 304800 h 350536"/>
                <a:gd name="connsiteX13" fmla="*/ 365760 w 448091"/>
                <a:gd name="connsiteY13" fmla="*/ 243840 h 350536"/>
                <a:gd name="connsiteX14" fmla="*/ 381000 w 448091"/>
                <a:gd name="connsiteY14" fmla="*/ 198120 h 350536"/>
                <a:gd name="connsiteX15" fmla="*/ 426720 w 448091"/>
                <a:gd name="connsiteY15" fmla="*/ 182880 h 350536"/>
                <a:gd name="connsiteX16" fmla="*/ 441960 w 448091"/>
                <a:gd name="connsiteY16" fmla="*/ 30480 h 350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8091" h="350536">
                  <a:moveTo>
                    <a:pt x="441960" y="30480"/>
                  </a:moveTo>
                  <a:lnTo>
                    <a:pt x="441960" y="30480"/>
                  </a:lnTo>
                  <a:cubicBezTo>
                    <a:pt x="355600" y="25400"/>
                    <a:pt x="269000" y="23442"/>
                    <a:pt x="182880" y="15240"/>
                  </a:cubicBezTo>
                  <a:cubicBezTo>
                    <a:pt x="162029" y="13254"/>
                    <a:pt x="142865" y="0"/>
                    <a:pt x="121920" y="0"/>
                  </a:cubicBezTo>
                  <a:cubicBezTo>
                    <a:pt x="80964" y="0"/>
                    <a:pt x="40640" y="10160"/>
                    <a:pt x="0" y="15240"/>
                  </a:cubicBezTo>
                  <a:cubicBezTo>
                    <a:pt x="5080" y="40640"/>
                    <a:pt x="8958" y="66310"/>
                    <a:pt x="15240" y="91440"/>
                  </a:cubicBezTo>
                  <a:cubicBezTo>
                    <a:pt x="19136" y="107025"/>
                    <a:pt x="26995" y="121478"/>
                    <a:pt x="30480" y="137160"/>
                  </a:cubicBezTo>
                  <a:cubicBezTo>
                    <a:pt x="37183" y="167325"/>
                    <a:pt x="39017" y="198435"/>
                    <a:pt x="45720" y="228600"/>
                  </a:cubicBezTo>
                  <a:cubicBezTo>
                    <a:pt x="49205" y="244282"/>
                    <a:pt x="49601" y="262961"/>
                    <a:pt x="60960" y="274320"/>
                  </a:cubicBezTo>
                  <a:cubicBezTo>
                    <a:pt x="72319" y="285679"/>
                    <a:pt x="91440" y="284480"/>
                    <a:pt x="106680" y="289560"/>
                  </a:cubicBezTo>
                  <a:cubicBezTo>
                    <a:pt x="111760" y="304800"/>
                    <a:pt x="110561" y="323921"/>
                    <a:pt x="121920" y="335280"/>
                  </a:cubicBezTo>
                  <a:cubicBezTo>
                    <a:pt x="154078" y="367438"/>
                    <a:pt x="234270" y="339415"/>
                    <a:pt x="259080" y="335280"/>
                  </a:cubicBezTo>
                  <a:cubicBezTo>
                    <a:pt x="274320" y="325120"/>
                    <a:pt x="293358" y="319103"/>
                    <a:pt x="304800" y="304800"/>
                  </a:cubicBezTo>
                  <a:cubicBezTo>
                    <a:pt x="363913" y="230909"/>
                    <a:pt x="266007" y="277091"/>
                    <a:pt x="365760" y="243840"/>
                  </a:cubicBezTo>
                  <a:cubicBezTo>
                    <a:pt x="370840" y="228600"/>
                    <a:pt x="369641" y="209479"/>
                    <a:pt x="381000" y="198120"/>
                  </a:cubicBezTo>
                  <a:cubicBezTo>
                    <a:pt x="392359" y="186761"/>
                    <a:pt x="417383" y="195952"/>
                    <a:pt x="426720" y="182880"/>
                  </a:cubicBezTo>
                  <a:cubicBezTo>
                    <a:pt x="465232" y="128963"/>
                    <a:pt x="439420" y="55880"/>
                    <a:pt x="441960" y="3048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4" name="Flussdiagramm: Alternativer Prozess 23"/>
          <p:cNvSpPr/>
          <p:nvPr/>
        </p:nvSpPr>
        <p:spPr bwMode="auto">
          <a:xfrm>
            <a:off x="3918059" y="2405685"/>
            <a:ext cx="2442429" cy="3615603"/>
          </a:xfrm>
          <a:prstGeom prst="flowChartAlternateProcess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effectLst/>
                <a:ea typeface="ＭＳ Ｐゴシック" charset="-128"/>
                <a:cs typeface="ＭＳ Ｐゴシック" charset="-128"/>
              </a:rPr>
              <a:t>Magnetic Pulse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dirty="0">
              <a:ea typeface="ＭＳ Ｐゴシック" charset="-128"/>
              <a:cs typeface="ＭＳ Ｐゴシック" charset="-128"/>
            </a:endParaRPr>
          </a:p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effectLst/>
                <a:ea typeface="ＭＳ Ｐゴシック" charset="-128"/>
                <a:cs typeface="ＭＳ Ｐゴシック" charset="-128"/>
              </a:rPr>
              <a:t>High energies</a:t>
            </a:r>
            <a:endParaRPr kumimoji="0" lang="en-US" sz="1800" b="0" i="0" u="none" strike="noStrike" cap="none" normalizeH="0" baseline="0" dirty="0">
              <a:ln>
                <a:noFill/>
              </a:ln>
              <a:effectLst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5" name="Flussdiagramm: Alternativer Prozess 24"/>
          <p:cNvSpPr/>
          <p:nvPr/>
        </p:nvSpPr>
        <p:spPr bwMode="auto">
          <a:xfrm>
            <a:off x="6408000" y="2405685"/>
            <a:ext cx="2442429" cy="3615603"/>
          </a:xfrm>
          <a:prstGeom prst="flowChartAlternateProcess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i="0" u="none" strike="noStrike" cap="none" normalizeH="0" baseline="0" dirty="0" smtClean="0">
                <a:ln>
                  <a:noFill/>
                </a:ln>
                <a:effectLst/>
                <a:ea typeface="ＭＳ Ｐゴシック" charset="-128"/>
                <a:cs typeface="ＭＳ Ｐゴシック" charset="-128"/>
              </a:rPr>
              <a:t>Electric</a:t>
            </a:r>
            <a:r>
              <a:rPr kumimoji="0" lang="en-US" sz="1800" b="1" i="0" u="none" strike="noStrike" cap="none" normalizeH="0" dirty="0" smtClean="0">
                <a:ln>
                  <a:noFill/>
                </a:ln>
                <a:effectLst/>
                <a:ea typeface="ＭＳ Ｐゴシック" charset="-128"/>
                <a:cs typeface="ＭＳ Ｐゴシック" charset="-128"/>
              </a:rPr>
              <a:t> Dipole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800" baseline="0" dirty="0">
              <a:ea typeface="ＭＳ Ｐゴシック" charset="-128"/>
              <a:cs typeface="ＭＳ Ｐゴシック" charset="-128"/>
            </a:endParaRPr>
          </a:p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en-US" sz="1800" b="0" i="0" u="none" strike="noStrike" cap="none" normalizeH="0" dirty="0" smtClean="0">
                <a:ln>
                  <a:noFill/>
                </a:ln>
                <a:effectLst/>
                <a:ea typeface="ＭＳ Ｐゴシック" charset="-128"/>
                <a:cs typeface="ＭＳ Ｐゴシック" charset="-128"/>
              </a:rPr>
              <a:t>Low energies</a:t>
            </a:r>
            <a:endParaRPr kumimoji="0" lang="en-US" sz="1800" b="0" i="0" u="none" strike="noStrike" cap="none" normalizeH="0" baseline="0" dirty="0">
              <a:ln>
                <a:noFill/>
              </a:ln>
              <a:effectLst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" name="Flussdiagramm: Alternativer Prozess 25"/>
          <p:cNvSpPr/>
          <p:nvPr/>
        </p:nvSpPr>
        <p:spPr bwMode="auto">
          <a:xfrm>
            <a:off x="5940152" y="3594552"/>
            <a:ext cx="386407" cy="418953"/>
          </a:xfrm>
          <a:prstGeom prst="flowChartAlternateProcess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7" name="Diagonal liegende Ecken des Rechtecks abrunden 26"/>
          <p:cNvSpPr/>
          <p:nvPr/>
        </p:nvSpPr>
        <p:spPr bwMode="auto">
          <a:xfrm flipH="1">
            <a:off x="395534" y="1469581"/>
            <a:ext cx="4357068" cy="864096"/>
          </a:xfrm>
          <a:prstGeom prst="round2DiagRect">
            <a:avLst>
              <a:gd name="adj1" fmla="val 4991"/>
              <a:gd name="adj2" fmla="val 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7100"/>
              </a:lnSpc>
            </a:pP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451426" y="1515768"/>
            <a:ext cx="4301177" cy="726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breaking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of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electron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storage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condition</a:t>
            </a:r>
            <a:endParaRPr lang="de-DE" dirty="0" smtClean="0">
              <a:sym typeface="Wingdings"/>
            </a:endParaRPr>
          </a:p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removal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from</a:t>
            </a:r>
            <a:r>
              <a:rPr lang="de-DE" dirty="0" smtClean="0">
                <a:sym typeface="Wingdings"/>
              </a:rPr>
              <a:t> sensitive </a:t>
            </a:r>
            <a:r>
              <a:rPr lang="de-DE" dirty="0" err="1" smtClean="0">
                <a:sym typeface="Wingdings"/>
              </a:rPr>
              <a:t>volume</a:t>
            </a:r>
            <a:endParaRPr lang="de-DE" dirty="0">
              <a:sym typeface="Wingdings"/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5508104" y="1628800"/>
            <a:ext cx="3388593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A00078"/>
                </a:solidFill>
              </a:rPr>
              <a:t>S</a:t>
            </a:r>
            <a:r>
              <a:rPr lang="de-DE" sz="1400" dirty="0">
                <a:solidFill>
                  <a:srgbClr val="A00078"/>
                </a:solidFill>
              </a:rPr>
              <a:t>. Mertens et al</a:t>
            </a:r>
            <a:r>
              <a:rPr lang="en-US" sz="1400" dirty="0" smtClean="0"/>
              <a:t>, </a:t>
            </a:r>
            <a:r>
              <a:rPr lang="en-US" sz="1400" dirty="0"/>
              <a:t>JINST </a:t>
            </a:r>
            <a:r>
              <a:rPr lang="en-US" sz="1400" b="1" dirty="0"/>
              <a:t>7</a:t>
            </a:r>
            <a:r>
              <a:rPr lang="en-US" sz="1400" dirty="0"/>
              <a:t> P08025 (2012</a:t>
            </a:r>
            <a:r>
              <a:rPr lang="en-US" sz="1400" dirty="0" smtClean="0"/>
              <a:t>)</a:t>
            </a:r>
          </a:p>
          <a:p>
            <a:r>
              <a:rPr lang="de-DE" sz="1400" dirty="0">
                <a:solidFill>
                  <a:srgbClr val="A00078"/>
                </a:solidFill>
              </a:rPr>
              <a:t> </a:t>
            </a:r>
            <a:r>
              <a:rPr lang="de-DE" sz="1400" dirty="0" smtClean="0">
                <a:solidFill>
                  <a:srgbClr val="A00078"/>
                </a:solidFill>
              </a:rPr>
              <a:t>N.W.</a:t>
            </a:r>
            <a:r>
              <a:rPr lang="en-US" sz="1400" dirty="0" smtClean="0"/>
              <a:t>, PhD thesis (2013) </a:t>
            </a:r>
          </a:p>
        </p:txBody>
      </p:sp>
    </p:spTree>
    <p:extLst>
      <p:ext uri="{BB962C8B-B14F-4D97-AF65-F5344CB8AC3E}">
        <p14:creationId xmlns:p14="http://schemas.microsoft.com/office/powerpoint/2010/main" val="1643764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N. Wandkowsky</a:t>
            </a:r>
            <a:r>
              <a:rPr lang="de-DE" b="1" smtClean="0"/>
              <a:t>, Int. School  Nucl. Phys. Erice</a:t>
            </a:r>
            <a:r>
              <a:rPr lang="de-DE" smtClean="0"/>
              <a:t>, 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89D2E8-0673-459E-9413-C68D8E65A464}" type="slidenum">
              <a:rPr lang="de-DE" smtClean="0"/>
              <a:t>28</a:t>
            </a:fld>
            <a:endParaRPr lang="de-DE" dirty="0"/>
          </a:p>
        </p:txBody>
      </p:sp>
      <p:sp>
        <p:nvSpPr>
          <p:cNvPr id="15" name="Rectangle 2"/>
          <p:cNvSpPr>
            <a:spLocks noGrp="1" noChangeArrowheads="1"/>
          </p:cNvSpPr>
          <p:nvPr>
            <p:ph type="title"/>
          </p:nvPr>
        </p:nvSpPr>
        <p:spPr>
          <a:xfrm>
            <a:off x="390525" y="188640"/>
            <a:ext cx="7349827" cy="561975"/>
          </a:xfrm>
        </p:spPr>
        <p:txBody>
          <a:bodyPr/>
          <a:lstStyle/>
          <a:p>
            <a:pPr eaLnBrk="1" hangingPunct="1"/>
            <a:r>
              <a:rPr lang="de-DE" sz="3200" dirty="0" smtClean="0"/>
              <a:t>Background </a:t>
            </a:r>
            <a:r>
              <a:rPr lang="de-DE" sz="3200" dirty="0" err="1" smtClean="0"/>
              <a:t>studies</a:t>
            </a:r>
            <a:r>
              <a:rPr lang="de-DE" sz="3200" dirty="0" smtClean="0"/>
              <a:t> – </a:t>
            </a:r>
            <a:r>
              <a:rPr lang="de-DE" sz="3200" dirty="0" err="1" smtClean="0"/>
              <a:t>reduction</a:t>
            </a:r>
            <a:endParaRPr lang="de-DE" sz="3200" i="1" dirty="0" smtClean="0"/>
          </a:p>
        </p:txBody>
      </p:sp>
      <p:sp>
        <p:nvSpPr>
          <p:cNvPr id="16" name="Textfeld 15"/>
          <p:cNvSpPr txBox="1"/>
          <p:nvPr/>
        </p:nvSpPr>
        <p:spPr bwMode="auto">
          <a:xfrm>
            <a:off x="395536" y="980728"/>
            <a:ext cx="6381853" cy="400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91429" tIns="45715" rIns="91429" bIns="45715">
            <a:prstTxWarp prst="textNoShape">
              <a:avLst/>
            </a:prstTxWarp>
            <a:spAutoFit/>
          </a:bodyPr>
          <a:lstStyle/>
          <a:p>
            <a:r>
              <a:rPr lang="de-DE" sz="2000" b="1" dirty="0" err="1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Active</a:t>
            </a:r>
            <a:r>
              <a:rPr lang="de-DE" sz="2000" b="1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background</a:t>
            </a:r>
            <a:r>
              <a:rPr lang="de-DE" sz="2000" b="1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reduction</a:t>
            </a:r>
            <a:r>
              <a:rPr lang="de-DE" sz="2000" b="1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: </a:t>
            </a:r>
            <a:r>
              <a:rPr lang="de-DE" sz="2000" b="1" dirty="0" err="1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dipole</a:t>
            </a:r>
            <a:r>
              <a:rPr lang="de-DE" sz="2000" b="1" dirty="0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Arial" charset="0"/>
                <a:cs typeface="Arial" charset="0"/>
              </a:rPr>
              <a:t>measurement</a:t>
            </a:r>
            <a:endParaRPr lang="de-DE" sz="2000" b="1" dirty="0">
              <a:solidFill>
                <a:schemeClr val="bg1"/>
              </a:solidFill>
              <a:effectLst>
                <a:outerShdw blurRad="38100" dist="38100" dir="2700000" algn="tl">
                  <a:srgbClr val="DDDDDD"/>
                </a:outerShdw>
              </a:effectLst>
              <a:ea typeface="Arial" charset="0"/>
              <a:cs typeface="Arial" charset="0"/>
            </a:endParaRPr>
          </a:p>
        </p:txBody>
      </p:sp>
      <p:pic>
        <p:nvPicPr>
          <p:cNvPr id="17" name="Picture 2" descr="C:\Users\wandkowsky\AppData\Local\Microsoft\Windows\Temporary Internet Files\Content.Outlook\PPQGMRQE\Runs_7986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144" y="1700808"/>
            <a:ext cx="6732240" cy="437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feld 17"/>
          <p:cNvSpPr txBox="1"/>
          <p:nvPr/>
        </p:nvSpPr>
        <p:spPr>
          <a:xfrm rot="16200000">
            <a:off x="-41722" y="3775102"/>
            <a:ext cx="25202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 smtClean="0"/>
              <a:t>Background rate (</a:t>
            </a:r>
            <a:r>
              <a:rPr lang="de-DE" dirty="0" err="1" smtClean="0"/>
              <a:t>cps</a:t>
            </a:r>
            <a:r>
              <a:rPr lang="de-DE" dirty="0" smtClean="0"/>
              <a:t>)</a:t>
            </a:r>
            <a:endParaRPr lang="de-DE" dirty="0"/>
          </a:p>
        </p:txBody>
      </p:sp>
      <p:sp>
        <p:nvSpPr>
          <p:cNvPr id="19" name="Textfeld 18"/>
          <p:cNvSpPr txBox="1"/>
          <p:nvPr/>
        </p:nvSpPr>
        <p:spPr>
          <a:xfrm>
            <a:off x="1619672" y="4130496"/>
            <a:ext cx="3129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1</a:t>
            </a:r>
          </a:p>
        </p:txBody>
      </p:sp>
      <p:sp>
        <p:nvSpPr>
          <p:cNvPr id="20" name="Rechteck 19"/>
          <p:cNvSpPr/>
          <p:nvPr/>
        </p:nvSpPr>
        <p:spPr>
          <a:xfrm>
            <a:off x="1403084" y="2845865"/>
            <a:ext cx="288701" cy="1725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feld 20"/>
          <p:cNvSpPr txBox="1"/>
          <p:nvPr/>
        </p:nvSpPr>
        <p:spPr>
          <a:xfrm>
            <a:off x="1378774" y="4859868"/>
            <a:ext cx="57740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10</a:t>
            </a:r>
            <a:r>
              <a:rPr lang="de-DE" baseline="30000" dirty="0" smtClean="0"/>
              <a:t>-1</a:t>
            </a:r>
            <a:endParaRPr lang="de-DE" baseline="30000" dirty="0"/>
          </a:p>
        </p:txBody>
      </p:sp>
      <p:sp>
        <p:nvSpPr>
          <p:cNvPr id="22" name="Textfeld 21"/>
          <p:cNvSpPr txBox="1"/>
          <p:nvPr/>
        </p:nvSpPr>
        <p:spPr>
          <a:xfrm>
            <a:off x="1377436" y="5426892"/>
            <a:ext cx="57740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10</a:t>
            </a:r>
            <a:r>
              <a:rPr lang="de-DE" baseline="30000" dirty="0" smtClean="0"/>
              <a:t>-2</a:t>
            </a:r>
            <a:endParaRPr lang="de-DE" baseline="30000" dirty="0"/>
          </a:p>
        </p:txBody>
      </p:sp>
      <p:sp>
        <p:nvSpPr>
          <p:cNvPr id="23" name="Textfeld 22"/>
          <p:cNvSpPr txBox="1"/>
          <p:nvPr/>
        </p:nvSpPr>
        <p:spPr>
          <a:xfrm>
            <a:off x="1428732" y="2267580"/>
            <a:ext cx="5261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10</a:t>
            </a:r>
            <a:r>
              <a:rPr lang="de-DE" baseline="30000" dirty="0" smtClean="0"/>
              <a:t>3</a:t>
            </a:r>
            <a:endParaRPr lang="de-DE" baseline="30000" dirty="0"/>
          </a:p>
        </p:txBody>
      </p:sp>
      <p:sp>
        <p:nvSpPr>
          <p:cNvPr id="24" name="Textfeld 23"/>
          <p:cNvSpPr txBox="1"/>
          <p:nvPr/>
        </p:nvSpPr>
        <p:spPr>
          <a:xfrm>
            <a:off x="1428732" y="2915652"/>
            <a:ext cx="5261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10</a:t>
            </a:r>
            <a:r>
              <a:rPr lang="de-DE" baseline="30000" dirty="0" smtClean="0"/>
              <a:t>2</a:t>
            </a:r>
            <a:endParaRPr lang="de-DE" baseline="30000" dirty="0"/>
          </a:p>
        </p:txBody>
      </p:sp>
      <p:sp>
        <p:nvSpPr>
          <p:cNvPr id="25" name="Textfeld 24"/>
          <p:cNvSpPr txBox="1"/>
          <p:nvPr/>
        </p:nvSpPr>
        <p:spPr>
          <a:xfrm>
            <a:off x="1513692" y="3566237"/>
            <a:ext cx="44114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10</a:t>
            </a:r>
            <a:endParaRPr lang="de-DE" dirty="0"/>
          </a:p>
        </p:txBody>
      </p:sp>
      <p:sp>
        <p:nvSpPr>
          <p:cNvPr id="26" name="Textfeld 25"/>
          <p:cNvSpPr txBox="1"/>
          <p:nvPr/>
        </p:nvSpPr>
        <p:spPr>
          <a:xfrm>
            <a:off x="1798385" y="5651956"/>
            <a:ext cx="557075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 smtClean="0"/>
              <a:t>0           20        40          60         80         100       120</a:t>
            </a:r>
            <a:endParaRPr lang="de-DE" dirty="0"/>
          </a:p>
        </p:txBody>
      </p:sp>
      <p:sp>
        <p:nvSpPr>
          <p:cNvPr id="27" name="Textfeld 26"/>
          <p:cNvSpPr txBox="1"/>
          <p:nvPr/>
        </p:nvSpPr>
        <p:spPr>
          <a:xfrm>
            <a:off x="6444208" y="5930948"/>
            <a:ext cx="10081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t</a:t>
            </a:r>
            <a:r>
              <a:rPr lang="de-DE" dirty="0" smtClean="0"/>
              <a:t>ime (s)</a:t>
            </a:r>
            <a:endParaRPr lang="de-DE" dirty="0"/>
          </a:p>
        </p:txBody>
      </p:sp>
      <p:sp>
        <p:nvSpPr>
          <p:cNvPr id="28" name="Textfeld 4"/>
          <p:cNvSpPr txBox="1">
            <a:spLocks noChangeArrowheads="1"/>
          </p:cNvSpPr>
          <p:nvPr/>
        </p:nvSpPr>
        <p:spPr bwMode="auto">
          <a:xfrm>
            <a:off x="4596088" y="2204864"/>
            <a:ext cx="278422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3000" dirty="0">
                <a:solidFill>
                  <a:srgbClr val="FFA7A7"/>
                </a:solidFill>
              </a:rPr>
              <a:t>PRELIMINARY</a:t>
            </a:r>
          </a:p>
        </p:txBody>
      </p:sp>
      <p:sp>
        <p:nvSpPr>
          <p:cNvPr id="2" name="Abgerundete rechteckige Legende 1"/>
          <p:cNvSpPr/>
          <p:nvPr/>
        </p:nvSpPr>
        <p:spPr>
          <a:xfrm>
            <a:off x="4574748" y="2904765"/>
            <a:ext cx="2664296" cy="905038"/>
          </a:xfrm>
          <a:prstGeom prst="wedgeRoundRectCallout">
            <a:avLst>
              <a:gd name="adj1" fmla="val -90564"/>
              <a:gd name="adj2" fmla="val -32119"/>
              <a:gd name="adj3" fmla="val 16667"/>
            </a:avLst>
          </a:prstGeom>
          <a:gradFill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</a:gradFill>
          <a:ln>
            <a:solidFill>
              <a:schemeClr val="accent1">
                <a:shade val="50000"/>
                <a:alpha val="3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schemeClr val="tx1"/>
                </a:solidFill>
              </a:rPr>
              <a:t>Short </a:t>
            </a:r>
            <a:r>
              <a:rPr lang="de-DE" dirty="0" err="1" smtClean="0">
                <a:solidFill>
                  <a:schemeClr val="tx1"/>
                </a:solidFill>
              </a:rPr>
              <a:t>application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of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electric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dipole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field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de-DE" dirty="0" smtClean="0">
                <a:solidFill>
                  <a:schemeClr val="tx1"/>
                </a:solidFill>
              </a:rPr>
              <a:t>E</a:t>
            </a:r>
            <a:r>
              <a:rPr lang="de-DE" dirty="0" smtClean="0">
                <a:solidFill>
                  <a:schemeClr val="tx1"/>
                </a:solidFill>
                <a:latin typeface="Cambria Math"/>
                <a:ea typeface="Cambria Math"/>
              </a:rPr>
              <a:t>≈</a:t>
            </a:r>
            <a:r>
              <a:rPr lang="de-DE" dirty="0" smtClean="0">
                <a:solidFill>
                  <a:schemeClr val="tx1"/>
                </a:solidFill>
              </a:rPr>
              <a:t>1 V/m </a:t>
            </a:r>
            <a:r>
              <a:rPr lang="de-DE" dirty="0" smtClean="0">
                <a:solidFill>
                  <a:schemeClr val="tx1"/>
                </a:solidFill>
                <a:latin typeface="Cambria Math"/>
                <a:ea typeface="Cambria Math"/>
              </a:rPr>
              <a:t>→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ExB</a:t>
            </a:r>
            <a:r>
              <a:rPr lang="de-DE" dirty="0" smtClean="0">
                <a:solidFill>
                  <a:schemeClr val="tx1"/>
                </a:solidFill>
              </a:rPr>
              <a:t>-drift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9" name="Abgerundete rechteckige Legende 28"/>
          <p:cNvSpPr/>
          <p:nvPr/>
        </p:nvSpPr>
        <p:spPr>
          <a:xfrm>
            <a:off x="3861065" y="1587858"/>
            <a:ext cx="3960440" cy="689014"/>
          </a:xfrm>
          <a:prstGeom prst="wedgeRoundRectCallout">
            <a:avLst>
              <a:gd name="adj1" fmla="val -81679"/>
              <a:gd name="adj2" fmla="val 62215"/>
              <a:gd name="adj3" fmla="val 16667"/>
            </a:avLst>
          </a:prstGeom>
          <a:gradFill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</a:gradFill>
          <a:ln>
            <a:solidFill>
              <a:schemeClr val="accent1">
                <a:alpha val="3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err="1" smtClean="0">
                <a:solidFill>
                  <a:schemeClr val="tx1"/>
                </a:solidFill>
              </a:rPr>
              <a:t>enhanced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bg</a:t>
            </a:r>
            <a:r>
              <a:rPr lang="de-DE" dirty="0" smtClean="0">
                <a:solidFill>
                  <a:schemeClr val="tx1"/>
                </a:solidFill>
              </a:rPr>
              <a:t> rate </a:t>
            </a:r>
            <a:r>
              <a:rPr lang="de-DE" dirty="0" err="1" smtClean="0">
                <a:solidFill>
                  <a:schemeClr val="tx1"/>
                </a:solidFill>
              </a:rPr>
              <a:t>by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ignition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of</a:t>
            </a:r>
            <a:endParaRPr lang="de-DE" dirty="0" smtClean="0">
              <a:solidFill>
                <a:schemeClr val="tx1"/>
              </a:solidFill>
            </a:endParaRPr>
          </a:p>
          <a:p>
            <a:r>
              <a:rPr lang="de-DE" dirty="0" err="1" smtClean="0">
                <a:solidFill>
                  <a:schemeClr val="tx1"/>
                </a:solidFill>
              </a:rPr>
              <a:t>Penning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trap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between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egun</a:t>
            </a:r>
            <a:r>
              <a:rPr lang="de-DE" dirty="0" smtClean="0">
                <a:solidFill>
                  <a:schemeClr val="tx1"/>
                </a:solidFill>
              </a:rPr>
              <a:t> &amp; </a:t>
            </a:r>
            <a:r>
              <a:rPr lang="de-DE" dirty="0" err="1" smtClean="0">
                <a:solidFill>
                  <a:schemeClr val="tx1"/>
                </a:solidFill>
              </a:rPr>
              <a:t>spec</a:t>
            </a:r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588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N. Wandkowsky</a:t>
            </a:r>
            <a:r>
              <a:rPr lang="de-DE" b="1" smtClean="0"/>
              <a:t>, Int. School  Nucl. Phys. Erice</a:t>
            </a:r>
            <a:r>
              <a:rPr lang="de-DE" smtClean="0"/>
              <a:t>, 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89D2E8-0673-459E-9413-C68D8E65A464}" type="slidenum">
              <a:rPr lang="de-DE" smtClean="0"/>
              <a:t>29</a:t>
            </a:fld>
            <a:endParaRPr lang="de-DE" dirty="0"/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390525" y="333375"/>
            <a:ext cx="6911975" cy="561975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de-DE" sz="2800" dirty="0" smtClean="0"/>
              <a:t>Summary </a:t>
            </a:r>
            <a:r>
              <a:rPr lang="de-DE" sz="2800" dirty="0" err="1" smtClean="0"/>
              <a:t>and</a:t>
            </a:r>
            <a:r>
              <a:rPr lang="de-DE" sz="2800" dirty="0" smtClean="0"/>
              <a:t> Outlook</a:t>
            </a:r>
            <a:endParaRPr lang="de-DE" sz="280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860320"/>
            <a:ext cx="8158459" cy="5376992"/>
          </a:xfrm>
          <a:prstGeom prst="rect">
            <a:avLst/>
          </a:prstGeom>
        </p:spPr>
      </p:pic>
      <p:sp>
        <p:nvSpPr>
          <p:cNvPr id="8" name="Diagonal liegende Ecken des Rechtecks abrunden 7"/>
          <p:cNvSpPr/>
          <p:nvPr/>
        </p:nvSpPr>
        <p:spPr>
          <a:xfrm flipH="1">
            <a:off x="755576" y="1083582"/>
            <a:ext cx="7488832" cy="4937706"/>
          </a:xfrm>
          <a:prstGeom prst="round2DiagRect">
            <a:avLst>
              <a:gd name="adj1" fmla="val 6016"/>
              <a:gd name="adj2" fmla="val 0"/>
            </a:avLst>
          </a:prstGeom>
          <a:gradFill flip="none" rotWithShape="1">
            <a:gsLst>
              <a:gs pos="0">
                <a:schemeClr val="accent1">
                  <a:lumMod val="40000"/>
                  <a:lumOff val="60000"/>
                  <a:alpha val="70000"/>
                </a:schemeClr>
              </a:gs>
              <a:gs pos="42000">
                <a:schemeClr val="bg1">
                  <a:lumMod val="95000"/>
                  <a:alpha val="95000"/>
                </a:schemeClr>
              </a:gs>
              <a:gs pos="100000">
                <a:schemeClr val="bg1">
                  <a:alpha val="73000"/>
                </a:schemeClr>
              </a:gs>
            </a:gsLst>
            <a:lin ang="20220000" scaled="0"/>
            <a:tileRect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  <a:softEdge rad="381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899592" y="1186616"/>
            <a:ext cx="7376628" cy="454664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marL="323850" indent="-323850">
              <a:lnSpc>
                <a:spcPct val="125000"/>
              </a:lnSpc>
              <a:buSzPct val="75000"/>
              <a:buBlip>
                <a:blip r:embed="rId3"/>
              </a:buBlip>
              <a:tabLst>
                <a:tab pos="6096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Gill Sans"/>
              </a:rPr>
              <a:t>KATRIN: determination of m</a:t>
            </a:r>
            <a:r>
              <a:rPr lang="el-GR" sz="2000" baseline="-25000" dirty="0" smtClean="0">
                <a:solidFill>
                  <a:srgbClr val="008080"/>
                </a:solidFill>
                <a:latin typeface="Cambria Math"/>
                <a:ea typeface="Cambria Math"/>
                <a:cs typeface="Frutiger LT Std 55 Roman"/>
              </a:rPr>
              <a:t>ν </a:t>
            </a: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Gill Sans"/>
              </a:rPr>
              <a:t>&lt;0.2 </a:t>
            </a:r>
            <a:r>
              <a:rPr lang="en-US" sz="2200" dirty="0" err="1" smtClean="0">
                <a:solidFill>
                  <a:schemeClr val="accent1">
                    <a:lumMod val="75000"/>
                  </a:schemeClr>
                </a:solidFill>
                <a:latin typeface="+mn-lt"/>
                <a:cs typeface="Gill Sans"/>
              </a:rPr>
              <a:t>eV</a:t>
            </a: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Gill Sans"/>
              </a:rPr>
              <a:t> (90% CL)</a:t>
            </a:r>
          </a:p>
          <a:p>
            <a:pPr marL="323850" indent="-323850">
              <a:lnSpc>
                <a:spcPct val="125000"/>
              </a:lnSpc>
              <a:buSzPct val="75000"/>
              <a:buBlip>
                <a:blip r:embed="rId3"/>
              </a:buBlip>
              <a:tabLst>
                <a:tab pos="6096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Gill Sans"/>
              </a:rPr>
              <a:t>STS components delivery and commissioning in 2014</a:t>
            </a:r>
          </a:p>
          <a:p>
            <a:pPr marL="323850" indent="-323850">
              <a:lnSpc>
                <a:spcPct val="125000"/>
              </a:lnSpc>
              <a:buSzPct val="75000"/>
              <a:buBlip>
                <a:blip r:embed="rId3"/>
              </a:buBlip>
              <a:tabLst>
                <a:tab pos="6096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Gill Sans"/>
              </a:rPr>
              <a:t>SDS </a:t>
            </a: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Gill Sans"/>
              </a:rPr>
              <a:t>Milestones in 2013:</a:t>
            </a:r>
          </a:p>
          <a:p>
            <a:pPr marL="781050" lvl="1" indent="-323850">
              <a:lnSpc>
                <a:spcPct val="125000"/>
              </a:lnSpc>
              <a:buSzPct val="75000"/>
              <a:buBlip>
                <a:blip r:embed="rId3"/>
              </a:buBlip>
              <a:tabLst>
                <a:tab pos="6096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Gill Sans"/>
              </a:rPr>
              <a:t>Jan.: bake-out of the spectrometer</a:t>
            </a:r>
          </a:p>
          <a:p>
            <a:pPr marL="781050" lvl="1" indent="-323850">
              <a:lnSpc>
                <a:spcPct val="125000"/>
              </a:lnSpc>
              <a:buSzPct val="75000"/>
              <a:buBlip>
                <a:blip r:embed="rId3"/>
              </a:buBlip>
              <a:tabLst>
                <a:tab pos="6096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Gill Sans"/>
              </a:rPr>
              <a:t>May: integration of detector system (SDS)</a:t>
            </a:r>
          </a:p>
          <a:p>
            <a:pPr marL="781050" lvl="1" indent="-323850">
              <a:lnSpc>
                <a:spcPct val="125000"/>
              </a:lnSpc>
              <a:buSzPct val="75000"/>
              <a:buBlip>
                <a:blip r:embed="rId3"/>
              </a:buBlip>
              <a:tabLst>
                <a:tab pos="6096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Gill Sans"/>
              </a:rPr>
              <a:t>May: first light</a:t>
            </a:r>
          </a:p>
          <a:p>
            <a:pPr marL="781050" lvl="1" indent="-323850">
              <a:lnSpc>
                <a:spcPct val="125000"/>
              </a:lnSpc>
              <a:buSzPct val="75000"/>
              <a:buBlip>
                <a:blip r:embed="rId3"/>
              </a:buBlip>
              <a:tabLst>
                <a:tab pos="6096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Gill Sans"/>
              </a:rPr>
              <a:t>Aug.: application of HV</a:t>
            </a:r>
          </a:p>
          <a:p>
            <a:pPr marL="323850" indent="-323850">
              <a:lnSpc>
                <a:spcPct val="125000"/>
              </a:lnSpc>
              <a:buSzPct val="75000"/>
              <a:buBlip>
                <a:blip r:embed="rId3"/>
              </a:buBlip>
              <a:tabLst>
                <a:tab pos="6096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Gill Sans"/>
              </a:rPr>
              <a:t>Commissioning: transmission and background studied</a:t>
            </a:r>
          </a:p>
          <a:p>
            <a:pPr marL="323850" indent="-323850">
              <a:lnSpc>
                <a:spcPct val="125000"/>
              </a:lnSpc>
              <a:buSzPct val="75000"/>
              <a:buBlip>
                <a:blip r:embed="rId3"/>
              </a:buBlip>
              <a:tabLst>
                <a:tab pos="6096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Gill Sans"/>
              </a:rPr>
              <a:t>End of commissioning: Sept. 23</a:t>
            </a:r>
            <a:r>
              <a:rPr lang="en-US" sz="2200" baseline="30000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Gill Sans"/>
              </a:rPr>
              <a:t>rd</a:t>
            </a:r>
          </a:p>
          <a:p>
            <a:pPr marL="323850" indent="-323850">
              <a:lnSpc>
                <a:spcPct val="125000"/>
              </a:lnSpc>
              <a:buSzPct val="75000"/>
              <a:buBlip>
                <a:blip r:embed="rId3"/>
              </a:buBlip>
              <a:tabLst>
                <a:tab pos="6096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Gill Sans"/>
              </a:rPr>
              <a:t>Detailed analysis of collected data</a:t>
            </a:r>
          </a:p>
          <a:p>
            <a:pPr marL="323850" indent="-323850">
              <a:lnSpc>
                <a:spcPct val="125000"/>
              </a:lnSpc>
              <a:buSzPct val="75000"/>
              <a:buBlip>
                <a:blip r:embed="rId3"/>
              </a:buBlip>
              <a:tabLst>
                <a:tab pos="6096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Gill Sans"/>
              </a:rPr>
              <a:t>Prepare SDS for tritium measurements</a:t>
            </a:r>
          </a:p>
          <a:p>
            <a:pPr marL="323850" indent="-323850">
              <a:lnSpc>
                <a:spcPct val="125000"/>
              </a:lnSpc>
              <a:buSzPct val="75000"/>
              <a:buBlip>
                <a:blip r:embed="rId3"/>
              </a:buBlip>
              <a:tabLst>
                <a:tab pos="6096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Gill Sans"/>
              </a:rPr>
              <a:t>Start of tritium measurements in 2015</a:t>
            </a:r>
          </a:p>
          <a:p>
            <a:pPr marL="323850" indent="-323850">
              <a:lnSpc>
                <a:spcPct val="125000"/>
              </a:lnSpc>
              <a:buSzPct val="75000"/>
              <a:buBlip>
                <a:blip r:embed="rId3"/>
              </a:buBlip>
              <a:tabLst>
                <a:tab pos="6096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z="2200" dirty="0" smtClean="0">
              <a:solidFill>
                <a:schemeClr val="accent1">
                  <a:lumMod val="75000"/>
                </a:schemeClr>
              </a:solidFill>
              <a:latin typeface="+mn-lt"/>
              <a:cs typeface="Gill Sans"/>
            </a:endParaRPr>
          </a:p>
          <a:p>
            <a:pPr>
              <a:lnSpc>
                <a:spcPct val="125000"/>
              </a:lnSpc>
              <a:buSzPct val="75000"/>
              <a:tabLst>
                <a:tab pos="6096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US" sz="2200" dirty="0">
                <a:solidFill>
                  <a:schemeClr val="accent1">
                    <a:lumMod val="75000"/>
                  </a:schemeClr>
                </a:solidFill>
                <a:latin typeface="+mn-lt"/>
                <a:cs typeface="Gill Sans"/>
              </a:rPr>
              <a:t> </a:t>
            </a:r>
            <a:r>
              <a:rPr lang="en-US" sz="2200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Gill Sans"/>
              </a:rPr>
              <a:t>   </a:t>
            </a:r>
          </a:p>
          <a:p>
            <a:pPr marL="323850" indent="-323850">
              <a:lnSpc>
                <a:spcPct val="125000"/>
              </a:lnSpc>
              <a:buSzPct val="75000"/>
              <a:buBlip>
                <a:blip r:embed="rId3"/>
              </a:buBlip>
              <a:tabLst>
                <a:tab pos="6096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z="2200" dirty="0" smtClean="0">
              <a:solidFill>
                <a:schemeClr val="accent1">
                  <a:lumMod val="75000"/>
                </a:schemeClr>
              </a:solidFill>
              <a:latin typeface="+mn-lt"/>
              <a:cs typeface="Gill Sans"/>
            </a:endParaRPr>
          </a:p>
          <a:p>
            <a:pPr marL="323850" indent="-323850">
              <a:lnSpc>
                <a:spcPct val="125000"/>
              </a:lnSpc>
              <a:buSzPct val="75000"/>
              <a:buBlip>
                <a:blip r:embed="rId3"/>
              </a:buBlip>
              <a:tabLst>
                <a:tab pos="609600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endParaRPr lang="en-US" sz="2200" dirty="0" smtClean="0">
              <a:solidFill>
                <a:schemeClr val="accent1">
                  <a:lumMod val="75000"/>
                </a:schemeClr>
              </a:solidFill>
              <a:latin typeface="+mn-lt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018187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N. Wandkowsky</a:t>
            </a:r>
            <a:r>
              <a:rPr lang="de-DE" b="1" smtClean="0"/>
              <a:t>, Int. School  Nucl. Phys. Erice</a:t>
            </a:r>
            <a:r>
              <a:rPr lang="de-DE" smtClean="0"/>
              <a:t>, 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89D2E8-0673-459E-9413-C68D8E65A464}" type="slidenum">
              <a:rPr lang="de-DE" smtClean="0"/>
              <a:t>3</a:t>
            </a:fld>
            <a:endParaRPr lang="de-DE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90525" y="188640"/>
            <a:ext cx="6911975" cy="561975"/>
          </a:xfrm>
        </p:spPr>
        <p:txBody>
          <a:bodyPr/>
          <a:lstStyle/>
          <a:p>
            <a:pPr eaLnBrk="1" hangingPunct="1"/>
            <a:r>
              <a:rPr lang="de-DE" sz="3200" dirty="0" smtClean="0"/>
              <a:t>STS </a:t>
            </a:r>
            <a:r>
              <a:rPr lang="de-DE" sz="3200" dirty="0" err="1" smtClean="0"/>
              <a:t>status</a:t>
            </a:r>
            <a:endParaRPr lang="de-DE" sz="3200" i="1" dirty="0" smtClean="0"/>
          </a:p>
        </p:txBody>
      </p:sp>
      <p:sp>
        <p:nvSpPr>
          <p:cNvPr id="8" name="Textfeld 7"/>
          <p:cNvSpPr txBox="1"/>
          <p:nvPr/>
        </p:nvSpPr>
        <p:spPr bwMode="auto">
          <a:xfrm>
            <a:off x="378229" y="1012666"/>
            <a:ext cx="4553811" cy="400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2000" b="1" dirty="0" err="1" smtClean="0">
                <a:solidFill>
                  <a:schemeClr val="bg1"/>
                </a:solidFill>
                <a:latin typeface="Frutiger LT Std 55 Roman"/>
                <a:cs typeface="Frutiger LT Std 55 Roman"/>
              </a:rPr>
              <a:t>Windowless</a:t>
            </a:r>
            <a:r>
              <a:rPr lang="de-DE" sz="2000" b="1" dirty="0" smtClean="0">
                <a:solidFill>
                  <a:schemeClr val="bg1"/>
                </a:solidFill>
                <a:latin typeface="Frutiger LT Std 55 Roman"/>
                <a:cs typeface="Frutiger LT Std 55 Roman"/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  <a:latin typeface="Frutiger LT Std 55 Roman"/>
                <a:cs typeface="Frutiger LT Std 55 Roman"/>
              </a:rPr>
              <a:t>gaseous</a:t>
            </a:r>
            <a:r>
              <a:rPr lang="de-DE" sz="2000" b="1" dirty="0" smtClean="0">
                <a:solidFill>
                  <a:schemeClr val="bg1"/>
                </a:solidFill>
                <a:latin typeface="Frutiger LT Std 55 Roman"/>
                <a:cs typeface="Frutiger LT Std 55 Roman"/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  <a:latin typeface="Frutiger LT Std 55 Roman"/>
                <a:cs typeface="Frutiger LT Std 55 Roman"/>
              </a:rPr>
              <a:t>tritium</a:t>
            </a:r>
            <a:r>
              <a:rPr lang="de-DE" sz="2000" b="1" dirty="0" smtClean="0">
                <a:solidFill>
                  <a:schemeClr val="bg1"/>
                </a:solidFill>
                <a:latin typeface="Frutiger LT Std 55 Roman"/>
                <a:cs typeface="Frutiger LT Std 55 Roman"/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  <a:latin typeface="Frutiger LT Std 55 Roman"/>
                <a:cs typeface="Frutiger LT Std 55 Roman"/>
              </a:rPr>
              <a:t>source</a:t>
            </a:r>
            <a:endParaRPr lang="de-DE" sz="2000" b="1" dirty="0">
              <a:solidFill>
                <a:schemeClr val="bg1"/>
              </a:solidFill>
            </a:endParaRPr>
          </a:p>
        </p:txBody>
      </p:sp>
      <p:pic>
        <p:nvPicPr>
          <p:cNvPr id="18" name="Grafik 2" descr="DSC01565.jpg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3261241"/>
            <a:ext cx="3601160" cy="2400300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23"/>
          <p:cNvSpPr txBox="1">
            <a:spLocks noChangeArrowheads="1"/>
          </p:cNvSpPr>
          <p:nvPr/>
        </p:nvSpPr>
        <p:spPr bwMode="auto">
          <a:xfrm>
            <a:off x="646113" y="5538718"/>
            <a:ext cx="210185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 sz="1600" dirty="0"/>
              <a:t>WGTS Demonstrator</a:t>
            </a:r>
          </a:p>
        </p:txBody>
      </p:sp>
      <p:grpSp>
        <p:nvGrpSpPr>
          <p:cNvPr id="20" name="Group 39"/>
          <p:cNvGrpSpPr>
            <a:grpSpLocks/>
          </p:cNvGrpSpPr>
          <p:nvPr/>
        </p:nvGrpSpPr>
        <p:grpSpPr bwMode="auto">
          <a:xfrm>
            <a:off x="4572000" y="3260279"/>
            <a:ext cx="3455988" cy="2604293"/>
            <a:chOff x="3152" y="1933"/>
            <a:chExt cx="2177" cy="1727"/>
          </a:xfrm>
        </p:grpSpPr>
        <p:sp>
          <p:nvSpPr>
            <p:cNvPr id="21" name="Textfeld 22"/>
            <p:cNvSpPr txBox="1">
              <a:spLocks noChangeArrowheads="1"/>
            </p:cNvSpPr>
            <p:nvPr/>
          </p:nvSpPr>
          <p:spPr bwMode="auto">
            <a:xfrm>
              <a:off x="3505" y="3487"/>
              <a:ext cx="182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DE" sz="1200">
                  <a:solidFill>
                    <a:srgbClr val="000000"/>
                  </a:solidFill>
                </a:rPr>
                <a:t>06:00      07:00     08:00    09:00    10:00</a:t>
              </a:r>
            </a:p>
          </p:txBody>
        </p:sp>
        <p:pic>
          <p:nvPicPr>
            <p:cNvPr id="22" name="Grafik 1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34" r="-2" b="13634"/>
            <a:stretch>
              <a:fillRect/>
            </a:stretch>
          </p:blipFill>
          <p:spPr bwMode="auto">
            <a:xfrm>
              <a:off x="3704" y="1952"/>
              <a:ext cx="1510" cy="15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hteck 22"/>
            <p:cNvSpPr/>
            <p:nvPr/>
          </p:nvSpPr>
          <p:spPr>
            <a:xfrm>
              <a:off x="3911" y="2013"/>
              <a:ext cx="1077" cy="1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de-DE" sz="1400">
                  <a:solidFill>
                    <a:srgbClr val="000000"/>
                  </a:solidFill>
                </a:rPr>
                <a:t>4h measurement</a:t>
              </a:r>
            </a:p>
          </p:txBody>
        </p:sp>
        <p:sp>
          <p:nvSpPr>
            <p:cNvPr id="24" name="Textfeld 24"/>
            <p:cNvSpPr txBox="1">
              <a:spLocks noChangeArrowheads="1"/>
            </p:cNvSpPr>
            <p:nvPr/>
          </p:nvSpPr>
          <p:spPr bwMode="auto">
            <a:xfrm>
              <a:off x="3827" y="2355"/>
              <a:ext cx="117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DE" sz="1400">
                  <a:solidFill>
                    <a:srgbClr val="000000"/>
                  </a:solidFill>
                </a:rPr>
                <a:t>KATRIN specification</a:t>
              </a:r>
            </a:p>
          </p:txBody>
        </p:sp>
        <p:sp>
          <p:nvSpPr>
            <p:cNvPr id="25" name="Rechteck 24"/>
            <p:cNvSpPr/>
            <p:nvPr/>
          </p:nvSpPr>
          <p:spPr>
            <a:xfrm>
              <a:off x="3751" y="3055"/>
              <a:ext cx="1353" cy="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solidFill>
                  <a:srgbClr val="000000"/>
                </a:solidFill>
              </a:endParaRPr>
            </a:p>
          </p:txBody>
        </p:sp>
        <p:sp>
          <p:nvSpPr>
            <p:cNvPr id="26" name="Textfeld 28"/>
            <p:cNvSpPr txBox="1">
              <a:spLocks noChangeArrowheads="1"/>
            </p:cNvSpPr>
            <p:nvPr/>
          </p:nvSpPr>
          <p:spPr bwMode="auto">
            <a:xfrm rot="-5400000">
              <a:off x="2621" y="2495"/>
              <a:ext cx="1274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DE" sz="1600">
                  <a:solidFill>
                    <a:srgbClr val="000000"/>
                  </a:solidFill>
                </a:rPr>
                <a:t>Temperature T</a:t>
              </a:r>
              <a:r>
                <a:rPr lang="de-DE" sz="1600" b="1" baseline="-25000">
                  <a:solidFill>
                    <a:srgbClr val="000000"/>
                  </a:solidFill>
                </a:rPr>
                <a:t>BT</a:t>
              </a:r>
              <a:r>
                <a:rPr lang="de-DE" sz="1600">
                  <a:solidFill>
                    <a:srgbClr val="000000"/>
                  </a:solidFill>
                </a:rPr>
                <a:t> [K]</a:t>
              </a:r>
            </a:p>
          </p:txBody>
        </p:sp>
        <p:sp>
          <p:nvSpPr>
            <p:cNvPr id="27" name="Textfeld 29"/>
            <p:cNvSpPr txBox="1">
              <a:spLocks noChangeArrowheads="1"/>
            </p:cNvSpPr>
            <p:nvPr/>
          </p:nvSpPr>
          <p:spPr bwMode="auto">
            <a:xfrm>
              <a:off x="3386" y="1933"/>
              <a:ext cx="35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de-DE" sz="1200">
                  <a:solidFill>
                    <a:srgbClr val="000000"/>
                  </a:solidFill>
                </a:rPr>
                <a:t>30.35</a:t>
              </a:r>
            </a:p>
          </p:txBody>
        </p:sp>
        <p:sp>
          <p:nvSpPr>
            <p:cNvPr id="28" name="Rectangle 36"/>
            <p:cNvSpPr>
              <a:spLocks noChangeArrowheads="1"/>
            </p:cNvSpPr>
            <p:nvPr/>
          </p:nvSpPr>
          <p:spPr bwMode="auto">
            <a:xfrm>
              <a:off x="3386" y="2643"/>
              <a:ext cx="487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de-DE" sz="1200">
                  <a:solidFill>
                    <a:srgbClr val="000000"/>
                  </a:solidFill>
                </a:rPr>
                <a:t>30.25</a:t>
              </a:r>
            </a:p>
          </p:txBody>
        </p:sp>
        <p:sp>
          <p:nvSpPr>
            <p:cNvPr id="29" name="Rectangle 37"/>
            <p:cNvSpPr>
              <a:spLocks noChangeArrowheads="1"/>
            </p:cNvSpPr>
            <p:nvPr/>
          </p:nvSpPr>
          <p:spPr bwMode="auto">
            <a:xfrm>
              <a:off x="3386" y="3022"/>
              <a:ext cx="35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de-DE" sz="1200">
                  <a:solidFill>
                    <a:srgbClr val="000000"/>
                  </a:solidFill>
                </a:rPr>
                <a:t>30.20</a:t>
              </a:r>
            </a:p>
          </p:txBody>
        </p:sp>
        <p:sp>
          <p:nvSpPr>
            <p:cNvPr id="30" name="Rectangle 38"/>
            <p:cNvSpPr>
              <a:spLocks noChangeArrowheads="1"/>
            </p:cNvSpPr>
            <p:nvPr/>
          </p:nvSpPr>
          <p:spPr bwMode="auto">
            <a:xfrm>
              <a:off x="3396" y="2268"/>
              <a:ext cx="35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de-DE" sz="1200">
                  <a:solidFill>
                    <a:srgbClr val="000000"/>
                  </a:solidFill>
                </a:rPr>
                <a:t>30.30</a:t>
              </a:r>
            </a:p>
          </p:txBody>
        </p:sp>
      </p:grpSp>
      <p:pic>
        <p:nvPicPr>
          <p:cNvPr id="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862" y="1124744"/>
            <a:ext cx="2087836" cy="151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Diagonal liegende Ecken des Rechtecks abrunden 31"/>
          <p:cNvSpPr/>
          <p:nvPr/>
        </p:nvSpPr>
        <p:spPr bwMode="auto">
          <a:xfrm flipH="1">
            <a:off x="395536" y="1556792"/>
            <a:ext cx="5904656" cy="1434468"/>
          </a:xfrm>
          <a:prstGeom prst="round2DiagRect">
            <a:avLst>
              <a:gd name="adj1" fmla="val 4991"/>
              <a:gd name="adj2" fmla="val 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7100"/>
              </a:lnSpc>
            </a:pP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3" name="Rechteck 32"/>
          <p:cNvSpPr/>
          <p:nvPr/>
        </p:nvSpPr>
        <p:spPr>
          <a:xfrm>
            <a:off x="467544" y="1596973"/>
            <a:ext cx="5832648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 smtClean="0">
                <a:sym typeface="Wingdings"/>
              </a:rPr>
              <a:t> WGTS </a:t>
            </a:r>
            <a:r>
              <a:rPr lang="de-DE" dirty="0" err="1" smtClean="0">
                <a:sym typeface="Wingdings"/>
              </a:rPr>
              <a:t>demonstrator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successfully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tested</a:t>
            </a:r>
            <a:r>
              <a:rPr lang="de-DE" dirty="0" smtClean="0">
                <a:sym typeface="Wingdings"/>
              </a:rPr>
              <a:t> in 2011/12</a:t>
            </a:r>
          </a:p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 smtClean="0">
                <a:latin typeface="Frutiger LT Std 55 Roman"/>
                <a:cs typeface="Frutiger LT Std 55 Roman"/>
              </a:rPr>
              <a:t> 2013/14: upgrade </a:t>
            </a:r>
            <a:r>
              <a:rPr lang="de-DE" dirty="0" err="1" smtClean="0">
                <a:latin typeface="Frutiger LT Std 55 Roman"/>
                <a:cs typeface="Frutiger LT Std 55 Roman"/>
              </a:rPr>
              <a:t>to</a:t>
            </a:r>
            <a:r>
              <a:rPr lang="de-DE" dirty="0" smtClean="0">
                <a:latin typeface="Frutiger LT Std 55 Roman"/>
                <a:cs typeface="Frutiger LT Std 55 Roman"/>
              </a:rPr>
              <a:t> </a:t>
            </a:r>
            <a:r>
              <a:rPr lang="de-DE" dirty="0" err="1" smtClean="0">
                <a:latin typeface="Frutiger LT Std 55 Roman"/>
                <a:cs typeface="Frutiger LT Std 55 Roman"/>
              </a:rPr>
              <a:t>full</a:t>
            </a:r>
            <a:r>
              <a:rPr lang="de-DE" dirty="0" smtClean="0">
                <a:latin typeface="Frutiger LT Std 55 Roman"/>
                <a:cs typeface="Frutiger LT Std 55 Roman"/>
              </a:rPr>
              <a:t> </a:t>
            </a:r>
            <a:r>
              <a:rPr lang="de-DE" dirty="0" err="1" smtClean="0">
                <a:latin typeface="Frutiger LT Std 55 Roman"/>
                <a:cs typeface="Frutiger LT Std 55 Roman"/>
              </a:rPr>
              <a:t>source</a:t>
            </a:r>
            <a:endParaRPr lang="de-DE" dirty="0" smtClean="0">
              <a:latin typeface="Frutiger LT Std 55 Roman"/>
              <a:cs typeface="Frutiger LT Std 55 Roman"/>
            </a:endParaRPr>
          </a:p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>
                <a:latin typeface="Frutiger LT Std 55 Roman"/>
                <a:cs typeface="Frutiger LT Std 55 Roman"/>
              </a:rPr>
              <a:t> </a:t>
            </a:r>
            <a:r>
              <a:rPr lang="de-DE" dirty="0" err="1" smtClean="0">
                <a:latin typeface="Frutiger LT Std 55 Roman"/>
                <a:cs typeface="Frutiger LT Std 55 Roman"/>
              </a:rPr>
              <a:t>magnet</a:t>
            </a:r>
            <a:r>
              <a:rPr lang="de-DE" dirty="0" smtClean="0">
                <a:latin typeface="Frutiger LT Std 55 Roman"/>
                <a:cs typeface="Frutiger LT Std 55 Roman"/>
              </a:rPr>
              <a:t> </a:t>
            </a:r>
            <a:r>
              <a:rPr lang="de-DE" dirty="0" err="1" smtClean="0">
                <a:latin typeface="Frutiger LT Std 55 Roman"/>
                <a:cs typeface="Frutiger LT Std 55 Roman"/>
              </a:rPr>
              <a:t>tests</a:t>
            </a:r>
            <a:r>
              <a:rPr lang="de-DE" dirty="0" smtClean="0">
                <a:latin typeface="Frutiger LT Std 55 Roman"/>
                <a:cs typeface="Frutiger LT Std 55 Roman"/>
              </a:rPr>
              <a:t> </a:t>
            </a:r>
            <a:r>
              <a:rPr lang="de-DE" dirty="0" err="1" smtClean="0">
                <a:latin typeface="Frutiger LT Std 55 Roman"/>
                <a:cs typeface="Frutiger LT Std 55 Roman"/>
              </a:rPr>
              <a:t>at</a:t>
            </a:r>
            <a:r>
              <a:rPr lang="de-DE" dirty="0" smtClean="0">
                <a:latin typeface="Frutiger LT Std 55 Roman"/>
                <a:cs typeface="Frutiger LT Std 55 Roman"/>
              </a:rPr>
              <a:t> CEA </a:t>
            </a:r>
            <a:r>
              <a:rPr lang="de-DE" dirty="0" err="1" smtClean="0">
                <a:latin typeface="Frutiger LT Std 55 Roman"/>
                <a:cs typeface="Frutiger LT Std 55 Roman"/>
              </a:rPr>
              <a:t>Saclay</a:t>
            </a:r>
            <a:r>
              <a:rPr lang="de-DE" dirty="0" smtClean="0">
                <a:latin typeface="Frutiger LT Std 55 Roman"/>
                <a:cs typeface="Frutiger LT Std 55 Roman"/>
              </a:rPr>
              <a:t> </a:t>
            </a:r>
            <a:endParaRPr lang="de-DE" dirty="0">
              <a:latin typeface="Frutiger LT Std 55 Roman"/>
              <a:cs typeface="Frutiger LT Std 55 Roman"/>
            </a:endParaRPr>
          </a:p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 smtClean="0">
                <a:latin typeface="Frutiger LT Std 55 Roman"/>
                <a:cs typeface="Frutiger LT Std 55 Roman"/>
              </a:rPr>
              <a:t> </a:t>
            </a:r>
            <a:r>
              <a:rPr lang="de-DE" dirty="0" err="1" smtClean="0">
                <a:latin typeface="Frutiger LT Std 55 Roman"/>
                <a:cs typeface="Frutiger LT Std 55 Roman"/>
              </a:rPr>
              <a:t>delivery</a:t>
            </a:r>
            <a:r>
              <a:rPr lang="de-DE" dirty="0" smtClean="0">
                <a:latin typeface="Frutiger LT Std 55 Roman"/>
                <a:cs typeface="Frutiger LT Std 55 Roman"/>
              </a:rPr>
              <a:t> </a:t>
            </a:r>
            <a:r>
              <a:rPr lang="de-DE" dirty="0" err="1" smtClean="0">
                <a:latin typeface="Frutiger LT Std 55 Roman"/>
                <a:cs typeface="Frutiger LT Std 55 Roman"/>
              </a:rPr>
              <a:t>and</a:t>
            </a:r>
            <a:r>
              <a:rPr lang="de-DE" dirty="0" smtClean="0">
                <a:latin typeface="Frutiger LT Std 55 Roman"/>
                <a:cs typeface="Frutiger LT Std 55 Roman"/>
              </a:rPr>
              <a:t> </a:t>
            </a:r>
            <a:r>
              <a:rPr lang="de-DE" dirty="0" err="1" smtClean="0">
                <a:latin typeface="Frutiger LT Std 55 Roman"/>
                <a:cs typeface="Frutiger LT Std 55 Roman"/>
              </a:rPr>
              <a:t>commissioning</a:t>
            </a:r>
            <a:r>
              <a:rPr lang="de-DE" dirty="0" smtClean="0">
                <a:latin typeface="Frutiger LT Std 55 Roman"/>
                <a:cs typeface="Frutiger LT Std 55 Roman"/>
              </a:rPr>
              <a:t> in 2014</a:t>
            </a:r>
            <a:endParaRPr lang="de-DE" dirty="0">
              <a:latin typeface="Frutiger LT Std 55 Roman"/>
              <a:cs typeface="Frutiger LT Std 55 Roman"/>
            </a:endParaRPr>
          </a:p>
        </p:txBody>
      </p:sp>
      <p:sp>
        <p:nvSpPr>
          <p:cNvPr id="35" name="Textfeld 34"/>
          <p:cNvSpPr txBox="1"/>
          <p:nvPr/>
        </p:nvSpPr>
        <p:spPr>
          <a:xfrm>
            <a:off x="5292080" y="5949280"/>
            <a:ext cx="3672408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A00078"/>
                </a:solidFill>
              </a:rPr>
              <a:t>S. Grohmann et al</a:t>
            </a:r>
            <a:r>
              <a:rPr lang="en-US" sz="1400" dirty="0" smtClean="0"/>
              <a:t>, Cryogenics </a:t>
            </a:r>
            <a:r>
              <a:rPr lang="en-US" sz="1400" b="1" dirty="0" smtClean="0"/>
              <a:t>55</a:t>
            </a:r>
            <a:r>
              <a:rPr lang="en-US" sz="1400" dirty="0"/>
              <a:t>, 5</a:t>
            </a:r>
            <a:r>
              <a:rPr lang="en-US" sz="1400" dirty="0" smtClean="0"/>
              <a:t> </a:t>
            </a:r>
            <a:r>
              <a:rPr lang="en-US" sz="1400" dirty="0"/>
              <a:t>(</a:t>
            </a:r>
            <a:r>
              <a:rPr lang="en-US" sz="1400" dirty="0" smtClean="0"/>
              <a:t>2013)</a:t>
            </a:r>
          </a:p>
        </p:txBody>
      </p:sp>
    </p:spTree>
    <p:extLst>
      <p:ext uri="{BB962C8B-B14F-4D97-AF65-F5344CB8AC3E}">
        <p14:creationId xmlns:p14="http://schemas.microsoft.com/office/powerpoint/2010/main" val="2741840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N. Wandkowsky</a:t>
            </a:r>
            <a:r>
              <a:rPr lang="de-DE" b="1" smtClean="0"/>
              <a:t>, Int. School  Nucl. Phys. Erice</a:t>
            </a:r>
            <a:r>
              <a:rPr lang="de-DE" smtClean="0"/>
              <a:t>, 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89D2E8-0673-459E-9413-C68D8E65A464}" type="slidenum">
              <a:rPr lang="de-DE" smtClean="0"/>
              <a:t>4</a:t>
            </a:fld>
            <a:endParaRPr lang="de-DE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90525" y="188640"/>
            <a:ext cx="6911975" cy="561975"/>
          </a:xfrm>
        </p:spPr>
        <p:txBody>
          <a:bodyPr/>
          <a:lstStyle/>
          <a:p>
            <a:pPr eaLnBrk="1" hangingPunct="1"/>
            <a:r>
              <a:rPr lang="de-DE" sz="3200" dirty="0" smtClean="0"/>
              <a:t>STS </a:t>
            </a:r>
            <a:r>
              <a:rPr lang="de-DE" sz="3200" dirty="0" err="1" smtClean="0"/>
              <a:t>status</a:t>
            </a:r>
            <a:endParaRPr lang="de-DE" sz="3200" i="1" dirty="0" smtClean="0"/>
          </a:p>
        </p:txBody>
      </p:sp>
      <p:sp>
        <p:nvSpPr>
          <p:cNvPr id="8" name="Textfeld 7"/>
          <p:cNvSpPr txBox="1"/>
          <p:nvPr/>
        </p:nvSpPr>
        <p:spPr bwMode="auto">
          <a:xfrm>
            <a:off x="378229" y="1012666"/>
            <a:ext cx="3643946" cy="400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2000" b="1" dirty="0" smtClean="0">
                <a:solidFill>
                  <a:schemeClr val="bg1"/>
                </a:solidFill>
                <a:latin typeface="Frutiger LT Std 55 Roman"/>
                <a:cs typeface="Frutiger LT Std 55 Roman"/>
              </a:rPr>
              <a:t>Differential </a:t>
            </a:r>
            <a:r>
              <a:rPr lang="de-DE" sz="2000" b="1" dirty="0" err="1" smtClean="0">
                <a:solidFill>
                  <a:schemeClr val="bg1"/>
                </a:solidFill>
                <a:latin typeface="Frutiger LT Std 55 Roman"/>
                <a:cs typeface="Frutiger LT Std 55 Roman"/>
              </a:rPr>
              <a:t>pumping</a:t>
            </a:r>
            <a:r>
              <a:rPr lang="de-DE" sz="2000" b="1" dirty="0" smtClean="0">
                <a:solidFill>
                  <a:schemeClr val="bg1"/>
                </a:solidFill>
                <a:latin typeface="Frutiger LT Std 55 Roman"/>
                <a:cs typeface="Frutiger LT Std 55 Roman"/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  <a:latin typeface="Frutiger LT Std 55 Roman"/>
                <a:cs typeface="Frutiger LT Std 55 Roman"/>
              </a:rPr>
              <a:t>section</a:t>
            </a:r>
            <a:endParaRPr lang="de-DE" sz="2000" b="1" dirty="0">
              <a:solidFill>
                <a:schemeClr val="bg1"/>
              </a:solidFill>
            </a:endParaRPr>
          </a:p>
        </p:txBody>
      </p:sp>
      <p:sp>
        <p:nvSpPr>
          <p:cNvPr id="32" name="Diagonal liegende Ecken des Rechtecks abrunden 31"/>
          <p:cNvSpPr/>
          <p:nvPr/>
        </p:nvSpPr>
        <p:spPr bwMode="auto">
          <a:xfrm flipH="1">
            <a:off x="395536" y="1556792"/>
            <a:ext cx="5904656" cy="1434468"/>
          </a:xfrm>
          <a:prstGeom prst="round2DiagRect">
            <a:avLst>
              <a:gd name="adj1" fmla="val 4991"/>
              <a:gd name="adj2" fmla="val 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7100"/>
              </a:lnSpc>
            </a:pP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3" name="Rechteck 32"/>
          <p:cNvSpPr/>
          <p:nvPr/>
        </p:nvSpPr>
        <p:spPr>
          <a:xfrm>
            <a:off x="467544" y="1569332"/>
            <a:ext cx="5832648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 smtClean="0">
                <a:sym typeface="Wingdings"/>
              </a:rPr>
              <a:t> DPS </a:t>
            </a:r>
            <a:r>
              <a:rPr lang="de-DE" dirty="0" err="1" smtClean="0">
                <a:sym typeface="Wingdings"/>
              </a:rPr>
              <a:t>pumping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concept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successfully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tested</a:t>
            </a:r>
            <a:r>
              <a:rPr lang="de-DE" dirty="0" smtClean="0">
                <a:sym typeface="Wingdings"/>
              </a:rPr>
              <a:t> in 2011</a:t>
            </a:r>
          </a:p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 smtClean="0">
                <a:latin typeface="Frutiger LT Std 55 Roman"/>
                <a:cs typeface="Frutiger LT Std 55 Roman"/>
              </a:rPr>
              <a:t> gas </a:t>
            </a:r>
            <a:r>
              <a:rPr lang="de-DE" dirty="0" err="1" smtClean="0">
                <a:latin typeface="Frutiger LT Std 55 Roman"/>
                <a:cs typeface="Frutiger LT Std 55 Roman"/>
              </a:rPr>
              <a:t>flow</a:t>
            </a:r>
            <a:r>
              <a:rPr lang="de-DE" dirty="0" smtClean="0">
                <a:latin typeface="Frutiger LT Std 55 Roman"/>
                <a:cs typeface="Frutiger LT Std 55 Roman"/>
              </a:rPr>
              <a:t> </a:t>
            </a:r>
            <a:r>
              <a:rPr lang="de-DE" dirty="0" err="1" smtClean="0">
                <a:latin typeface="Frutiger LT Std 55 Roman"/>
                <a:cs typeface="Frutiger LT Std 55 Roman"/>
              </a:rPr>
              <a:t>reduction</a:t>
            </a:r>
            <a:r>
              <a:rPr lang="de-DE" dirty="0" smtClean="0">
                <a:latin typeface="Frutiger LT Std 55 Roman"/>
                <a:cs typeface="Frutiger LT Std 55 Roman"/>
              </a:rPr>
              <a:t> </a:t>
            </a:r>
            <a:r>
              <a:rPr lang="de-DE" dirty="0" err="1" smtClean="0">
                <a:latin typeface="Frutiger LT Std 55 Roman"/>
                <a:cs typeface="Frutiger LT Std 55 Roman"/>
              </a:rPr>
              <a:t>by</a:t>
            </a:r>
            <a:r>
              <a:rPr lang="de-DE" dirty="0" smtClean="0">
                <a:latin typeface="Frutiger LT Std 55 Roman"/>
                <a:cs typeface="Frutiger LT Std 55 Roman"/>
              </a:rPr>
              <a:t> 2.5·10</a:t>
            </a:r>
            <a:r>
              <a:rPr lang="de-DE" baseline="30000" dirty="0" smtClean="0">
                <a:latin typeface="Frutiger LT Std 55 Roman"/>
                <a:cs typeface="Frutiger LT Std 55 Roman"/>
              </a:rPr>
              <a:t>4  </a:t>
            </a:r>
            <a:r>
              <a:rPr lang="de-DE" dirty="0" err="1" smtClean="0">
                <a:latin typeface="Frutiger LT Std 55 Roman"/>
                <a:cs typeface="Frutiger LT Std 55 Roman"/>
              </a:rPr>
              <a:t>achieved</a:t>
            </a:r>
            <a:endParaRPr lang="de-DE" dirty="0" smtClean="0">
              <a:latin typeface="Frutiger LT Std 55 Roman"/>
              <a:cs typeface="Frutiger LT Std 55 Roman"/>
            </a:endParaRPr>
          </a:p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>
                <a:latin typeface="Frutiger LT Std 55 Roman"/>
                <a:cs typeface="Frutiger LT Std 55 Roman"/>
              </a:rPr>
              <a:t> </a:t>
            </a:r>
            <a:r>
              <a:rPr lang="de-DE" dirty="0" err="1" smtClean="0">
                <a:latin typeface="Frutiger LT Std 55 Roman"/>
                <a:cs typeface="Frutiger LT Std 55 Roman"/>
              </a:rPr>
              <a:t>failure</a:t>
            </a:r>
            <a:r>
              <a:rPr lang="de-DE" dirty="0" smtClean="0">
                <a:latin typeface="Frutiger LT Std 55 Roman"/>
                <a:cs typeface="Frutiger LT Std 55 Roman"/>
              </a:rPr>
              <a:t> </a:t>
            </a:r>
            <a:r>
              <a:rPr lang="de-DE" dirty="0" err="1" smtClean="0">
                <a:latin typeface="Frutiger LT Std 55 Roman"/>
                <a:cs typeface="Frutiger LT Std 55 Roman"/>
              </a:rPr>
              <a:t>of</a:t>
            </a:r>
            <a:r>
              <a:rPr lang="de-DE" dirty="0" smtClean="0">
                <a:latin typeface="Frutiger LT Std 55 Roman"/>
                <a:cs typeface="Frutiger LT Std 55 Roman"/>
              </a:rPr>
              <a:t> </a:t>
            </a:r>
            <a:r>
              <a:rPr lang="de-DE" dirty="0" err="1" smtClean="0">
                <a:latin typeface="Frutiger LT Std 55 Roman"/>
                <a:cs typeface="Frutiger LT Std 55 Roman"/>
              </a:rPr>
              <a:t>protection</a:t>
            </a:r>
            <a:r>
              <a:rPr lang="de-DE" dirty="0" smtClean="0">
                <a:latin typeface="Frutiger LT Std 55 Roman"/>
                <a:cs typeface="Frutiger LT Std 55 Roman"/>
              </a:rPr>
              <a:t> </a:t>
            </a:r>
            <a:r>
              <a:rPr lang="de-DE" dirty="0" err="1" smtClean="0">
                <a:latin typeface="Frutiger LT Std 55 Roman"/>
                <a:cs typeface="Frutiger LT Std 55 Roman"/>
              </a:rPr>
              <a:t>diode</a:t>
            </a:r>
            <a:r>
              <a:rPr lang="de-DE" dirty="0" smtClean="0">
                <a:latin typeface="Frutiger LT Std 55 Roman"/>
                <a:cs typeface="Frutiger LT Std 55 Roman"/>
              </a:rPr>
              <a:t> </a:t>
            </a:r>
            <a:r>
              <a:rPr lang="de-DE" dirty="0" smtClean="0">
                <a:latin typeface="Cambria Math"/>
                <a:ea typeface="Cambria Math"/>
                <a:cs typeface="Frutiger LT Std 55 Roman"/>
              </a:rPr>
              <a:t>→ </a:t>
            </a:r>
            <a:r>
              <a:rPr lang="de-DE" dirty="0" err="1" smtClean="0">
                <a:latin typeface="Frutiger LT Std 55 Roman"/>
                <a:cs typeface="Frutiger LT Std 55 Roman"/>
              </a:rPr>
              <a:t>new</a:t>
            </a:r>
            <a:r>
              <a:rPr lang="de-DE" dirty="0" smtClean="0">
                <a:latin typeface="Frutiger LT Std 55 Roman"/>
                <a:cs typeface="Frutiger LT Std 55 Roman"/>
              </a:rPr>
              <a:t> </a:t>
            </a:r>
            <a:r>
              <a:rPr lang="de-DE" dirty="0" err="1" smtClean="0">
                <a:latin typeface="Frutiger LT Std 55 Roman"/>
                <a:cs typeface="Frutiger LT Std 55 Roman"/>
              </a:rPr>
              <a:t>concept</a:t>
            </a:r>
            <a:r>
              <a:rPr lang="de-DE" dirty="0" smtClean="0">
                <a:latin typeface="Frutiger LT Std 55 Roman"/>
                <a:cs typeface="Frutiger LT Std 55 Roman"/>
              </a:rPr>
              <a:t> </a:t>
            </a:r>
            <a:r>
              <a:rPr lang="de-DE" dirty="0" err="1" smtClean="0">
                <a:latin typeface="Frutiger LT Std 55 Roman"/>
                <a:cs typeface="Frutiger LT Std 55 Roman"/>
              </a:rPr>
              <a:t>worked</a:t>
            </a:r>
            <a:r>
              <a:rPr lang="de-DE" dirty="0" smtClean="0">
                <a:latin typeface="Frutiger LT Std 55 Roman"/>
                <a:cs typeface="Frutiger LT Std 55 Roman"/>
              </a:rPr>
              <a:t> out</a:t>
            </a:r>
            <a:endParaRPr lang="de-DE" dirty="0">
              <a:latin typeface="Frutiger LT Std 55 Roman"/>
              <a:cs typeface="Frutiger LT Std 55 Roman"/>
            </a:endParaRPr>
          </a:p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 smtClean="0">
                <a:latin typeface="Frutiger LT Std 55 Roman"/>
                <a:cs typeface="Frutiger LT Std 55 Roman"/>
              </a:rPr>
              <a:t> </a:t>
            </a:r>
            <a:r>
              <a:rPr lang="de-DE" dirty="0" err="1" smtClean="0">
                <a:latin typeface="Frutiger LT Std 55 Roman"/>
                <a:cs typeface="Frutiger LT Std 55 Roman"/>
              </a:rPr>
              <a:t>delivery</a:t>
            </a:r>
            <a:r>
              <a:rPr lang="de-DE" dirty="0" smtClean="0">
                <a:latin typeface="Frutiger LT Std 55 Roman"/>
                <a:cs typeface="Frutiger LT Std 55 Roman"/>
              </a:rPr>
              <a:t> </a:t>
            </a:r>
            <a:r>
              <a:rPr lang="de-DE" dirty="0" err="1" smtClean="0">
                <a:latin typeface="Frutiger LT Std 55 Roman"/>
                <a:cs typeface="Frutiger LT Std 55 Roman"/>
              </a:rPr>
              <a:t>and</a:t>
            </a:r>
            <a:r>
              <a:rPr lang="de-DE" dirty="0" smtClean="0">
                <a:latin typeface="Frutiger LT Std 55 Roman"/>
                <a:cs typeface="Frutiger LT Std 55 Roman"/>
              </a:rPr>
              <a:t> </a:t>
            </a:r>
            <a:r>
              <a:rPr lang="de-DE" dirty="0" err="1" smtClean="0">
                <a:latin typeface="Frutiger LT Std 55 Roman"/>
                <a:cs typeface="Frutiger LT Std 55 Roman"/>
              </a:rPr>
              <a:t>commissioning</a:t>
            </a:r>
            <a:r>
              <a:rPr lang="de-DE" dirty="0" smtClean="0">
                <a:latin typeface="Frutiger LT Std 55 Roman"/>
                <a:cs typeface="Frutiger LT Std 55 Roman"/>
              </a:rPr>
              <a:t> in 2014</a:t>
            </a:r>
            <a:endParaRPr lang="de-DE" dirty="0">
              <a:latin typeface="Frutiger LT Std 55 Roman"/>
              <a:cs typeface="Frutiger LT Std 55 Roman"/>
            </a:endParaRPr>
          </a:p>
        </p:txBody>
      </p:sp>
      <p:pic>
        <p:nvPicPr>
          <p:cNvPr id="37" name="Picture 19" descr="dps_bla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29000"/>
            <a:ext cx="6665559" cy="2844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uppieren 6"/>
          <p:cNvGrpSpPr/>
          <p:nvPr/>
        </p:nvGrpSpPr>
        <p:grpSpPr>
          <a:xfrm>
            <a:off x="323528" y="4941168"/>
            <a:ext cx="257897" cy="252028"/>
            <a:chOff x="4572000" y="4401108"/>
            <a:chExt cx="257897" cy="252028"/>
          </a:xfrm>
        </p:grpSpPr>
        <p:sp>
          <p:nvSpPr>
            <p:cNvPr id="2" name="Ellipse 1"/>
            <p:cNvSpPr/>
            <p:nvPr/>
          </p:nvSpPr>
          <p:spPr>
            <a:xfrm>
              <a:off x="4572000" y="4451514"/>
              <a:ext cx="151217" cy="151217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Ellipse 38"/>
            <p:cNvSpPr/>
            <p:nvPr/>
          </p:nvSpPr>
          <p:spPr>
            <a:xfrm>
              <a:off x="4678680" y="4401108"/>
              <a:ext cx="151217" cy="151217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0" name="Ellipse 39"/>
            <p:cNvSpPr/>
            <p:nvPr/>
          </p:nvSpPr>
          <p:spPr>
            <a:xfrm>
              <a:off x="4672811" y="4501919"/>
              <a:ext cx="151217" cy="151217"/>
            </a:xfrm>
            <a:prstGeom prst="ellipse">
              <a:avLst/>
            </a:prstGeom>
            <a:gradFill flip="none" rotWithShape="1">
              <a:gsLst>
                <a:gs pos="43000">
                  <a:srgbClr val="0000CC"/>
                </a:gs>
                <a:gs pos="100000">
                  <a:schemeClr val="accent1">
                    <a:tint val="37000"/>
                    <a:satMod val="300000"/>
                  </a:schemeClr>
                </a:gs>
                <a:gs pos="100000">
                  <a:schemeClr val="accent1">
                    <a:tint val="15000"/>
                    <a:satMod val="35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34" name="Grafik 6" descr="DSC02223.JP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1674"/>
          <a:stretch>
            <a:fillRect/>
          </a:stretch>
        </p:blipFill>
        <p:spPr bwMode="auto">
          <a:xfrm>
            <a:off x="6271000" y="2780928"/>
            <a:ext cx="2765496" cy="2088232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feld 34"/>
          <p:cNvSpPr txBox="1"/>
          <p:nvPr/>
        </p:nvSpPr>
        <p:spPr>
          <a:xfrm>
            <a:off x="5940152" y="5949280"/>
            <a:ext cx="3024336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A00078"/>
                </a:solidFill>
              </a:rPr>
              <a:t>S. Lukic et al.</a:t>
            </a:r>
            <a:r>
              <a:rPr lang="en-US" sz="1400" dirty="0" smtClean="0"/>
              <a:t>, Vacuum </a:t>
            </a:r>
            <a:r>
              <a:rPr lang="en-US" sz="1400" b="1" dirty="0" smtClean="0"/>
              <a:t>86</a:t>
            </a:r>
            <a:r>
              <a:rPr lang="en-US" sz="1400" dirty="0" smtClean="0"/>
              <a:t>, 8 </a:t>
            </a:r>
            <a:r>
              <a:rPr lang="en-US" sz="1400" dirty="0"/>
              <a:t>(</a:t>
            </a:r>
            <a:r>
              <a:rPr lang="en-US" sz="1400" dirty="0" smtClean="0"/>
              <a:t>2012)</a:t>
            </a:r>
          </a:p>
        </p:txBody>
      </p:sp>
    </p:spTree>
    <p:extLst>
      <p:ext uri="{BB962C8B-B14F-4D97-AF65-F5344CB8AC3E}">
        <p14:creationId xmlns:p14="http://schemas.microsoft.com/office/powerpoint/2010/main" val="2770741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89017E-7 L 0.03004 -0.01687 L 0.06024 0.0148 L 0.09201 -0.01479 L 0.12205 0.0148 L 0.14445 -0.01687 L 0.18559 0.00625 L 0.2 -0.03167 L 0.23004 -0.01479 L 0.25382 -0.06543 L 0.29653 -0.02335 L 0.35399 -0.05502 L 0.40469 -0.01896 L 0.43004 -0.14381 " pathEditMode="relative" ptsTypes="AAAAAAAAAAAA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N. Wandkowsky</a:t>
            </a:r>
            <a:r>
              <a:rPr lang="de-DE" b="1" smtClean="0"/>
              <a:t>, Int. School  Nucl. Phys. Erice</a:t>
            </a:r>
            <a:r>
              <a:rPr lang="de-DE" smtClean="0"/>
              <a:t>, 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89D2E8-0673-459E-9413-C68D8E65A464}" type="slidenum">
              <a:rPr lang="de-DE" smtClean="0"/>
              <a:t>5</a:t>
            </a:fld>
            <a:endParaRPr lang="de-DE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90525" y="188640"/>
            <a:ext cx="6911975" cy="561975"/>
          </a:xfrm>
        </p:spPr>
        <p:txBody>
          <a:bodyPr/>
          <a:lstStyle/>
          <a:p>
            <a:pPr eaLnBrk="1" hangingPunct="1"/>
            <a:r>
              <a:rPr lang="de-DE" sz="3200" dirty="0" smtClean="0"/>
              <a:t>STS </a:t>
            </a:r>
            <a:r>
              <a:rPr lang="de-DE" sz="3200" dirty="0" err="1" smtClean="0"/>
              <a:t>status</a:t>
            </a:r>
            <a:endParaRPr lang="de-DE" sz="3200" i="1" dirty="0" smtClean="0"/>
          </a:p>
        </p:txBody>
      </p:sp>
      <p:sp>
        <p:nvSpPr>
          <p:cNvPr id="8" name="Textfeld 7"/>
          <p:cNvSpPr txBox="1"/>
          <p:nvPr/>
        </p:nvSpPr>
        <p:spPr bwMode="auto">
          <a:xfrm>
            <a:off x="378229" y="1012666"/>
            <a:ext cx="3562194" cy="400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2000" b="1" dirty="0" err="1" smtClean="0">
                <a:solidFill>
                  <a:schemeClr val="bg1"/>
                </a:solidFill>
                <a:latin typeface="Frutiger LT Std 55 Roman"/>
              </a:rPr>
              <a:t>Cryogenic</a:t>
            </a:r>
            <a:r>
              <a:rPr lang="de-DE" sz="2000" b="1" dirty="0" smtClean="0">
                <a:solidFill>
                  <a:schemeClr val="bg1"/>
                </a:solidFill>
                <a:latin typeface="Frutiger LT Std 55 Roman"/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  <a:latin typeface="Frutiger LT Std 55 Roman"/>
              </a:rPr>
              <a:t>pumping</a:t>
            </a:r>
            <a:r>
              <a:rPr lang="de-DE" sz="2000" b="1" dirty="0" smtClean="0">
                <a:solidFill>
                  <a:schemeClr val="bg1"/>
                </a:solidFill>
                <a:latin typeface="Frutiger LT Std 55 Roman"/>
              </a:rPr>
              <a:t> </a:t>
            </a:r>
            <a:r>
              <a:rPr lang="de-DE" sz="2000" b="1" dirty="0" err="1" smtClean="0">
                <a:solidFill>
                  <a:schemeClr val="bg1"/>
                </a:solidFill>
                <a:latin typeface="Frutiger LT Std 55 Roman"/>
              </a:rPr>
              <a:t>section</a:t>
            </a:r>
            <a:endParaRPr lang="de-DE" sz="2000" b="1" dirty="0">
              <a:solidFill>
                <a:schemeClr val="bg1"/>
              </a:solidFill>
            </a:endParaRPr>
          </a:p>
        </p:txBody>
      </p:sp>
      <p:sp>
        <p:nvSpPr>
          <p:cNvPr id="32" name="Diagonal liegende Ecken des Rechtecks abrunden 31"/>
          <p:cNvSpPr/>
          <p:nvPr/>
        </p:nvSpPr>
        <p:spPr bwMode="auto">
          <a:xfrm flipH="1">
            <a:off x="395536" y="1556792"/>
            <a:ext cx="7344816" cy="1434468"/>
          </a:xfrm>
          <a:prstGeom prst="round2DiagRect">
            <a:avLst>
              <a:gd name="adj1" fmla="val 4991"/>
              <a:gd name="adj2" fmla="val 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7100"/>
              </a:lnSpc>
            </a:pP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33" name="Rechteck 32"/>
          <p:cNvSpPr/>
          <p:nvPr/>
        </p:nvSpPr>
        <p:spPr>
          <a:xfrm>
            <a:off x="467544" y="1569332"/>
            <a:ext cx="7920880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 smtClean="0">
                <a:sym typeface="Wingdings"/>
              </a:rPr>
              <a:t> CPS </a:t>
            </a:r>
            <a:r>
              <a:rPr lang="de-DE" dirty="0" err="1" smtClean="0">
                <a:sym typeface="Wingdings"/>
              </a:rPr>
              <a:t>pumping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concept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demonstrated</a:t>
            </a:r>
            <a:endParaRPr lang="de-DE" dirty="0" smtClean="0">
              <a:sym typeface="Wingdings"/>
            </a:endParaRPr>
          </a:p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 smtClean="0">
                <a:sym typeface="Wingdings"/>
              </a:rPr>
              <a:t> beam </a:t>
            </a:r>
            <a:r>
              <a:rPr lang="de-DE" dirty="0" err="1" smtClean="0">
                <a:sym typeface="Wingdings"/>
              </a:rPr>
              <a:t>tube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gold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coating</a:t>
            </a:r>
            <a:r>
              <a:rPr lang="de-DE" dirty="0" smtClean="0">
                <a:sym typeface="Wingdings"/>
              </a:rPr>
              <a:t>, </a:t>
            </a:r>
            <a:r>
              <a:rPr lang="de-DE" dirty="0" err="1" smtClean="0">
                <a:sym typeface="Wingdings"/>
              </a:rPr>
              <a:t>cold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tests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of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magnets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successfully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passed</a:t>
            </a:r>
            <a:endParaRPr lang="de-DE" dirty="0" smtClean="0">
              <a:sym typeface="Wingdings"/>
            </a:endParaRPr>
          </a:p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reworking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of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protection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diode</a:t>
            </a:r>
            <a:r>
              <a:rPr lang="de-DE" dirty="0" err="1">
                <a:sym typeface="Wingdings"/>
              </a:rPr>
              <a:t>s</a:t>
            </a:r>
            <a:r>
              <a:rPr lang="de-DE" dirty="0" smtClean="0">
                <a:sym typeface="Wingdings"/>
              </a:rPr>
              <a:t> </a:t>
            </a:r>
          </a:p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>
                <a:latin typeface="Frutiger LT Std 55 Roman"/>
                <a:cs typeface="Frutiger LT Std 55 Roman"/>
                <a:sym typeface="Wingdings"/>
              </a:rPr>
              <a:t> </a:t>
            </a:r>
            <a:r>
              <a:rPr lang="de-DE" dirty="0" err="1" smtClean="0">
                <a:latin typeface="Frutiger LT Std 55 Roman"/>
                <a:cs typeface="Frutiger LT Std 55 Roman"/>
                <a:sym typeface="Wingdings"/>
              </a:rPr>
              <a:t>delivery</a:t>
            </a:r>
            <a:r>
              <a:rPr lang="de-DE" dirty="0" smtClean="0">
                <a:latin typeface="Frutiger LT Std 55 Roman"/>
                <a:cs typeface="Frutiger LT Std 55 Roman"/>
                <a:sym typeface="Wingdings"/>
              </a:rPr>
              <a:t> </a:t>
            </a:r>
            <a:r>
              <a:rPr lang="de-DE" dirty="0" err="1" smtClean="0">
                <a:latin typeface="Frutiger LT Std 55 Roman"/>
                <a:cs typeface="Frutiger LT Std 55 Roman"/>
                <a:sym typeface="Wingdings"/>
              </a:rPr>
              <a:t>and</a:t>
            </a:r>
            <a:r>
              <a:rPr lang="de-DE" dirty="0" smtClean="0">
                <a:latin typeface="Frutiger LT Std 55 Roman"/>
                <a:cs typeface="Frutiger LT Std 55 Roman"/>
                <a:sym typeface="Wingdings"/>
              </a:rPr>
              <a:t> </a:t>
            </a:r>
            <a:r>
              <a:rPr lang="de-DE" dirty="0" err="1" smtClean="0">
                <a:latin typeface="Frutiger LT Std 55 Roman"/>
                <a:cs typeface="Frutiger LT Std 55 Roman"/>
                <a:sym typeface="Wingdings"/>
              </a:rPr>
              <a:t>commissioning</a:t>
            </a:r>
            <a:r>
              <a:rPr lang="de-DE" dirty="0" smtClean="0">
                <a:latin typeface="Frutiger LT Std 55 Roman"/>
                <a:cs typeface="Frutiger LT Std 55 Roman"/>
                <a:sym typeface="Wingdings"/>
              </a:rPr>
              <a:t> in 2014</a:t>
            </a:r>
            <a:endParaRPr lang="de-DE" dirty="0">
              <a:latin typeface="Frutiger LT Std 55 Roman"/>
              <a:cs typeface="Frutiger LT Std 55 Roman"/>
            </a:endParaRPr>
          </a:p>
        </p:txBody>
      </p:sp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112" y="3168002"/>
            <a:ext cx="3925912" cy="3149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74961"/>
            <a:ext cx="2232248" cy="930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1" descr="IMG_370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284984"/>
            <a:ext cx="3081587" cy="2311872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feld 17"/>
          <p:cNvSpPr txBox="1"/>
          <p:nvPr/>
        </p:nvSpPr>
        <p:spPr>
          <a:xfrm>
            <a:off x="4644008" y="5956896"/>
            <a:ext cx="4320480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de-DE" sz="1400" dirty="0" smtClean="0">
                <a:solidFill>
                  <a:srgbClr val="A00078"/>
                </a:solidFill>
              </a:rPr>
              <a:t>F. Eichelhardt et al.</a:t>
            </a:r>
            <a:r>
              <a:rPr lang="en-US" sz="1400" dirty="0" smtClean="0"/>
              <a:t>, Fusion Sci. Technol. </a:t>
            </a:r>
            <a:r>
              <a:rPr lang="en-US" sz="1400" b="1" dirty="0" smtClean="0"/>
              <a:t>54</a:t>
            </a:r>
            <a:r>
              <a:rPr lang="en-US" sz="1400" dirty="0"/>
              <a:t> </a:t>
            </a:r>
            <a:r>
              <a:rPr lang="en-US" sz="1400" dirty="0" smtClean="0"/>
              <a:t>(2008)</a:t>
            </a:r>
          </a:p>
        </p:txBody>
      </p:sp>
    </p:spTree>
    <p:extLst>
      <p:ext uri="{BB962C8B-B14F-4D97-AF65-F5344CB8AC3E}">
        <p14:creationId xmlns:p14="http://schemas.microsoft.com/office/powerpoint/2010/main" val="411518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N. Wandkowsky</a:t>
            </a:r>
            <a:r>
              <a:rPr lang="de-DE" b="1" smtClean="0"/>
              <a:t>, Int. School  Nucl. Phys. Erice</a:t>
            </a:r>
            <a:r>
              <a:rPr lang="de-DE" smtClean="0"/>
              <a:t>, 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89D2E8-0673-459E-9413-C68D8E65A464}" type="slidenum">
              <a:rPr lang="de-DE" smtClean="0"/>
              <a:t>6</a:t>
            </a:fld>
            <a:endParaRPr lang="de-DE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90525" y="188640"/>
            <a:ext cx="6911975" cy="561975"/>
          </a:xfrm>
        </p:spPr>
        <p:txBody>
          <a:bodyPr/>
          <a:lstStyle/>
          <a:p>
            <a:pPr eaLnBrk="1" hangingPunct="1"/>
            <a:r>
              <a:rPr lang="de-DE" sz="3200" dirty="0"/>
              <a:t>KATRIN </a:t>
            </a:r>
            <a:r>
              <a:rPr lang="de-DE" sz="3200" dirty="0" err="1"/>
              <a:t>overview</a:t>
            </a:r>
            <a:endParaRPr lang="de-DE" sz="3200" i="1" dirty="0" smtClean="0"/>
          </a:p>
        </p:txBody>
      </p:sp>
      <p:sp>
        <p:nvSpPr>
          <p:cNvPr id="9" name="Rechteck 8"/>
          <p:cNvSpPr/>
          <p:nvPr/>
        </p:nvSpPr>
        <p:spPr>
          <a:xfrm>
            <a:off x="899592" y="3327497"/>
            <a:ext cx="1152128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4025" indent="-274638"/>
            <a:r>
              <a:rPr lang="de-DE" dirty="0" err="1">
                <a:latin typeface="Frutiger LT Std 55 Roman"/>
                <a:cs typeface="Frutiger LT Std 55 Roman"/>
              </a:rPr>
              <a:t>s</a:t>
            </a:r>
            <a:r>
              <a:rPr lang="de-DE" dirty="0" err="1" smtClean="0">
                <a:latin typeface="Frutiger LT Std 55 Roman"/>
                <a:cs typeface="Frutiger LT Std 55 Roman"/>
              </a:rPr>
              <a:t>ource</a:t>
            </a:r>
            <a:endParaRPr lang="de-DE" dirty="0">
              <a:latin typeface="Frutiger LT Std 55 Roman"/>
              <a:cs typeface="Frutiger LT Std 55 Roman"/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2823567" y="3327497"/>
            <a:ext cx="1388393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4025" indent="-274638"/>
            <a:r>
              <a:rPr lang="de-DE" dirty="0" err="1" smtClean="0">
                <a:latin typeface="Frutiger LT Std 55 Roman"/>
                <a:cs typeface="Frutiger LT Std 55 Roman"/>
              </a:rPr>
              <a:t>transport</a:t>
            </a:r>
            <a:endParaRPr lang="de-DE" dirty="0">
              <a:latin typeface="Frutiger LT Std 55 Roman"/>
              <a:cs typeface="Frutiger LT Std 55 Roman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4716016" y="3327497"/>
            <a:ext cx="18002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4025" indent="-274638"/>
            <a:r>
              <a:rPr lang="de-DE" dirty="0" err="1" smtClean="0">
                <a:latin typeface="Frutiger LT Std 55 Roman"/>
                <a:cs typeface="Frutiger LT Std 55 Roman"/>
              </a:rPr>
              <a:t>spectrometer</a:t>
            </a:r>
            <a:endParaRPr lang="de-DE" dirty="0">
              <a:latin typeface="Frutiger LT Std 55 Roman"/>
              <a:cs typeface="Frutiger LT Std 55 Roman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7552941" y="3327497"/>
            <a:ext cx="1267531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4025" indent="-274638"/>
            <a:r>
              <a:rPr lang="de-DE" dirty="0" err="1" smtClean="0">
                <a:latin typeface="Frutiger LT Std 55 Roman"/>
                <a:cs typeface="Frutiger LT Std 55 Roman"/>
              </a:rPr>
              <a:t>detector</a:t>
            </a:r>
            <a:endParaRPr lang="de-DE" dirty="0">
              <a:latin typeface="Frutiger LT Std 55 Roman"/>
              <a:cs typeface="Frutiger LT Std 55 Roman"/>
            </a:endParaRPr>
          </a:p>
        </p:txBody>
      </p:sp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96" y="4077072"/>
            <a:ext cx="2798075" cy="202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minigol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24128" y="4076030"/>
            <a:ext cx="1651000" cy="1873250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15" name="Abgerundetes Rechteck 14"/>
          <p:cNvSpPr/>
          <p:nvPr/>
        </p:nvSpPr>
        <p:spPr>
          <a:xfrm>
            <a:off x="4644008" y="4437112"/>
            <a:ext cx="3816424" cy="1224136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 smtClean="0">
                <a:solidFill>
                  <a:schemeClr val="tx1"/>
                </a:solidFill>
              </a:rPr>
              <a:t>2013: </a:t>
            </a:r>
            <a:r>
              <a:rPr lang="de-DE" sz="2000" b="1" dirty="0" err="1" smtClean="0">
                <a:solidFill>
                  <a:schemeClr val="tx1"/>
                </a:solidFill>
              </a:rPr>
              <a:t>Spectrometer</a:t>
            </a:r>
            <a:r>
              <a:rPr lang="de-DE" sz="2000" b="1" dirty="0" smtClean="0">
                <a:solidFill>
                  <a:schemeClr val="tx1"/>
                </a:solidFill>
              </a:rPr>
              <a:t> </a:t>
            </a:r>
            <a:r>
              <a:rPr lang="de-DE" sz="2000" b="1" dirty="0" err="1" smtClean="0">
                <a:solidFill>
                  <a:schemeClr val="tx1"/>
                </a:solidFill>
              </a:rPr>
              <a:t>and</a:t>
            </a:r>
            <a:r>
              <a:rPr lang="de-DE" sz="2000" b="1" dirty="0" smtClean="0">
                <a:solidFill>
                  <a:schemeClr val="tx1"/>
                </a:solidFill>
              </a:rPr>
              <a:t> </a:t>
            </a:r>
            <a:r>
              <a:rPr lang="de-DE" sz="2000" b="1" dirty="0" err="1" smtClean="0">
                <a:solidFill>
                  <a:schemeClr val="tx1"/>
                </a:solidFill>
              </a:rPr>
              <a:t>Detector</a:t>
            </a:r>
            <a:r>
              <a:rPr lang="de-DE" sz="2000" b="1" dirty="0" smtClean="0">
                <a:solidFill>
                  <a:schemeClr val="tx1"/>
                </a:solidFill>
              </a:rPr>
              <a:t> </a:t>
            </a:r>
            <a:r>
              <a:rPr lang="de-DE" sz="2000" b="1" dirty="0" err="1" smtClean="0">
                <a:solidFill>
                  <a:schemeClr val="tx1"/>
                </a:solidFill>
              </a:rPr>
              <a:t>Section</a:t>
            </a:r>
            <a:r>
              <a:rPr lang="de-DE" sz="2000" b="1" dirty="0" smtClean="0">
                <a:solidFill>
                  <a:schemeClr val="tx1"/>
                </a:solidFill>
              </a:rPr>
              <a:t> (SDS) </a:t>
            </a:r>
            <a:r>
              <a:rPr lang="de-DE" sz="2000" b="1" dirty="0" err="1" smtClean="0">
                <a:solidFill>
                  <a:schemeClr val="tx1"/>
                </a:solidFill>
              </a:rPr>
              <a:t>commissioning</a:t>
            </a:r>
            <a:endParaRPr lang="de-DE" sz="2000" b="1" dirty="0">
              <a:solidFill>
                <a:schemeClr val="tx1"/>
              </a:solidFill>
            </a:endParaRPr>
          </a:p>
        </p:txBody>
      </p:sp>
      <p:pic>
        <p:nvPicPr>
          <p:cNvPr id="16" name="Picture 3" descr="U:\Eigene Dateien\katrin\grafik\Gesamtaufbau\2013\Beamline kpl iso Ansich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503" y="1484784"/>
            <a:ext cx="8928000" cy="1863326"/>
          </a:xfrm>
          <a:prstGeom prst="rect">
            <a:avLst/>
          </a:prstGeom>
          <a:noFill/>
        </p:spPr>
      </p:pic>
      <p:sp>
        <p:nvSpPr>
          <p:cNvPr id="17" name="Abgerundetes Rechteck 16"/>
          <p:cNvSpPr/>
          <p:nvPr/>
        </p:nvSpPr>
        <p:spPr>
          <a:xfrm>
            <a:off x="467544" y="4437112"/>
            <a:ext cx="3816424" cy="1224136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b="1" dirty="0" smtClean="0">
                <a:solidFill>
                  <a:schemeClr val="tx1"/>
                </a:solidFill>
              </a:rPr>
              <a:t>2014: Source </a:t>
            </a:r>
            <a:r>
              <a:rPr lang="de-DE" sz="2000" b="1" dirty="0" err="1" smtClean="0">
                <a:solidFill>
                  <a:schemeClr val="tx1"/>
                </a:solidFill>
              </a:rPr>
              <a:t>and</a:t>
            </a:r>
            <a:r>
              <a:rPr lang="de-DE" sz="2000" b="1" dirty="0" smtClean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de-DE" sz="2000" b="1" dirty="0" smtClean="0">
                <a:solidFill>
                  <a:schemeClr val="tx1"/>
                </a:solidFill>
              </a:rPr>
              <a:t>Transport </a:t>
            </a:r>
            <a:r>
              <a:rPr lang="de-DE" sz="2000" b="1" dirty="0" err="1" smtClean="0">
                <a:solidFill>
                  <a:schemeClr val="tx1"/>
                </a:solidFill>
              </a:rPr>
              <a:t>Section</a:t>
            </a:r>
            <a:r>
              <a:rPr lang="de-DE" sz="2000" b="1" dirty="0" smtClean="0">
                <a:solidFill>
                  <a:schemeClr val="tx1"/>
                </a:solidFill>
              </a:rPr>
              <a:t> (STS) </a:t>
            </a:r>
            <a:r>
              <a:rPr lang="de-DE" sz="2000" b="1" dirty="0" err="1" smtClean="0">
                <a:solidFill>
                  <a:schemeClr val="tx1"/>
                </a:solidFill>
              </a:rPr>
              <a:t>commissioning</a:t>
            </a:r>
            <a:endParaRPr lang="de-DE" sz="2000" b="1" dirty="0">
              <a:solidFill>
                <a:schemeClr val="tx1"/>
              </a:solidFill>
            </a:endParaRPr>
          </a:p>
        </p:txBody>
      </p:sp>
      <p:sp>
        <p:nvSpPr>
          <p:cNvPr id="2" name="Abgerundetes Rechteck 1"/>
          <p:cNvSpPr/>
          <p:nvPr/>
        </p:nvSpPr>
        <p:spPr>
          <a:xfrm>
            <a:off x="4355976" y="1340768"/>
            <a:ext cx="4607519" cy="476410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feld 17"/>
          <p:cNvSpPr txBox="1"/>
          <p:nvPr/>
        </p:nvSpPr>
        <p:spPr bwMode="auto">
          <a:xfrm>
            <a:off x="378229" y="1012666"/>
            <a:ext cx="3543149" cy="400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2000" b="1" dirty="0" smtClean="0">
                <a:solidFill>
                  <a:schemeClr val="bg1"/>
                </a:solidFill>
                <a:latin typeface="Frutiger LT Std 55 Roman"/>
                <a:cs typeface="Frutiger LT Std 55 Roman"/>
              </a:rPr>
              <a:t>KATRIN experimental </a:t>
            </a:r>
            <a:r>
              <a:rPr lang="de-DE" sz="2000" b="1" dirty="0" err="1" smtClean="0">
                <a:solidFill>
                  <a:schemeClr val="bg1"/>
                </a:solidFill>
                <a:latin typeface="Frutiger LT Std 55 Roman"/>
                <a:cs typeface="Frutiger LT Std 55 Roman"/>
              </a:rPr>
              <a:t>setup</a:t>
            </a:r>
            <a:endParaRPr lang="de-DE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526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N. Wandkowsky</a:t>
            </a:r>
            <a:r>
              <a:rPr lang="de-DE" b="1" smtClean="0"/>
              <a:t>, Int. School  Nucl. Phys. Erice</a:t>
            </a:r>
            <a:r>
              <a:rPr lang="de-DE" smtClean="0"/>
              <a:t>, 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89D2E8-0673-459E-9413-C68D8E65A464}" type="slidenum">
              <a:rPr lang="de-DE" smtClean="0"/>
              <a:t>7</a:t>
            </a:fld>
            <a:endParaRPr lang="de-DE" dirty="0"/>
          </a:p>
        </p:txBody>
      </p:sp>
      <p:sp>
        <p:nvSpPr>
          <p:cNvPr id="6" name="Diagonal liegende Ecken des Rechtecks abrunden 5"/>
          <p:cNvSpPr/>
          <p:nvPr/>
        </p:nvSpPr>
        <p:spPr bwMode="auto">
          <a:xfrm flipH="1">
            <a:off x="611560" y="3789040"/>
            <a:ext cx="7704856" cy="2232248"/>
          </a:xfrm>
          <a:prstGeom prst="round2DiagRect">
            <a:avLst>
              <a:gd name="adj1" fmla="val 4991"/>
              <a:gd name="adj2" fmla="val 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7100"/>
              </a:lnSpc>
            </a:pPr>
            <a:endParaRPr lang="de-DE" dirty="0">
              <a:solidFill>
                <a:schemeClr val="bg1"/>
              </a:solidFill>
            </a:endParaRPr>
          </a:p>
        </p:txBody>
      </p:sp>
      <p:grpSp>
        <p:nvGrpSpPr>
          <p:cNvPr id="7" name="Gruppierung 8"/>
          <p:cNvGrpSpPr/>
          <p:nvPr/>
        </p:nvGrpSpPr>
        <p:grpSpPr>
          <a:xfrm>
            <a:off x="1619672" y="908720"/>
            <a:ext cx="7344816" cy="2592288"/>
            <a:chOff x="1619672" y="1313566"/>
            <a:chExt cx="7344816" cy="2592288"/>
          </a:xfrm>
        </p:grpSpPr>
        <p:grpSp>
          <p:nvGrpSpPr>
            <p:cNvPr id="8" name="Gruppierung 7"/>
            <p:cNvGrpSpPr/>
            <p:nvPr/>
          </p:nvGrpSpPr>
          <p:grpSpPr>
            <a:xfrm>
              <a:off x="2339752" y="1628800"/>
              <a:ext cx="6624736" cy="2277054"/>
              <a:chOff x="1103158" y="1728010"/>
              <a:chExt cx="7861330" cy="3024336"/>
            </a:xfrm>
          </p:grpSpPr>
          <p:grpSp>
            <p:nvGrpSpPr>
              <p:cNvPr id="12" name="Gruppierung 6"/>
              <p:cNvGrpSpPr/>
              <p:nvPr/>
            </p:nvGrpSpPr>
            <p:grpSpPr>
              <a:xfrm>
                <a:off x="1103158" y="3096162"/>
                <a:ext cx="677462" cy="288032"/>
                <a:chOff x="111125" y="758825"/>
                <a:chExt cx="5630663" cy="2393950"/>
              </a:xfrm>
            </p:grpSpPr>
            <p:pic>
              <p:nvPicPr>
                <p:cNvPr id="14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2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 bwMode="auto">
                <a:xfrm>
                  <a:off x="1601788" y="758825"/>
                  <a:ext cx="4140000" cy="23939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/>
                        <a:stretch>
                          <a:fillRect/>
                        </a:stretch>
                      </a:blip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5" name="Picture 3"/>
                <p:cNvPicPr>
                  <a:picLocks noChangeAspect="1" noChangeArrowheads="1"/>
                </p:cNvPicPr>
                <p:nvPr/>
              </p:nvPicPr>
              <p:blipFill>
                <a:blip r:embed="rId3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1125" y="1060450"/>
                  <a:ext cx="1022350" cy="172085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blipFill dpi="0" rotWithShape="0">
                        <a:blip/>
                        <a:srcRect/>
                        <a:stretch>
                          <a:fillRect/>
                        </a:stretch>
                      </a:blip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rgbClr val="000000">
                            <a:alpha val="74998"/>
                          </a:srgbClr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13" name="Bild 2" descr="SDS-Bild.jpg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79979" y="1728010"/>
                <a:ext cx="7384509" cy="3024336"/>
              </a:xfrm>
              <a:prstGeom prst="rect">
                <a:avLst/>
              </a:prstGeom>
            </p:spPr>
          </p:pic>
        </p:grpSp>
        <p:sp>
          <p:nvSpPr>
            <p:cNvPr id="9" name="Textfeld 8"/>
            <p:cNvSpPr txBox="1"/>
            <p:nvPr/>
          </p:nvSpPr>
          <p:spPr>
            <a:xfrm>
              <a:off x="4211960" y="1313566"/>
              <a:ext cx="19836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Gill Sans"/>
                  <a:cs typeface="Gill Sans"/>
                </a:rPr>
                <a:t>Main Spectrometer</a:t>
              </a:r>
              <a:endParaRPr lang="en-US" dirty="0">
                <a:latin typeface="Gill Sans"/>
                <a:cs typeface="Gill Sans"/>
              </a:endParaRPr>
            </a:p>
          </p:txBody>
        </p:sp>
        <p:sp>
          <p:nvSpPr>
            <p:cNvPr id="10" name="Textfeld 9"/>
            <p:cNvSpPr txBox="1"/>
            <p:nvPr/>
          </p:nvSpPr>
          <p:spPr>
            <a:xfrm>
              <a:off x="1619672" y="1673606"/>
              <a:ext cx="98085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Gill Sans"/>
                  <a:cs typeface="Gill Sans"/>
                </a:rPr>
                <a:t>angular</a:t>
              </a:r>
            </a:p>
            <a:p>
              <a:r>
                <a:rPr lang="en-US" dirty="0" smtClean="0">
                  <a:latin typeface="Gill Sans"/>
                  <a:cs typeface="Gill Sans"/>
                </a:rPr>
                <a:t>selective</a:t>
              </a:r>
            </a:p>
            <a:p>
              <a:r>
                <a:rPr lang="en-US" dirty="0" smtClean="0">
                  <a:latin typeface="Gill Sans"/>
                  <a:cs typeface="Gill Sans"/>
                </a:rPr>
                <a:t>E-Gun</a:t>
              </a:r>
              <a:endParaRPr lang="en-US" dirty="0">
                <a:latin typeface="Gill Sans"/>
                <a:cs typeface="Gill Sans"/>
              </a:endParaRP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7547748" y="1846565"/>
              <a:ext cx="105670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Gill Sans"/>
                  <a:cs typeface="Gill Sans"/>
                </a:rPr>
                <a:t>Detector</a:t>
              </a:r>
            </a:p>
            <a:p>
              <a:r>
                <a:rPr lang="en-US" dirty="0" smtClean="0">
                  <a:latin typeface="Gill Sans"/>
                  <a:cs typeface="Gill Sans"/>
                </a:rPr>
                <a:t>Section</a:t>
              </a:r>
            </a:p>
          </p:txBody>
        </p:sp>
      </p:grp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390525" y="188640"/>
            <a:ext cx="6911975" cy="561975"/>
          </a:xfrm>
        </p:spPr>
        <p:txBody>
          <a:bodyPr/>
          <a:lstStyle/>
          <a:p>
            <a:pPr eaLnBrk="1" hangingPunct="1"/>
            <a:r>
              <a:rPr lang="de-DE" sz="3200" dirty="0" smtClean="0"/>
              <a:t>SDS </a:t>
            </a:r>
            <a:r>
              <a:rPr lang="de-DE" sz="3200" dirty="0" err="1" smtClean="0"/>
              <a:t>commissioning</a:t>
            </a:r>
            <a:r>
              <a:rPr lang="de-DE" sz="3200" dirty="0" smtClean="0"/>
              <a:t> - </a:t>
            </a:r>
            <a:r>
              <a:rPr lang="de-DE" sz="3200" dirty="0" err="1" smtClean="0"/>
              <a:t>objectives</a:t>
            </a:r>
            <a:endParaRPr lang="de-DE" sz="3200" i="1" dirty="0" smtClean="0"/>
          </a:p>
        </p:txBody>
      </p:sp>
      <p:sp>
        <p:nvSpPr>
          <p:cNvPr id="17" name="Rechteck 16"/>
          <p:cNvSpPr/>
          <p:nvPr/>
        </p:nvSpPr>
        <p:spPr>
          <a:xfrm>
            <a:off x="683568" y="3873588"/>
            <a:ext cx="763284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7" indent="0">
              <a:buNone/>
            </a:pPr>
            <a:r>
              <a:rPr lang="de-DE" b="1" dirty="0">
                <a:latin typeface="Frutiger LT Std 55 Roman"/>
                <a:cs typeface="Frutiger LT Std 55 Roman"/>
              </a:rPr>
              <a:t>Primary </a:t>
            </a:r>
            <a:r>
              <a:rPr lang="de-DE" b="1" dirty="0" err="1">
                <a:latin typeface="Frutiger LT Std 55 Roman"/>
                <a:cs typeface="Frutiger LT Std 55 Roman"/>
              </a:rPr>
              <a:t>objectives</a:t>
            </a:r>
            <a:r>
              <a:rPr lang="de-DE" b="1" dirty="0">
                <a:latin typeface="Frutiger LT Std 55 Roman"/>
                <a:cs typeface="Frutiger LT Std 55 Roman"/>
              </a:rPr>
              <a:t>:</a:t>
            </a:r>
          </a:p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>
                <a:sym typeface="Wingdings"/>
              </a:rPr>
              <a:t> </a:t>
            </a:r>
            <a:r>
              <a:rPr lang="de-DE" dirty="0" err="1">
                <a:sym typeface="Wingdings"/>
              </a:rPr>
              <a:t>test</a:t>
            </a:r>
            <a:r>
              <a:rPr lang="de-DE" dirty="0">
                <a:sym typeface="Wingdings"/>
              </a:rPr>
              <a:t> </a:t>
            </a:r>
            <a:r>
              <a:rPr lang="de-DE" dirty="0" err="1">
                <a:sym typeface="Wingdings"/>
              </a:rPr>
              <a:t>of</a:t>
            </a:r>
            <a:r>
              <a:rPr lang="de-DE" dirty="0">
                <a:sym typeface="Wingdings"/>
              </a:rPr>
              <a:t> individual </a:t>
            </a:r>
            <a:r>
              <a:rPr lang="de-DE" dirty="0" err="1">
                <a:sym typeface="Wingdings"/>
              </a:rPr>
              <a:t>hardware</a:t>
            </a:r>
            <a:r>
              <a:rPr lang="de-DE" dirty="0">
                <a:sym typeface="Wingdings"/>
              </a:rPr>
              <a:t>, </a:t>
            </a:r>
            <a:r>
              <a:rPr lang="de-DE" dirty="0" err="1">
                <a:sym typeface="Wingdings"/>
              </a:rPr>
              <a:t>software</a:t>
            </a:r>
            <a:r>
              <a:rPr lang="de-DE" dirty="0">
                <a:sym typeface="Wingdings"/>
              </a:rPr>
              <a:t> </a:t>
            </a:r>
            <a:r>
              <a:rPr lang="de-DE" dirty="0" err="1">
                <a:sym typeface="Wingdings"/>
              </a:rPr>
              <a:t>and</a:t>
            </a:r>
            <a:r>
              <a:rPr lang="de-DE" dirty="0">
                <a:sym typeface="Wingdings"/>
              </a:rPr>
              <a:t> </a:t>
            </a:r>
            <a:r>
              <a:rPr lang="de-DE" dirty="0" err="1">
                <a:sym typeface="Wingdings"/>
              </a:rPr>
              <a:t>slow</a:t>
            </a:r>
            <a:r>
              <a:rPr lang="de-DE" dirty="0">
                <a:sym typeface="Wingdings"/>
              </a:rPr>
              <a:t> </a:t>
            </a:r>
            <a:r>
              <a:rPr lang="de-DE" dirty="0" err="1">
                <a:sym typeface="Wingdings"/>
              </a:rPr>
              <a:t>control</a:t>
            </a:r>
            <a:r>
              <a:rPr lang="de-DE" dirty="0">
                <a:sym typeface="Wingdings"/>
              </a:rPr>
              <a:t> </a:t>
            </a:r>
            <a:r>
              <a:rPr lang="de-DE" dirty="0" err="1">
                <a:sym typeface="Wingdings"/>
              </a:rPr>
              <a:t>components</a:t>
            </a:r>
            <a:endParaRPr lang="de-DE" dirty="0">
              <a:sym typeface="Wingdings"/>
            </a:endParaRPr>
          </a:p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>
                <a:latin typeface="Frutiger LT Std 55 Roman"/>
                <a:cs typeface="Frutiger LT Std 55 Roman"/>
              </a:rPr>
              <a:t> </a:t>
            </a:r>
            <a:r>
              <a:rPr lang="de-DE" dirty="0" err="1">
                <a:latin typeface="Frutiger LT Std 55 Roman"/>
                <a:cs typeface="Frutiger LT Std 55 Roman"/>
              </a:rPr>
              <a:t>provide</a:t>
            </a:r>
            <a:r>
              <a:rPr lang="de-DE" dirty="0">
                <a:latin typeface="Frutiger LT Std 55 Roman"/>
                <a:cs typeface="Frutiger LT Std 55 Roman"/>
              </a:rPr>
              <a:t> </a:t>
            </a:r>
            <a:r>
              <a:rPr lang="de-DE" dirty="0" err="1">
                <a:latin typeface="Frutiger LT Std 55 Roman"/>
                <a:cs typeface="Frutiger LT Std 55 Roman"/>
              </a:rPr>
              <a:t>ultra</a:t>
            </a:r>
            <a:r>
              <a:rPr lang="de-DE" dirty="0">
                <a:latin typeface="Frutiger LT Std 55 Roman"/>
                <a:cs typeface="Frutiger LT Std 55 Roman"/>
              </a:rPr>
              <a:t> high </a:t>
            </a:r>
            <a:r>
              <a:rPr lang="de-DE" dirty="0" err="1">
                <a:latin typeface="Frutiger LT Std 55 Roman"/>
                <a:cs typeface="Frutiger LT Std 55 Roman"/>
              </a:rPr>
              <a:t>vacuum</a:t>
            </a:r>
            <a:r>
              <a:rPr lang="de-DE" dirty="0">
                <a:latin typeface="Frutiger LT Std 55 Roman"/>
                <a:cs typeface="Frutiger LT Std 55 Roman"/>
              </a:rPr>
              <a:t> </a:t>
            </a:r>
            <a:r>
              <a:rPr lang="de-DE" dirty="0" err="1">
                <a:latin typeface="Frutiger LT Std 55 Roman"/>
                <a:cs typeface="Frutiger LT Std 55 Roman"/>
              </a:rPr>
              <a:t>conditions</a:t>
            </a:r>
            <a:r>
              <a:rPr lang="de-DE" dirty="0">
                <a:latin typeface="Frutiger LT Std 55 Roman"/>
                <a:cs typeface="Frutiger LT Std 55 Roman"/>
              </a:rPr>
              <a:t> </a:t>
            </a:r>
            <a:r>
              <a:rPr lang="de-DE" dirty="0" err="1">
                <a:latin typeface="Frutiger LT Std 55 Roman"/>
                <a:cs typeface="Frutiger LT Std 55 Roman"/>
              </a:rPr>
              <a:t>at</a:t>
            </a:r>
            <a:r>
              <a:rPr lang="de-DE" dirty="0">
                <a:latin typeface="Frutiger LT Std 55 Roman"/>
                <a:cs typeface="Frutiger LT Std 55 Roman"/>
              </a:rPr>
              <a:t> </a:t>
            </a:r>
            <a:r>
              <a:rPr lang="de-DE" dirty="0" err="1">
                <a:latin typeface="Frutiger LT Std 55 Roman"/>
                <a:cs typeface="Frutiger LT Std 55 Roman"/>
              </a:rPr>
              <a:t>the</a:t>
            </a:r>
            <a:r>
              <a:rPr lang="de-DE" dirty="0">
                <a:latin typeface="Frutiger LT Std 55 Roman"/>
                <a:cs typeface="Frutiger LT Std 55 Roman"/>
              </a:rPr>
              <a:t> p </a:t>
            </a:r>
            <a:r>
              <a:rPr lang="de-DE" dirty="0">
                <a:latin typeface="Frutiger LT Std 55 Roman"/>
                <a:ea typeface="Cambria Math"/>
                <a:cs typeface="Frutiger LT Std 55 Roman"/>
              </a:rPr>
              <a:t>≈</a:t>
            </a:r>
            <a:r>
              <a:rPr lang="de-DE" dirty="0" smtClean="0">
                <a:latin typeface="Frutiger LT Std 55 Roman"/>
                <a:cs typeface="Frutiger LT Std 55 Roman"/>
              </a:rPr>
              <a:t> </a:t>
            </a:r>
            <a:r>
              <a:rPr lang="de-DE" dirty="0">
                <a:latin typeface="Frutiger LT Std 55 Roman"/>
                <a:cs typeface="Frutiger LT Std 55 Roman"/>
              </a:rPr>
              <a:t>10</a:t>
            </a:r>
            <a:r>
              <a:rPr lang="de-DE" baseline="30000" dirty="0">
                <a:latin typeface="Frutiger LT Std 55 Roman"/>
                <a:cs typeface="Frutiger LT Std 55 Roman"/>
              </a:rPr>
              <a:t>-11</a:t>
            </a:r>
            <a:r>
              <a:rPr lang="de-DE" dirty="0">
                <a:latin typeface="Frutiger LT Std 55 Roman"/>
                <a:cs typeface="Frutiger LT Std 55 Roman"/>
              </a:rPr>
              <a:t> </a:t>
            </a:r>
            <a:r>
              <a:rPr lang="de-DE" dirty="0" err="1">
                <a:latin typeface="Frutiger LT Std 55 Roman"/>
                <a:cs typeface="Frutiger LT Std 55 Roman"/>
              </a:rPr>
              <a:t>mbar</a:t>
            </a:r>
            <a:r>
              <a:rPr lang="de-DE" dirty="0">
                <a:latin typeface="Frutiger LT Std 55 Roman"/>
                <a:cs typeface="Frutiger LT Std 55 Roman"/>
              </a:rPr>
              <a:t> </a:t>
            </a:r>
            <a:r>
              <a:rPr lang="de-DE" dirty="0" err="1">
                <a:latin typeface="Frutiger LT Std 55 Roman"/>
                <a:cs typeface="Frutiger LT Std 55 Roman"/>
              </a:rPr>
              <a:t>level</a:t>
            </a:r>
            <a:endParaRPr lang="de-DE" dirty="0">
              <a:sym typeface="Wingdings"/>
            </a:endParaRPr>
          </a:p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>
                <a:sym typeface="Wingdings"/>
              </a:rPr>
              <a:t> </a:t>
            </a:r>
            <a:r>
              <a:rPr lang="de-DE" dirty="0" err="1">
                <a:latin typeface="Frutiger LT Std 55 Roman"/>
                <a:cs typeface="Frutiger LT Std 55 Roman"/>
              </a:rPr>
              <a:t>detailed</a:t>
            </a:r>
            <a:r>
              <a:rPr lang="de-DE" dirty="0">
                <a:latin typeface="Frutiger LT Std 55 Roman"/>
                <a:cs typeface="Frutiger LT Std 55 Roman"/>
              </a:rPr>
              <a:t> </a:t>
            </a:r>
            <a:r>
              <a:rPr lang="de-DE" dirty="0" err="1">
                <a:latin typeface="Frutiger LT Std 55 Roman"/>
                <a:cs typeface="Frutiger LT Std 55 Roman"/>
              </a:rPr>
              <a:t>understanding</a:t>
            </a:r>
            <a:r>
              <a:rPr lang="de-DE" dirty="0">
                <a:latin typeface="Frutiger LT Std 55 Roman"/>
                <a:cs typeface="Frutiger LT Std 55 Roman"/>
              </a:rPr>
              <a:t> </a:t>
            </a:r>
            <a:r>
              <a:rPr lang="de-DE" dirty="0" err="1">
                <a:latin typeface="Frutiger LT Std 55 Roman"/>
                <a:cs typeface="Frutiger LT Std 55 Roman"/>
              </a:rPr>
              <a:t>of</a:t>
            </a:r>
            <a:r>
              <a:rPr lang="de-DE" dirty="0">
                <a:latin typeface="Frutiger LT Std 55 Roman"/>
                <a:cs typeface="Frutiger LT Std 55 Roman"/>
              </a:rPr>
              <a:t> </a:t>
            </a:r>
            <a:r>
              <a:rPr lang="de-DE" dirty="0" smtClean="0">
                <a:latin typeface="Frutiger LT Std 55 Roman"/>
                <a:cs typeface="Frutiger LT Std 55 Roman"/>
              </a:rPr>
              <a:t>MAC-E </a:t>
            </a:r>
            <a:r>
              <a:rPr lang="de-DE" dirty="0" err="1" smtClean="0">
                <a:latin typeface="Frutiger LT Std 55 Roman"/>
                <a:cs typeface="Frutiger LT Std 55 Roman"/>
              </a:rPr>
              <a:t>filter</a:t>
            </a:r>
            <a:r>
              <a:rPr lang="de-DE" dirty="0" smtClean="0">
                <a:latin typeface="Frutiger LT Std 55 Roman"/>
                <a:cs typeface="Frutiger LT Std 55 Roman"/>
              </a:rPr>
              <a:t> </a:t>
            </a:r>
            <a:r>
              <a:rPr lang="de-DE" dirty="0" err="1" smtClean="0">
                <a:latin typeface="Frutiger LT Std 55 Roman"/>
                <a:cs typeface="Frutiger LT Std 55 Roman"/>
              </a:rPr>
              <a:t>transmission</a:t>
            </a:r>
            <a:r>
              <a:rPr lang="de-DE" dirty="0" smtClean="0">
                <a:latin typeface="Frutiger LT Std 55 Roman"/>
                <a:cs typeface="Frutiger LT Std 55 Roman"/>
              </a:rPr>
              <a:t> </a:t>
            </a:r>
            <a:r>
              <a:rPr lang="de-DE" dirty="0" err="1">
                <a:latin typeface="Frutiger LT Std 55 Roman"/>
                <a:cs typeface="Frutiger LT Std 55 Roman"/>
              </a:rPr>
              <a:t>properties</a:t>
            </a:r>
            <a:r>
              <a:rPr lang="de-DE" dirty="0">
                <a:latin typeface="Frutiger LT Std 65 Bold"/>
                <a:cs typeface="Frutiger LT Std 65 Bold"/>
              </a:rPr>
              <a:t/>
            </a:r>
            <a:br>
              <a:rPr lang="de-DE" dirty="0">
                <a:latin typeface="Frutiger LT Std 65 Bold"/>
                <a:cs typeface="Frutiger LT Std 65 Bold"/>
              </a:rPr>
            </a:br>
            <a:r>
              <a:rPr lang="de-DE" dirty="0">
                <a:latin typeface="Frutiger LT Std 65 Bold"/>
                <a:cs typeface="Frutiger LT Std 65 Bold"/>
              </a:rPr>
              <a:t>    </a:t>
            </a:r>
            <a:r>
              <a:rPr lang="de-DE" dirty="0">
                <a:latin typeface="Frutiger LT Std 55 Roman"/>
                <a:cs typeface="Frutiger LT Std 55 Roman"/>
              </a:rPr>
              <a:t>(E = 18.6 </a:t>
            </a:r>
            <a:r>
              <a:rPr lang="de-DE" dirty="0" err="1">
                <a:latin typeface="Frutiger LT Std 55 Roman"/>
                <a:cs typeface="Frutiger LT Std 55 Roman"/>
              </a:rPr>
              <a:t>keV</a:t>
            </a:r>
            <a:r>
              <a:rPr lang="de-DE" dirty="0">
                <a:latin typeface="Frutiger LT Std 55 Roman"/>
                <a:cs typeface="Frutiger LT Std 55 Roman"/>
              </a:rPr>
              <a:t> </a:t>
            </a:r>
            <a:r>
              <a:rPr lang="de-DE" dirty="0" err="1">
                <a:latin typeface="Frutiger LT Std 55 Roman"/>
                <a:cs typeface="Frutiger LT Std 55 Roman"/>
              </a:rPr>
              <a:t>with</a:t>
            </a:r>
            <a:r>
              <a:rPr lang="de-DE" dirty="0">
                <a:latin typeface="Frutiger LT Std 55 Roman"/>
                <a:cs typeface="Frutiger LT Std 55 Roman"/>
              </a:rPr>
              <a:t> </a:t>
            </a:r>
            <a:r>
              <a:rPr lang="de-DE" dirty="0">
                <a:latin typeface="Lucida Grande"/>
                <a:ea typeface="Lucida Grande"/>
                <a:cs typeface="Lucida Grande"/>
              </a:rPr>
              <a:t>ΔE = </a:t>
            </a:r>
            <a:r>
              <a:rPr lang="de-DE" dirty="0">
                <a:latin typeface="Frutiger LT Std 55 Roman"/>
                <a:cs typeface="Frutiger LT Std 55 Roman"/>
              </a:rPr>
              <a:t>0.93 eV </a:t>
            </a:r>
            <a:r>
              <a:rPr lang="de-DE" dirty="0" err="1">
                <a:latin typeface="Frutiger LT Std 55 Roman"/>
                <a:cs typeface="Frutiger LT Std 55 Roman"/>
              </a:rPr>
              <a:t>resolution</a:t>
            </a:r>
            <a:r>
              <a:rPr lang="de-DE" dirty="0" smtClean="0">
                <a:latin typeface="Frutiger LT Std 55 Roman"/>
                <a:cs typeface="Frutiger LT Std 55 Roman"/>
              </a:rPr>
              <a:t>)</a:t>
            </a:r>
            <a:endParaRPr lang="de-DE" dirty="0">
              <a:latin typeface="Frutiger LT Std 55 Roman"/>
              <a:cs typeface="Frutiger LT Std 55 Roman"/>
            </a:endParaRPr>
          </a:p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 smtClean="0">
                <a:latin typeface="Frutiger LT Std 55 Roman"/>
                <a:cs typeface="Frutiger LT Std 55 Roman"/>
              </a:rPr>
              <a:t> </a:t>
            </a:r>
            <a:r>
              <a:rPr lang="de-DE" dirty="0" err="1" smtClean="0">
                <a:latin typeface="Frutiger LT Std 55 Roman"/>
                <a:cs typeface="Frutiger LT Std 55 Roman"/>
              </a:rPr>
              <a:t>detailed</a:t>
            </a:r>
            <a:r>
              <a:rPr lang="de-DE" dirty="0" smtClean="0">
                <a:latin typeface="Frutiger LT Std 55 Roman"/>
                <a:cs typeface="Frutiger LT Std 55 Roman"/>
              </a:rPr>
              <a:t> </a:t>
            </a:r>
            <a:r>
              <a:rPr lang="de-DE" dirty="0" err="1">
                <a:latin typeface="Frutiger LT Std 55 Roman"/>
                <a:cs typeface="Frutiger LT Std 55 Roman"/>
              </a:rPr>
              <a:t>knowledge</a:t>
            </a:r>
            <a:r>
              <a:rPr lang="de-DE" dirty="0">
                <a:latin typeface="Frutiger LT Std 55 Roman"/>
                <a:cs typeface="Frutiger LT Std 55 Roman"/>
              </a:rPr>
              <a:t> </a:t>
            </a:r>
            <a:r>
              <a:rPr lang="de-DE" dirty="0" err="1">
                <a:latin typeface="Frutiger LT Std 55 Roman"/>
                <a:cs typeface="Frutiger LT Std 55 Roman"/>
              </a:rPr>
              <a:t>and</a:t>
            </a:r>
            <a:r>
              <a:rPr lang="de-DE" dirty="0">
                <a:latin typeface="Frutiger LT Std 55 Roman"/>
                <a:cs typeface="Frutiger LT Std 55 Roman"/>
              </a:rPr>
              <a:t> </a:t>
            </a:r>
            <a:r>
              <a:rPr lang="de-DE" dirty="0" err="1">
                <a:latin typeface="Frutiger LT Std 55 Roman"/>
                <a:cs typeface="Frutiger LT Std 55 Roman"/>
              </a:rPr>
              <a:t>control</a:t>
            </a:r>
            <a:r>
              <a:rPr lang="de-DE" dirty="0">
                <a:latin typeface="Frutiger LT Std 55 Roman"/>
                <a:cs typeface="Frutiger LT Std 55 Roman"/>
              </a:rPr>
              <a:t> </a:t>
            </a:r>
            <a:r>
              <a:rPr lang="de-DE" dirty="0" err="1">
                <a:latin typeface="Frutiger LT Std 55 Roman"/>
                <a:cs typeface="Frutiger LT Std 55 Roman"/>
              </a:rPr>
              <a:t>of</a:t>
            </a:r>
            <a:r>
              <a:rPr lang="de-DE" dirty="0">
                <a:latin typeface="Frutiger LT Std 55 Roman"/>
                <a:cs typeface="Frutiger LT Std 55 Roman"/>
              </a:rPr>
              <a:t> </a:t>
            </a:r>
            <a:r>
              <a:rPr lang="de-DE" dirty="0" err="1">
                <a:latin typeface="Frutiger LT Std 55 Roman"/>
                <a:cs typeface="Frutiger LT Std 55 Roman"/>
              </a:rPr>
              <a:t>background</a:t>
            </a:r>
            <a:r>
              <a:rPr lang="de-DE" dirty="0">
                <a:latin typeface="Frutiger LT Std 55 Roman"/>
                <a:cs typeface="Frutiger LT Std 55 Roman"/>
              </a:rPr>
              <a:t> </a:t>
            </a:r>
            <a:r>
              <a:rPr lang="de-DE" dirty="0" err="1">
                <a:latin typeface="Frutiger LT Std 55 Roman"/>
                <a:cs typeface="Frutiger LT Std 55 Roman"/>
              </a:rPr>
              <a:t>processes</a:t>
            </a:r>
            <a:endParaRPr lang="de-DE" dirty="0">
              <a:latin typeface="Frutiger LT Std 55 Roman"/>
              <a:cs typeface="Frutiger LT Std 55 Roman"/>
            </a:endParaRPr>
          </a:p>
        </p:txBody>
      </p:sp>
    </p:spTree>
    <p:extLst>
      <p:ext uri="{BB962C8B-B14F-4D97-AF65-F5344CB8AC3E}">
        <p14:creationId xmlns:p14="http://schemas.microsoft.com/office/powerpoint/2010/main" val="328211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N. Wandkowsky</a:t>
            </a:r>
            <a:r>
              <a:rPr lang="de-DE" b="1" smtClean="0"/>
              <a:t>, Int. School  Nucl. Phys. Erice</a:t>
            </a:r>
            <a:r>
              <a:rPr lang="de-DE" smtClean="0"/>
              <a:t>, 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89D2E8-0673-459E-9413-C68D8E65A464}" type="slidenum">
              <a:rPr lang="de-DE" smtClean="0"/>
              <a:t>8</a:t>
            </a:fld>
            <a:endParaRPr lang="de-DE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90525" y="188640"/>
            <a:ext cx="6911975" cy="561975"/>
          </a:xfrm>
        </p:spPr>
        <p:txBody>
          <a:bodyPr/>
          <a:lstStyle/>
          <a:p>
            <a:pPr eaLnBrk="1" hangingPunct="1"/>
            <a:r>
              <a:rPr lang="de-DE" sz="3200" dirty="0"/>
              <a:t>SDS </a:t>
            </a:r>
            <a:r>
              <a:rPr lang="de-DE" sz="3200" dirty="0" err="1"/>
              <a:t>commissioning</a:t>
            </a:r>
            <a:r>
              <a:rPr lang="de-DE" sz="3200" dirty="0"/>
              <a:t> </a:t>
            </a:r>
            <a:r>
              <a:rPr lang="de-DE" sz="3200" dirty="0" smtClean="0"/>
              <a:t>– </a:t>
            </a:r>
            <a:r>
              <a:rPr lang="de-DE" sz="3200" dirty="0" err="1" smtClean="0"/>
              <a:t>preparations</a:t>
            </a:r>
            <a:endParaRPr lang="de-DE" sz="3200" i="1" dirty="0" smtClean="0"/>
          </a:p>
        </p:txBody>
      </p:sp>
      <p:pic>
        <p:nvPicPr>
          <p:cNvPr id="7" name="Bild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91680" y="1196752"/>
            <a:ext cx="5472608" cy="5084965"/>
          </a:xfrm>
          <a:prstGeom prst="round2DiagRect">
            <a:avLst>
              <a:gd name="adj1" fmla="val 0"/>
              <a:gd name="adj2" fmla="val 0"/>
            </a:avLst>
          </a:prstGeom>
          <a:ln w="28575" cap="sq" cmpd="sng">
            <a:noFill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Diagonal liegende Ecken des Rechtecks abrunden 7"/>
          <p:cNvSpPr/>
          <p:nvPr/>
        </p:nvSpPr>
        <p:spPr bwMode="auto">
          <a:xfrm flipH="1">
            <a:off x="5580806" y="1052736"/>
            <a:ext cx="3167657" cy="1008112"/>
          </a:xfrm>
          <a:prstGeom prst="round2DiagRect">
            <a:avLst>
              <a:gd name="adj1" fmla="val 4991"/>
              <a:gd name="adj2" fmla="val 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7100"/>
              </a:lnSpc>
            </a:pP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5472100" y="1208946"/>
            <a:ext cx="31683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7" indent="0" algn="ctr">
              <a:buNone/>
            </a:pPr>
            <a:r>
              <a:rPr lang="de-DE" sz="2000" b="1" dirty="0" smtClean="0">
                <a:latin typeface="Frutiger LT Std 55 Roman"/>
                <a:cs typeface="Frutiger LT Std 55 Roman"/>
              </a:rPr>
              <a:t>May 8, 2012</a:t>
            </a:r>
          </a:p>
          <a:p>
            <a:pPr marL="179387" indent="0" algn="ctr">
              <a:buNone/>
            </a:pPr>
            <a:r>
              <a:rPr lang="de-DE" sz="2000" b="1" dirty="0" err="1" smtClean="0">
                <a:latin typeface="Frutiger LT Std 55 Roman"/>
                <a:cs typeface="Frutiger LT Std 55 Roman"/>
              </a:rPr>
              <a:t>Spectrometer</a:t>
            </a:r>
            <a:r>
              <a:rPr lang="de-DE" sz="2000" b="1" dirty="0" smtClean="0">
                <a:latin typeface="Frutiger LT Std 55 Roman"/>
                <a:cs typeface="Frutiger LT Std 55 Roman"/>
              </a:rPr>
              <a:t> </a:t>
            </a:r>
            <a:r>
              <a:rPr lang="de-DE" sz="2000" b="1" dirty="0" err="1" smtClean="0">
                <a:latin typeface="Frutiger LT Std 55 Roman"/>
                <a:cs typeface="Frutiger LT Std 55 Roman"/>
              </a:rPr>
              <a:t>closed</a:t>
            </a:r>
            <a:endParaRPr lang="de-DE" sz="2000" dirty="0">
              <a:latin typeface="Frutiger LT Std 55 Roman"/>
              <a:cs typeface="Frutiger LT Std 55 Roman"/>
            </a:endParaRPr>
          </a:p>
        </p:txBody>
      </p:sp>
    </p:spTree>
    <p:extLst>
      <p:ext uri="{BB962C8B-B14F-4D97-AF65-F5344CB8AC3E}">
        <p14:creationId xmlns:p14="http://schemas.microsoft.com/office/powerpoint/2010/main" val="328211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ußzeilenplatzhalt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smtClean="0"/>
              <a:t>N. Wandkowsky</a:t>
            </a:r>
            <a:r>
              <a:rPr lang="de-DE" b="1" smtClean="0"/>
              <a:t>, Int. School  Nucl. Phys. Erice</a:t>
            </a:r>
            <a:r>
              <a:rPr lang="de-DE" smtClean="0"/>
              <a:t>, 2013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D89D2E8-0673-459E-9413-C68D8E65A464}" type="slidenum">
              <a:rPr lang="de-DE" smtClean="0"/>
              <a:t>9</a:t>
            </a:fld>
            <a:endParaRPr lang="de-DE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390525" y="188640"/>
            <a:ext cx="6911975" cy="561975"/>
          </a:xfrm>
        </p:spPr>
        <p:txBody>
          <a:bodyPr/>
          <a:lstStyle/>
          <a:p>
            <a:pPr eaLnBrk="1" hangingPunct="1"/>
            <a:r>
              <a:rPr lang="de-DE" sz="3200" dirty="0"/>
              <a:t>SDS </a:t>
            </a:r>
            <a:r>
              <a:rPr lang="de-DE" sz="3200" dirty="0" err="1" smtClean="0"/>
              <a:t>commissioning</a:t>
            </a:r>
            <a:r>
              <a:rPr lang="de-DE" sz="3200" dirty="0" smtClean="0"/>
              <a:t> – bake-out</a:t>
            </a:r>
            <a:endParaRPr lang="de-DE" sz="3200" i="1" dirty="0" smtClean="0"/>
          </a:p>
        </p:txBody>
      </p:sp>
      <p:sp>
        <p:nvSpPr>
          <p:cNvPr id="7" name="Diagonal liegende Ecken des Rechtecks abrunden 6"/>
          <p:cNvSpPr/>
          <p:nvPr/>
        </p:nvSpPr>
        <p:spPr bwMode="auto">
          <a:xfrm flipH="1">
            <a:off x="755576" y="4261158"/>
            <a:ext cx="7560840" cy="1184066"/>
          </a:xfrm>
          <a:prstGeom prst="round2DiagRect">
            <a:avLst>
              <a:gd name="adj1" fmla="val 4991"/>
              <a:gd name="adj2" fmla="val 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ts val="7100"/>
              </a:lnSpc>
            </a:pP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827584" y="4293096"/>
            <a:ext cx="7632848" cy="1059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 smtClean="0">
                <a:sym typeface="Wingdings"/>
              </a:rPr>
              <a:t> back </a:t>
            </a:r>
            <a:r>
              <a:rPr lang="de-DE" dirty="0" err="1" smtClean="0">
                <a:sym typeface="Wingdings"/>
              </a:rPr>
              <a:t>at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vacuum</a:t>
            </a:r>
            <a:r>
              <a:rPr lang="de-DE" dirty="0" smtClean="0">
                <a:sym typeface="Wingdings"/>
              </a:rPr>
              <a:t> in </a:t>
            </a:r>
            <a:r>
              <a:rPr lang="de-DE" dirty="0" err="1" smtClean="0">
                <a:sym typeface="Wingdings"/>
              </a:rPr>
              <a:t>July</a:t>
            </a:r>
            <a:r>
              <a:rPr lang="de-DE" dirty="0" smtClean="0">
                <a:sym typeface="Wingdings"/>
              </a:rPr>
              <a:t> 2012: 10</a:t>
            </a:r>
            <a:r>
              <a:rPr lang="de-DE" baseline="30000" dirty="0" smtClean="0">
                <a:sym typeface="Wingdings"/>
              </a:rPr>
              <a:t>-8</a:t>
            </a:r>
            <a:r>
              <a:rPr lang="de-DE" dirty="0" smtClean="0">
                <a:sym typeface="Wingdings"/>
              </a:rPr>
              <a:t> </a:t>
            </a:r>
            <a:r>
              <a:rPr lang="de-DE" dirty="0" err="1" smtClean="0">
                <a:sym typeface="Wingdings"/>
              </a:rPr>
              <a:t>mbar</a:t>
            </a:r>
            <a:r>
              <a:rPr lang="de-DE" dirty="0" smtClean="0">
                <a:sym typeface="Wingdings"/>
              </a:rPr>
              <a:t> (</a:t>
            </a:r>
            <a:r>
              <a:rPr lang="de-DE" dirty="0" err="1" smtClean="0">
                <a:sym typeface="Wingdings"/>
              </a:rPr>
              <a:t>water-dominated</a:t>
            </a:r>
            <a:r>
              <a:rPr lang="de-DE" dirty="0" smtClean="0">
                <a:sym typeface="Wingdings"/>
              </a:rPr>
              <a:t>)</a:t>
            </a:r>
            <a:endParaRPr lang="de-DE" dirty="0" smtClean="0">
              <a:sym typeface="Wingdings"/>
            </a:endParaRPr>
          </a:p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 smtClean="0">
                <a:latin typeface="Frutiger LT Std 55 Roman"/>
                <a:cs typeface="Frutiger LT Std 55 Roman"/>
                <a:sym typeface="Wingdings"/>
              </a:rPr>
              <a:t> </a:t>
            </a:r>
            <a:r>
              <a:rPr lang="de-DE" dirty="0" err="1">
                <a:latin typeface="Frutiger LT Std 55 Roman"/>
                <a:cs typeface="Frutiger LT Std 55 Roman"/>
                <a:sym typeface="Wingdings"/>
              </a:rPr>
              <a:t>required</a:t>
            </a:r>
            <a:r>
              <a:rPr lang="de-DE" dirty="0">
                <a:latin typeface="Frutiger LT Std 55 Roman"/>
                <a:cs typeface="Frutiger LT Std 55 Roman"/>
                <a:sym typeface="Wingdings"/>
              </a:rPr>
              <a:t> </a:t>
            </a:r>
            <a:r>
              <a:rPr lang="de-DE" dirty="0" err="1">
                <a:latin typeface="Frutiger LT Std 55 Roman"/>
                <a:cs typeface="Frutiger LT Std 55 Roman"/>
                <a:sym typeface="Wingdings"/>
              </a:rPr>
              <a:t>pressure</a:t>
            </a:r>
            <a:r>
              <a:rPr lang="de-DE" dirty="0">
                <a:latin typeface="Frutiger LT Std 55 Roman"/>
                <a:cs typeface="Frutiger LT Std 55 Roman"/>
                <a:sym typeface="Wingdings"/>
              </a:rPr>
              <a:t>: </a:t>
            </a:r>
            <a:r>
              <a:rPr lang="de-DE" dirty="0">
                <a:sym typeface="Wingdings"/>
              </a:rPr>
              <a:t>10</a:t>
            </a:r>
            <a:r>
              <a:rPr lang="de-DE" baseline="30000" dirty="0">
                <a:sym typeface="Wingdings"/>
              </a:rPr>
              <a:t>-11</a:t>
            </a:r>
            <a:r>
              <a:rPr lang="de-DE" dirty="0">
                <a:sym typeface="Wingdings"/>
              </a:rPr>
              <a:t> </a:t>
            </a:r>
            <a:r>
              <a:rPr lang="de-DE" dirty="0" err="1">
                <a:sym typeface="Wingdings"/>
              </a:rPr>
              <a:t>mbar</a:t>
            </a:r>
            <a:r>
              <a:rPr lang="de-DE" dirty="0">
                <a:sym typeface="Wingdings"/>
              </a:rPr>
              <a:t> </a:t>
            </a:r>
            <a:r>
              <a:rPr lang="de-DE" dirty="0" err="1">
                <a:sym typeface="Wingdings"/>
              </a:rPr>
              <a:t>to</a:t>
            </a:r>
            <a:r>
              <a:rPr lang="de-DE" dirty="0">
                <a:latin typeface="Frutiger LT Std 55 Roman"/>
                <a:cs typeface="Frutiger LT Std 55 Roman"/>
                <a:sym typeface="Wingdings"/>
              </a:rPr>
              <a:t> </a:t>
            </a:r>
            <a:r>
              <a:rPr lang="de-DE" dirty="0" err="1">
                <a:sym typeface="Wingdings"/>
              </a:rPr>
              <a:t>minimize</a:t>
            </a:r>
            <a:r>
              <a:rPr lang="de-DE" dirty="0">
                <a:sym typeface="Wingdings"/>
              </a:rPr>
              <a:t> </a:t>
            </a:r>
            <a:r>
              <a:rPr lang="de-DE" dirty="0" err="1">
                <a:sym typeface="Wingdings"/>
              </a:rPr>
              <a:t>scattering</a:t>
            </a:r>
            <a:r>
              <a:rPr lang="de-DE" dirty="0">
                <a:sym typeface="Wingdings"/>
              </a:rPr>
              <a:t> on residual </a:t>
            </a:r>
            <a:r>
              <a:rPr lang="de-DE" dirty="0" smtClean="0">
                <a:sym typeface="Wingdings"/>
              </a:rPr>
              <a:t>gas</a:t>
            </a:r>
            <a:endParaRPr lang="de-DE" dirty="0" smtClean="0">
              <a:latin typeface="Frutiger LT Std 55 Roman"/>
              <a:cs typeface="Frutiger LT Std 55 Roman"/>
              <a:sym typeface="Wingdings"/>
            </a:endParaRPr>
          </a:p>
          <a:p>
            <a:pPr>
              <a:lnSpc>
                <a:spcPct val="120000"/>
              </a:lnSpc>
              <a:buFont typeface="Wingdings"/>
              <a:buChar char="Ä"/>
            </a:pPr>
            <a:r>
              <a:rPr lang="de-DE" dirty="0">
                <a:latin typeface="Frutiger LT Std 55 Roman"/>
                <a:cs typeface="Frutiger LT Std 55 Roman"/>
                <a:sym typeface="Wingdings"/>
              </a:rPr>
              <a:t> </a:t>
            </a:r>
            <a:r>
              <a:rPr lang="de-DE" dirty="0" err="1">
                <a:sym typeface="Wingdings"/>
              </a:rPr>
              <a:t>challenge</a:t>
            </a:r>
            <a:r>
              <a:rPr lang="de-DE" dirty="0">
                <a:sym typeface="Wingdings"/>
              </a:rPr>
              <a:t>: large </a:t>
            </a:r>
            <a:r>
              <a:rPr lang="de-DE" dirty="0" err="1">
                <a:sym typeface="Wingdings"/>
              </a:rPr>
              <a:t>volume</a:t>
            </a:r>
            <a:r>
              <a:rPr lang="de-DE" dirty="0">
                <a:sym typeface="Wingdings"/>
              </a:rPr>
              <a:t> </a:t>
            </a:r>
            <a:r>
              <a:rPr lang="de-DE" dirty="0" err="1">
                <a:sym typeface="Wingdings"/>
              </a:rPr>
              <a:t>of</a:t>
            </a:r>
            <a:r>
              <a:rPr lang="de-DE" dirty="0">
                <a:sym typeface="Wingdings"/>
              </a:rPr>
              <a:t> 1240 </a:t>
            </a:r>
            <a:r>
              <a:rPr lang="de-DE" dirty="0" smtClean="0">
                <a:sym typeface="Wingdings"/>
              </a:rPr>
              <a:t>m</a:t>
            </a:r>
            <a:r>
              <a:rPr lang="de-DE" baseline="30000" dirty="0" smtClean="0">
                <a:sym typeface="Wingdings"/>
              </a:rPr>
              <a:t>3</a:t>
            </a:r>
          </a:p>
        </p:txBody>
      </p:sp>
      <p:pic>
        <p:nvPicPr>
          <p:cNvPr id="9" name="Picture 18" descr="Moon-580x4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164814"/>
            <a:ext cx="2030679" cy="2722769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feld 33"/>
          <p:cNvSpPr txBox="1">
            <a:spLocks noChangeArrowheads="1"/>
          </p:cNvSpPr>
          <p:nvPr/>
        </p:nvSpPr>
        <p:spPr bwMode="auto">
          <a:xfrm>
            <a:off x="5995482" y="1353610"/>
            <a:ext cx="16319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800" dirty="0" smtClean="0">
                <a:solidFill>
                  <a:srgbClr val="FFFFFF"/>
                </a:solidFill>
              </a:rPr>
              <a:t>p </a:t>
            </a:r>
            <a:r>
              <a:rPr lang="de-DE" sz="1800" dirty="0">
                <a:solidFill>
                  <a:srgbClr val="FFFFFF"/>
                </a:solidFill>
              </a:rPr>
              <a:t>= 10</a:t>
            </a:r>
            <a:r>
              <a:rPr lang="de-DE" sz="1800" baseline="30000" dirty="0">
                <a:solidFill>
                  <a:srgbClr val="FFFFFF"/>
                </a:solidFill>
              </a:rPr>
              <a:t>-11</a:t>
            </a:r>
            <a:r>
              <a:rPr lang="de-DE" sz="1800" dirty="0">
                <a:solidFill>
                  <a:srgbClr val="FFFFFF"/>
                </a:solidFill>
              </a:rPr>
              <a:t> </a:t>
            </a:r>
            <a:r>
              <a:rPr lang="de-DE" sz="1800" dirty="0" err="1">
                <a:solidFill>
                  <a:srgbClr val="FFFFFF"/>
                </a:solidFill>
              </a:rPr>
              <a:t>mbar</a:t>
            </a:r>
            <a:endParaRPr lang="de-DE" sz="1800" dirty="0">
              <a:solidFill>
                <a:srgbClr val="FFFFFF"/>
              </a:solidFill>
            </a:endParaRPr>
          </a:p>
        </p:txBody>
      </p:sp>
      <p:pic>
        <p:nvPicPr>
          <p:cNvPr id="11" name="Picture 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38" y="1596862"/>
            <a:ext cx="4454826" cy="188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feld 11"/>
          <p:cNvSpPr txBox="1"/>
          <p:nvPr/>
        </p:nvSpPr>
        <p:spPr bwMode="auto">
          <a:xfrm>
            <a:off x="514246" y="908720"/>
            <a:ext cx="1465466" cy="40011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sz="2000" b="1" dirty="0" smtClean="0">
                <a:solidFill>
                  <a:schemeClr val="bg1"/>
                </a:solidFill>
                <a:latin typeface="Frutiger LT Std 55 Roman"/>
              </a:rPr>
              <a:t>Motivation</a:t>
            </a:r>
            <a:endParaRPr lang="de-DE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11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IT_master_ppt2003_e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D9D9D9"/>
      </a:lt2>
      <a:accent1>
        <a:srgbClr val="009682"/>
      </a:accent1>
      <a:accent2>
        <a:srgbClr val="4664AA"/>
      </a:accent2>
      <a:accent3>
        <a:srgbClr val="FFFFFF"/>
      </a:accent3>
      <a:accent4>
        <a:srgbClr val="000000"/>
      </a:accent4>
      <a:accent5>
        <a:srgbClr val="AAC9C1"/>
      </a:accent5>
      <a:accent6>
        <a:srgbClr val="3F5A9A"/>
      </a:accent6>
      <a:hlink>
        <a:srgbClr val="808080"/>
      </a:hlink>
      <a:folHlink>
        <a:srgbClr val="7D92C3"/>
      </a:folHlink>
    </a:clrScheme>
    <a:fontScheme name="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D9D9D9"/>
        </a:lt2>
        <a:accent1>
          <a:srgbClr val="009682"/>
        </a:accent1>
        <a:accent2>
          <a:srgbClr val="4664AA"/>
        </a:accent2>
        <a:accent3>
          <a:srgbClr val="FFFFFF"/>
        </a:accent3>
        <a:accent4>
          <a:srgbClr val="000000"/>
        </a:accent4>
        <a:accent5>
          <a:srgbClr val="AAC9C1"/>
        </a:accent5>
        <a:accent6>
          <a:srgbClr val="3F5A9A"/>
        </a:accent6>
        <a:hlink>
          <a:srgbClr val="808080"/>
        </a:hlink>
        <a:folHlink>
          <a:srgbClr val="7D92C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KIT_master_ppt2003_en</Template>
  <TotalTime>0</TotalTime>
  <Words>1703</Words>
  <Application>Microsoft Office PowerPoint</Application>
  <PresentationFormat>Bildschirmpräsentation (4:3)</PresentationFormat>
  <Paragraphs>351</Paragraphs>
  <Slides>29</Slides>
  <Notes>1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10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40" baseType="lpstr">
      <vt:lpstr>Arial</vt:lpstr>
      <vt:lpstr>Vrinda</vt:lpstr>
      <vt:lpstr>Cambria Math</vt:lpstr>
      <vt:lpstr>Symbol</vt:lpstr>
      <vt:lpstr>Wingdings</vt:lpstr>
      <vt:lpstr>Lucida Grande</vt:lpstr>
      <vt:lpstr>Gill Sans</vt:lpstr>
      <vt:lpstr>Frutiger LT Std 65 Bold</vt:lpstr>
      <vt:lpstr>Frutiger LT Std 55 Roman</vt:lpstr>
      <vt:lpstr>ＭＳ Ｐゴシック</vt:lpstr>
      <vt:lpstr>KIT_master_ppt2003_en</vt:lpstr>
      <vt:lpstr>Status of the KATRIN experiment</vt:lpstr>
      <vt:lpstr>KATRIN overview</vt:lpstr>
      <vt:lpstr>STS status</vt:lpstr>
      <vt:lpstr>STS status</vt:lpstr>
      <vt:lpstr>STS status</vt:lpstr>
      <vt:lpstr>KATRIN overview</vt:lpstr>
      <vt:lpstr>SDS commissioning - objectives</vt:lpstr>
      <vt:lpstr>SDS commissioning – preparations</vt:lpstr>
      <vt:lpstr>SDS commissioning – bake-out</vt:lpstr>
      <vt:lpstr>SDS commissioning – bake-out</vt:lpstr>
      <vt:lpstr>SDS commissioning – bake-out</vt:lpstr>
      <vt:lpstr>SDS commissioning – bake-out</vt:lpstr>
      <vt:lpstr>SDS commissioning – bake-out</vt:lpstr>
      <vt:lpstr>SDS commissioning - detector</vt:lpstr>
      <vt:lpstr>SDS commissioning – first light</vt:lpstr>
      <vt:lpstr>SDS commissioning – studies</vt:lpstr>
      <vt:lpstr>Transmission studies – e-gun</vt:lpstr>
      <vt:lpstr>Transmission studies – mapping</vt:lpstr>
      <vt:lpstr>Transmission studies</vt:lpstr>
      <vt:lpstr>Background studies – radon</vt:lpstr>
      <vt:lpstr>Background studies – radon</vt:lpstr>
      <vt:lpstr>Background studies – radon model</vt:lpstr>
      <vt:lpstr>Background studies – expectations</vt:lpstr>
      <vt:lpstr>Background studies – observations</vt:lpstr>
      <vt:lpstr>Background studies – reduction</vt:lpstr>
      <vt:lpstr>Background studies – reduction</vt:lpstr>
      <vt:lpstr>Background studies – reduction</vt:lpstr>
      <vt:lpstr>Background studies – reduction</vt:lpstr>
      <vt:lpstr>PowerPoint-Präsentation</vt:lpstr>
    </vt:vector>
  </TitlesOfParts>
  <Company>fzk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Folientitel: Arial 26pt fett 2-zeilig: Arial 22pt fett</dc:title>
  <dc:creator>wandkowsky</dc:creator>
  <cp:lastModifiedBy>Wandkowsky, Nancy</cp:lastModifiedBy>
  <cp:revision>465</cp:revision>
  <dcterms:created xsi:type="dcterms:W3CDTF">2009-10-01T10:09:43Z</dcterms:created>
  <dcterms:modified xsi:type="dcterms:W3CDTF">2013-09-20T15:11:58Z</dcterms:modified>
</cp:coreProperties>
</file>