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tif" ContentType="image/t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handoutMasterIdLst>
    <p:handoutMasterId r:id="rId36"/>
  </p:handoutMasterIdLst>
  <p:sldIdLst>
    <p:sldId id="273" r:id="rId2"/>
    <p:sldId id="276" r:id="rId3"/>
    <p:sldId id="278" r:id="rId4"/>
    <p:sldId id="292" r:id="rId5"/>
    <p:sldId id="393" r:id="rId6"/>
    <p:sldId id="395" r:id="rId7"/>
    <p:sldId id="396" r:id="rId8"/>
    <p:sldId id="397" r:id="rId9"/>
    <p:sldId id="401" r:id="rId10"/>
    <p:sldId id="405" r:id="rId11"/>
    <p:sldId id="288" r:id="rId12"/>
    <p:sldId id="281" r:id="rId13"/>
    <p:sldId id="287" r:id="rId14"/>
    <p:sldId id="291" r:id="rId15"/>
    <p:sldId id="284" r:id="rId16"/>
    <p:sldId id="293" r:id="rId17"/>
    <p:sldId id="282" r:id="rId18"/>
    <p:sldId id="297" r:id="rId19"/>
    <p:sldId id="301" r:id="rId20"/>
    <p:sldId id="302" r:id="rId21"/>
    <p:sldId id="311" r:id="rId22"/>
    <p:sldId id="321" r:id="rId23"/>
    <p:sldId id="331" r:id="rId24"/>
    <p:sldId id="328" r:id="rId25"/>
    <p:sldId id="330" r:id="rId26"/>
    <p:sldId id="320" r:id="rId27"/>
    <p:sldId id="360" r:id="rId28"/>
    <p:sldId id="359" r:id="rId29"/>
    <p:sldId id="361" r:id="rId30"/>
    <p:sldId id="362" r:id="rId31"/>
    <p:sldId id="372" r:id="rId32"/>
    <p:sldId id="390" r:id="rId33"/>
    <p:sldId id="422"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a:font>
          <a:latin typeface="Chalkduster"/>
          <a:ea typeface="Chalkduster"/>
          <a:cs typeface="Chalkduster"/>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a:font>
          <a:latin typeface="Chalkduster"/>
          <a:ea typeface="Chalkduster"/>
          <a:cs typeface="Chalkduster"/>
        </a:font>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a:font>
          <a:latin typeface="Chalkduster"/>
          <a:ea typeface="Chalkduster"/>
          <a:cs typeface="Chalkduster"/>
        </a:font>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a:font>
          <a:latin typeface="Chalkduster"/>
          <a:ea typeface="Chalkduster"/>
          <a:cs typeface="Chalkduster"/>
        </a:font>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a:font>
          <a:latin typeface="Chalkduster"/>
          <a:ea typeface="Chalkduster"/>
          <a:cs typeface="Chalkduster"/>
        </a:font>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8F44A2F1-9E1F-4B54-A3A2-5F16C0AD49E2}" styleName="">
    <a:tblBg/>
    <a:wholeTbl>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Gill Sans Light"/>
          <a:ea typeface="Gill Sans Light"/>
          <a:cs typeface="Gill Sans Light"/>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Gill Sans Light"/>
          <a:ea typeface="Gill Sans Light"/>
          <a:cs typeface="Gill Sans Light"/>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BBFC77FB-9ED0-4EC9-95AA-A1379042E648}" styleName="">
    <a:tblBg/>
    <a:wholeTbl>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Gill Sans Light"/>
          <a:ea typeface="Gill Sans Light"/>
          <a:cs typeface="Gill Sans Light"/>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Gill Sans Light"/>
          <a:ea typeface="Gill Sans Light"/>
          <a:cs typeface="Gill Sans Light"/>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BEA55958-C951-4BCC-A2F8-6F802CAB294D}" styleName="">
    <a:tblBg/>
    <a:wholeTbl>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Gill Sans Light"/>
          <a:ea typeface="Gill Sans Light"/>
          <a:cs typeface="Gill Sans Light"/>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E2A02BEF-6F51-4555-8E09-10F16E76B33E}"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 styleId="{F830DDFF-C047-4F9F-B94A-5E416FAA3BD1}" styleName="">
    <a:tblBg/>
    <a:wholeTbl>
      <a:tcTxStyle b="off" i="off">
        <a:font>
          <a:latin typeface="Palatino"/>
          <a:ea typeface="Palatino"/>
          <a:cs typeface="Palatino"/>
        </a:font>
        <a:srgbClr val="93741C"/>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firstCol>
    <a:lastRow>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lastRow>
    <a:firstRow>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firstRow>
  </a:tblStyle>
  <a:tblStyle styleId="{302807A1-1EFA-4EF8-B7EF-4FD452650EE6}" styleName="">
    <a:tblBg/>
    <a:wholeTbl>
      <a:tcTxStyle b="off" i="off">
        <a:font>
          <a:latin typeface="Palatino"/>
          <a:ea typeface="Palatino"/>
          <a:cs typeface="Palatino"/>
        </a:font>
        <a:srgbClr val="93741C"/>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firstCol>
    <a:lastRow>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lastRow>
    <a:firstRow>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firstRow>
  </a:tblStyle>
  <a:tblStyle styleId="{32C3375D-3D1E-4B4D-80ED-51DF76D87DEA}" styleName="">
    <a:tblBg/>
    <a:wholeTbl>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Gill Sans Light"/>
          <a:ea typeface="Gill Sans Light"/>
          <a:cs typeface="Gill Sans Light"/>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F475E9DB-2D81-4855-B3CE-D3F55A7A7226}"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9807F98-9076-42A1-A330-D29AAF930E87}" styleName="">
    <a:tblBg/>
    <a:wholeTbl>
      <a:tcTxStyle b="off" i="off">
        <a:font>
          <a:latin typeface="Palatino"/>
          <a:ea typeface="Palatino"/>
          <a:cs typeface="Palatino"/>
        </a:font>
        <a:srgbClr val="93741C"/>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firstCol>
    <a:lastRow>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lastRow>
    <a:firstRow>
      <a:tcTxStyle b="off" i="off">
        <a:font>
          <a:latin typeface="Palatino"/>
          <a:ea typeface="Palatino"/>
          <a:cs typeface="Palatino"/>
        </a:font>
        <a:srgbClr val="FFFDEF"/>
      </a:tcTxStyle>
      <a:tcStyle>
        <a:tcBdr>
          <a:left>
            <a:ln w="25400" cap="flat">
              <a:solidFill>
                <a:srgbClr val="808251"/>
              </a:solidFill>
              <a:prstDash val="solid"/>
              <a:miter lim="400000"/>
            </a:ln>
          </a:left>
          <a:right>
            <a:ln w="25400" cap="flat">
              <a:solidFill>
                <a:srgbClr val="808251"/>
              </a:solidFill>
              <a:prstDash val="solid"/>
              <a:miter lim="400000"/>
            </a:ln>
          </a:right>
          <a:top>
            <a:ln w="25400" cap="flat">
              <a:solidFill>
                <a:srgbClr val="808251"/>
              </a:solidFill>
              <a:prstDash val="solid"/>
              <a:miter lim="400000"/>
            </a:ln>
          </a:top>
          <a:bottom>
            <a:ln w="25400" cap="flat">
              <a:solidFill>
                <a:srgbClr val="808251"/>
              </a:solidFill>
              <a:prstDash val="solid"/>
              <a:miter lim="400000"/>
            </a:ln>
          </a:bottom>
          <a:insideH>
            <a:ln w="25400" cap="flat">
              <a:solidFill>
                <a:srgbClr val="808251"/>
              </a:solidFill>
              <a:prstDash val="solid"/>
              <a:miter lim="400000"/>
            </a:ln>
          </a:insideH>
          <a:insideV>
            <a:ln w="25400" cap="flat">
              <a:solidFill>
                <a:srgbClr val="808251"/>
              </a:solidFill>
              <a:prstDash val="solid"/>
              <a:miter lim="400000"/>
            </a:ln>
          </a:insideV>
        </a:tcBdr>
        <a:fill>
          <a:solidFill>
            <a:srgbClr val="8F9541">
              <a:alpha val="75000"/>
            </a:srgbClr>
          </a:solidFill>
        </a:fill>
      </a:tcStyle>
    </a:firstRow>
  </a:tblStyle>
  <a:tblStyle styleId="{74F6FDEC-E61F-437A-8C6C-5887F6AF5E6F}"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A0363AD-0F1A-47B2-8532-73D28D6F8217}" styleName="">
    <a:tblBg/>
    <a:wholeTbl>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EFF1F3"/>
          </a:solidFill>
        </a:fill>
      </a:tcStyle>
    </a:band2H>
    <a:firstCol>
      <a:tcTxStyle b="off" i="off">
        <a:font>
          <a:latin typeface="Gill Sans Light"/>
          <a:ea typeface="Gill Sans Light"/>
          <a:cs typeface="Gill Sans Light"/>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
          <a:latin typeface="Gill Sans Light"/>
          <a:ea typeface="Gill Sans Light"/>
          <a:cs typeface="Gill Sans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0A622D15-9829-481B-94A7-ACE0C47A47EB}"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6" autoAdjust="0"/>
    <p:restoredTop sz="94660"/>
  </p:normalViewPr>
  <p:slideViewPr>
    <p:cSldViewPr snapToGrid="0">
      <p:cViewPr varScale="1">
        <p:scale>
          <a:sx n="46" d="100"/>
          <a:sy n="46" d="100"/>
        </p:scale>
        <p:origin x="1254" y="42"/>
      </p:cViewPr>
      <p:guideLst/>
    </p:cSldViewPr>
  </p:slideViewPr>
  <p:notesTextViewPr>
    <p:cViewPr>
      <p:scale>
        <a:sx n="1" d="1"/>
        <a:sy n="1" d="1"/>
      </p:scale>
      <p:origin x="0" y="0"/>
    </p:cViewPr>
  </p:notesTextViewPr>
  <p:sorterViewPr>
    <p:cViewPr varScale="1">
      <p:scale>
        <a:sx n="1" d="1"/>
        <a:sy n="1" d="1"/>
      </p:scale>
      <p:origin x="0" y="-30562"/>
    </p:cViewPr>
  </p:sorterViewPr>
  <p:notesViewPr>
    <p:cSldViewPr snapToGrid="0">
      <p:cViewPr varScale="1">
        <p:scale>
          <a:sx n="60" d="100"/>
          <a:sy n="60" d="100"/>
        </p:scale>
        <p:origin x="250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A39A90-42B6-4E97-A318-1495DFE2AD1C}" type="datetimeFigureOut">
              <a:rPr lang="de-DE" smtClean="0"/>
              <a:t>21.09.2021</a:t>
            </a:fld>
            <a:endParaRPr lang="de-D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9C3DDD-AF00-4683-A77C-0A2BBF348F1F}" type="slidenum">
              <a:rPr lang="de-DE" smtClean="0"/>
              <a:t>‹Nr.›</a:t>
            </a:fld>
            <a:endParaRPr lang="de-DE"/>
          </a:p>
        </p:txBody>
      </p:sp>
    </p:spTree>
    <p:extLst>
      <p:ext uri="{BB962C8B-B14F-4D97-AF65-F5344CB8AC3E}">
        <p14:creationId xmlns:p14="http://schemas.microsoft.com/office/powerpoint/2010/main" val="1189449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9" name="Shape 12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0" name="Shape 125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10166000"/>
      </p:ext>
    </p:extLst>
  </p:cSld>
  <p:clrMap bg1="lt1" tx1="dk1" bg2="lt2" tx2="dk2" accent1="accent1" accent2="accent2" accent3="accent3" accent4="accent4" accent5="accent5" accent6="accent6" hlink="hlink" folHlink="folHlink"/>
  <p:notesStyle>
    <a:lvl1pPr defTabSz="457200" latinLnBrk="0">
      <a:defRPr sz="1400">
        <a:latin typeface="Lucida Grande"/>
        <a:ea typeface="Lucida Grande"/>
        <a:cs typeface="Lucida Grande"/>
        <a:sym typeface="Lucida Grande"/>
      </a:defRPr>
    </a:lvl1pPr>
    <a:lvl2pPr indent="228600" defTabSz="457200" latinLnBrk="0">
      <a:defRPr sz="1400">
        <a:latin typeface="Lucida Grande"/>
        <a:ea typeface="Lucida Grande"/>
        <a:cs typeface="Lucida Grande"/>
        <a:sym typeface="Lucida Grande"/>
      </a:defRPr>
    </a:lvl2pPr>
    <a:lvl3pPr indent="457200" defTabSz="457200" latinLnBrk="0">
      <a:defRPr sz="1400">
        <a:latin typeface="Lucida Grande"/>
        <a:ea typeface="Lucida Grande"/>
        <a:cs typeface="Lucida Grande"/>
        <a:sym typeface="Lucida Grande"/>
      </a:defRPr>
    </a:lvl3pPr>
    <a:lvl4pPr indent="685800" defTabSz="457200" latinLnBrk="0">
      <a:defRPr sz="1400">
        <a:latin typeface="Lucida Grande"/>
        <a:ea typeface="Lucida Grande"/>
        <a:cs typeface="Lucida Grande"/>
        <a:sym typeface="Lucida Grande"/>
      </a:defRPr>
    </a:lvl4pPr>
    <a:lvl5pPr indent="914400" defTabSz="457200" latinLnBrk="0">
      <a:defRPr sz="1400">
        <a:latin typeface="Lucida Grande"/>
        <a:ea typeface="Lucida Grande"/>
        <a:cs typeface="Lucida Grande"/>
        <a:sym typeface="Lucida Grande"/>
      </a:defRPr>
    </a:lvl5pPr>
    <a:lvl6pPr indent="1143000" defTabSz="457200" latinLnBrk="0">
      <a:defRPr sz="1400">
        <a:latin typeface="Lucida Grande"/>
        <a:ea typeface="Lucida Grande"/>
        <a:cs typeface="Lucida Grande"/>
        <a:sym typeface="Lucida Grande"/>
      </a:defRPr>
    </a:lvl6pPr>
    <a:lvl7pPr indent="1371600" defTabSz="457200" latinLnBrk="0">
      <a:defRPr sz="1400">
        <a:latin typeface="Lucida Grande"/>
        <a:ea typeface="Lucida Grande"/>
        <a:cs typeface="Lucida Grande"/>
        <a:sym typeface="Lucida Grande"/>
      </a:defRPr>
    </a:lvl7pPr>
    <a:lvl8pPr indent="1600200" defTabSz="457200" latinLnBrk="0">
      <a:defRPr sz="1400">
        <a:latin typeface="Lucida Grande"/>
        <a:ea typeface="Lucida Grande"/>
        <a:cs typeface="Lucida Grande"/>
        <a:sym typeface="Lucida Grande"/>
      </a:defRPr>
    </a:lvl8pPr>
    <a:lvl9pPr indent="1828800" defTabSz="457200" latinLnBrk="0">
      <a:defRPr sz="14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5a4000516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95a400051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0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95a4000516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95a400051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26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5a4000516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5a4000516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164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5a4000516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95a400051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51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5789b3d74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5789b3d7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36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a036ab42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8a036ab42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6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extured - No Graphic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6244570" y="9220200"/>
            <a:ext cx="520701" cy="554236"/>
          </a:xfrm>
          <a:prstGeom prst="rect">
            <a:avLst/>
          </a:prstGeom>
        </p:spPr>
        <p:txBody>
          <a:bodyPr anchor="t"/>
          <a:lstStyle>
            <a:lvl1pPr>
              <a:defRPr sz="3200">
                <a:latin typeface="Times New Roman"/>
                <a:ea typeface="Times New Roman"/>
                <a:cs typeface="Times New Roman"/>
                <a:sym typeface="Times New Roman"/>
              </a:defRPr>
            </a:lvl1p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extured copy 2">
    <p:spTree>
      <p:nvGrpSpPr>
        <p:cNvPr id="1" name=""/>
        <p:cNvGrpSpPr/>
        <p:nvPr/>
      </p:nvGrpSpPr>
      <p:grpSpPr>
        <a:xfrm>
          <a:off x="0" y="0"/>
          <a:ext cx="0" cy="0"/>
          <a:chOff x="0" y="0"/>
          <a:chExt cx="0" cy="0"/>
        </a:xfrm>
      </p:grpSpPr>
      <p:sp>
        <p:nvSpPr>
          <p:cNvPr id="128" name="Shape 128"/>
          <p:cNvSpPr>
            <a:spLocks noGrp="1"/>
          </p:cNvSpPr>
          <p:nvPr>
            <p:ph type="title"/>
          </p:nvPr>
        </p:nvSpPr>
        <p:spPr>
          <a:prstGeom prst="rect">
            <a:avLst/>
          </a:prstGeom>
        </p:spPr>
        <p:txBody>
          <a:bodyPr/>
          <a:lstStyle>
            <a:lvl1pPr>
              <a:defRPr sz="5800"/>
            </a:lvl1pPr>
          </a:lstStyle>
          <a:p>
            <a:r>
              <a:t>Title Text</a:t>
            </a:r>
          </a:p>
        </p:txBody>
      </p:sp>
      <p:sp>
        <p:nvSpPr>
          <p:cNvPr id="129" name="Shape 129"/>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_ONLY">
    <p:bg>
      <p:bgPr>
        <a:solidFill>
          <a:srgbClr val="FFFFFF"/>
        </a:solidFill>
        <a:effectLst/>
      </p:bgPr>
    </p:bg>
    <p:spTree>
      <p:nvGrpSpPr>
        <p:cNvPr id="1" name=""/>
        <p:cNvGrpSpPr/>
        <p:nvPr/>
      </p:nvGrpSpPr>
      <p:grpSpPr>
        <a:xfrm>
          <a:off x="0" y="0"/>
          <a:ext cx="0" cy="0"/>
          <a:chOff x="0" y="0"/>
          <a:chExt cx="0" cy="0"/>
        </a:xfrm>
      </p:grpSpPr>
      <p:sp>
        <p:nvSpPr>
          <p:cNvPr id="1124" name="Shape 1124"/>
          <p:cNvSpPr>
            <a:spLocks noGrp="1"/>
          </p:cNvSpPr>
          <p:nvPr>
            <p:ph type="sldNum" sz="quarter" idx="2"/>
          </p:nvPr>
        </p:nvSpPr>
        <p:spPr>
          <a:xfrm>
            <a:off x="12450372" y="9142268"/>
            <a:ext cx="470520" cy="475953"/>
          </a:xfrm>
          <a:prstGeom prst="rect">
            <a:avLst/>
          </a:prstGeom>
        </p:spPr>
        <p:txBody>
          <a:bodyPr lIns="130026" tIns="130026" rIns="130026" bIns="130026" anchor="ctr"/>
          <a:lstStyle>
            <a:lvl1pPr algn="r" defTabSz="1300480">
              <a:defRPr sz="1400">
                <a:solidFill>
                  <a:srgbClr val="595959"/>
                </a:solidFill>
                <a:uFillTx/>
                <a:latin typeface="Lato"/>
                <a:ea typeface="Lato"/>
                <a:cs typeface="Lato"/>
                <a:sym typeface="Lato"/>
              </a:defRPr>
            </a:lvl1pPr>
          </a:lstStyle>
          <a:p>
            <a:fld id="{86CB4B4D-7CA3-9044-876B-883B54F8677D}" type="slidenum">
              <a:t>‹Nr.›</a:t>
            </a:fld>
            <a:endParaRPr/>
          </a:p>
        </p:txBody>
      </p:sp>
      <p:sp>
        <p:nvSpPr>
          <p:cNvPr id="10" name="Shape 1223">
            <a:extLst>
              <a:ext uri="{FF2B5EF4-FFF2-40B4-BE49-F238E27FC236}">
                <a16:creationId xmlns:a16="http://schemas.microsoft.com/office/drawing/2014/main" id="{F2DC41FF-EC81-4726-A0BB-38E54A3F8BE6}"/>
              </a:ext>
            </a:extLst>
          </p:cNvPr>
          <p:cNvSpPr txBox="1">
            <a:spLocks/>
          </p:cNvSpPr>
          <p:nvPr userDrawn="1"/>
        </p:nvSpPr>
        <p:spPr>
          <a:xfrm>
            <a:off x="12450370" y="9142267"/>
            <a:ext cx="470522" cy="475955"/>
          </a:xfrm>
          <a:prstGeom prst="rect">
            <a:avLst/>
          </a:prstGeom>
          <a:ln w="12700">
            <a:miter lim="400000"/>
          </a:ln>
        </p:spPr>
        <p:txBody>
          <a:bodyPr wrap="none" lIns="130026" tIns="130026" rIns="130026" bIns="130026"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30048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95959"/>
                </a:solidFill>
                <a:effectLst/>
                <a:uFillTx/>
                <a:latin typeface="Lato"/>
                <a:ea typeface="Lato"/>
                <a:cs typeface="Lato"/>
                <a:sym typeface="Lato"/>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a:lstStyle>
          <a:p>
            <a:fld id="{86CB4B4D-7CA3-9044-876B-883B54F8677D}" type="slidenum">
              <a:rPr lang="x-none" smtClean="0"/>
              <a:pPr/>
              <a:t>‹Nr.›</a:t>
            </a:fld>
            <a:endParaRPr lang="x-none"/>
          </a:p>
        </p:txBody>
      </p:sp>
      <p:sp>
        <p:nvSpPr>
          <p:cNvPr id="11" name="Shape 1229">
            <a:extLst>
              <a:ext uri="{FF2B5EF4-FFF2-40B4-BE49-F238E27FC236}">
                <a16:creationId xmlns:a16="http://schemas.microsoft.com/office/drawing/2014/main" id="{244C1995-1D3E-41D5-822D-F872EAB376FF}"/>
              </a:ext>
            </a:extLst>
          </p:cNvPr>
          <p:cNvSpPr/>
          <p:nvPr userDrawn="1"/>
        </p:nvSpPr>
        <p:spPr>
          <a:xfrm>
            <a:off x="-350486" y="9142267"/>
            <a:ext cx="6442667" cy="545523"/>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indent="457200" defTabSz="1300480">
              <a:defRPr sz="1800" b="1">
                <a:solidFill>
                  <a:srgbClr val="EB5600"/>
                </a:solidFill>
                <a:latin typeface="Helvetica Neue"/>
                <a:ea typeface="Helvetica Neue"/>
                <a:cs typeface="Helvetica Neue"/>
                <a:sym typeface="Helvetica Neue"/>
              </a:defRPr>
            </a:pPr>
            <a:r>
              <a:rPr dirty="0"/>
              <a:t>H. </a:t>
            </a:r>
            <a:r>
              <a:rPr dirty="0" err="1"/>
              <a:t>Stöcker</a:t>
            </a:r>
            <a:r>
              <a:rPr b="0" dirty="0">
                <a:solidFill>
                  <a:srgbClr val="000000"/>
                </a:solidFill>
              </a:rPr>
              <a:t>, </a:t>
            </a:r>
            <a:r>
              <a:rPr lang="de-DE" b="0" dirty="0">
                <a:solidFill>
                  <a:srgbClr val="000000"/>
                </a:solidFill>
              </a:rPr>
              <a:t>F</a:t>
            </a:r>
            <a:r>
              <a:rPr lang="x-none" b="0" dirty="0">
                <a:solidFill>
                  <a:srgbClr val="000000"/>
                </a:solidFill>
              </a:rPr>
              <a:t>e</a:t>
            </a:r>
            <a:r>
              <a:rPr lang="de-DE" b="0" dirty="0">
                <a:solidFill>
                  <a:srgbClr val="000000"/>
                </a:solidFill>
              </a:rPr>
              <a:t>b</a:t>
            </a:r>
            <a:r>
              <a:rPr lang="x-none" b="0" dirty="0">
                <a:solidFill>
                  <a:srgbClr val="000000"/>
                </a:solidFill>
              </a:rPr>
              <a:t>r</a:t>
            </a:r>
            <a:r>
              <a:rPr lang="de-DE" b="0" dirty="0">
                <a:solidFill>
                  <a:srgbClr val="000000"/>
                </a:solidFill>
              </a:rPr>
              <a:t>u</a:t>
            </a:r>
            <a:r>
              <a:rPr lang="x-none" b="0" dirty="0">
                <a:solidFill>
                  <a:srgbClr val="000000"/>
                </a:solidFill>
              </a:rPr>
              <a:t>a</a:t>
            </a:r>
            <a:r>
              <a:rPr lang="de-DE" b="0" dirty="0">
                <a:solidFill>
                  <a:srgbClr val="000000"/>
                </a:solidFill>
              </a:rPr>
              <a:t>r</a:t>
            </a:r>
            <a:r>
              <a:rPr lang="x-none" b="0">
                <a:solidFill>
                  <a:srgbClr val="000000"/>
                </a:solidFill>
              </a:rPr>
              <a:t>y </a:t>
            </a:r>
            <a:r>
              <a:rPr b="0">
                <a:solidFill>
                  <a:srgbClr val="000000"/>
                </a:solidFill>
              </a:rPr>
              <a:t>20</a:t>
            </a:r>
            <a:r>
              <a:rPr lang="x-none" b="0" dirty="0">
                <a:solidFill>
                  <a:srgbClr val="000000"/>
                </a:solidFill>
              </a:rPr>
              <a:t>20</a:t>
            </a:r>
            <a:endParaRPr b="0" dirty="0">
              <a:solidFill>
                <a:srgbClr val="000000"/>
              </a:solidFill>
            </a:endParaRPr>
          </a:p>
        </p:txBody>
      </p:sp>
      <p:sp>
        <p:nvSpPr>
          <p:cNvPr id="12" name="Shape 1222">
            <a:extLst>
              <a:ext uri="{FF2B5EF4-FFF2-40B4-BE49-F238E27FC236}">
                <a16:creationId xmlns:a16="http://schemas.microsoft.com/office/drawing/2014/main" id="{F26969FE-A5CB-47FB-B05B-4E28C8BE5D93}"/>
              </a:ext>
            </a:extLst>
          </p:cNvPr>
          <p:cNvSpPr>
            <a:spLocks noGrp="1"/>
          </p:cNvSpPr>
          <p:nvPr>
            <p:ph type="title"/>
          </p:nvPr>
        </p:nvSpPr>
        <p:spPr>
          <a:xfrm>
            <a:off x="558399" y="26453"/>
            <a:ext cx="11887788" cy="1015041"/>
          </a:xfrm>
          <a:prstGeom prst="rect">
            <a:avLst/>
          </a:prstGeom>
          <a:effectLst/>
        </p:spPr>
        <p:txBody>
          <a:bodyPr lIns="130026" tIns="130026" rIns="130026" bIns="130026" anchor="t">
            <a:noAutofit/>
          </a:bodyPr>
          <a:lstStyle>
            <a:lvl1pPr marL="0" marR="0" algn="l" defTabSz="1300480">
              <a:defRPr sz="5000" b="1" baseline="0">
                <a:solidFill>
                  <a:srgbClr val="C00000"/>
                </a:solidFill>
                <a:uFillTx/>
                <a:latin typeface="Calibri" panose="020F0502020204030204" pitchFamily="34" charset="0"/>
                <a:ea typeface="Helvetica Neue"/>
                <a:cs typeface="Helvetica Neue"/>
                <a:sym typeface="Helvetica Neue"/>
              </a:defRPr>
            </a:lvl1pPr>
          </a:lstStyle>
          <a:p>
            <a:r>
              <a:rPr dirty="0"/>
              <a:t>Title Text</a:t>
            </a: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Leer">
    <p:bg>
      <p:bgPr>
        <a:solidFill>
          <a:srgbClr val="001027"/>
        </a:solidFill>
        <a:effectLst/>
      </p:bgPr>
    </p:bg>
    <p:spTree>
      <p:nvGrpSpPr>
        <p:cNvPr id="1" name=""/>
        <p:cNvGrpSpPr/>
        <p:nvPr/>
      </p:nvGrpSpPr>
      <p:grpSpPr>
        <a:xfrm>
          <a:off x="0" y="0"/>
          <a:ext cx="0" cy="0"/>
          <a:chOff x="0" y="0"/>
          <a:chExt cx="0" cy="0"/>
        </a:xfrm>
      </p:grpSpPr>
      <p:sp>
        <p:nvSpPr>
          <p:cNvPr id="1131" name="Shape 1131"/>
          <p:cNvSpPr>
            <a:spLocks noGrp="1"/>
          </p:cNvSpPr>
          <p:nvPr>
            <p:ph type="sldNum" sz="quarter" idx="2"/>
          </p:nvPr>
        </p:nvSpPr>
        <p:spPr>
          <a:xfrm>
            <a:off x="11101232" y="8047081"/>
            <a:ext cx="288138" cy="300839"/>
          </a:xfrm>
          <a:prstGeom prst="rect">
            <a:avLst/>
          </a:prstGeom>
        </p:spPr>
        <p:txBody>
          <a:bodyPr lIns="48818" tIns="48818" rIns="48818" bIns="48818" anchor="ctr"/>
          <a:lstStyle>
            <a:lvl1pPr algn="r" defTabSz="1300480">
              <a:defRPr sz="1400">
                <a:uFillTx/>
                <a:latin typeface="Corbel"/>
                <a:ea typeface="Corbel"/>
                <a:cs typeface="Corbel"/>
                <a:sym typeface="Corbel"/>
              </a:defRPr>
            </a:lvl1pPr>
          </a:lstStyle>
          <a:p>
            <a:fld id="{86CB4B4D-7CA3-9044-876B-883B54F8677D}" type="slidenum">
              <a:t>‹Nr.›</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Photo - 3 Up">
    <p:bg>
      <p:bgPr>
        <a:solidFill>
          <a:srgbClr val="FFFFFF"/>
        </a:solidFill>
        <a:effectLst/>
      </p:bgPr>
    </p:bg>
    <p:spTree>
      <p:nvGrpSpPr>
        <p:cNvPr id="1" name=""/>
        <p:cNvGrpSpPr/>
        <p:nvPr/>
      </p:nvGrpSpPr>
      <p:grpSpPr>
        <a:xfrm>
          <a:off x="0" y="0"/>
          <a:ext cx="0" cy="0"/>
          <a:chOff x="0" y="0"/>
          <a:chExt cx="0" cy="0"/>
        </a:xfrm>
      </p:grpSpPr>
      <p:sp>
        <p:nvSpPr>
          <p:cNvPr id="1147" name="Shape 1147"/>
          <p:cNvSpPr>
            <a:spLocks noGrp="1"/>
          </p:cNvSpPr>
          <p:nvPr>
            <p:ph type="pic" sz="quarter" idx="13"/>
          </p:nvPr>
        </p:nvSpPr>
        <p:spPr>
          <a:xfrm>
            <a:off x="6718300" y="5092700"/>
            <a:ext cx="5334000" cy="3771900"/>
          </a:xfrm>
          <a:prstGeom prst="rect">
            <a:avLst/>
          </a:prstGeom>
          <a:ln w="88900"/>
          <a:effectLst/>
        </p:spPr>
        <p:txBody>
          <a:bodyPr lIns="91439" tIns="45719" rIns="91439" bIns="45719"/>
          <a:lstStyle/>
          <a:p>
            <a:endParaRPr/>
          </a:p>
        </p:txBody>
      </p:sp>
      <p:sp>
        <p:nvSpPr>
          <p:cNvPr id="1148" name="Shape 1148"/>
          <p:cNvSpPr>
            <a:spLocks noGrp="1"/>
          </p:cNvSpPr>
          <p:nvPr>
            <p:ph type="pic" sz="quarter" idx="14"/>
          </p:nvPr>
        </p:nvSpPr>
        <p:spPr>
          <a:xfrm>
            <a:off x="6724518" y="889000"/>
            <a:ext cx="5334001" cy="3771900"/>
          </a:xfrm>
          <a:prstGeom prst="rect">
            <a:avLst/>
          </a:prstGeom>
          <a:ln w="88900"/>
          <a:effectLst/>
        </p:spPr>
        <p:txBody>
          <a:bodyPr lIns="91439" tIns="45719" rIns="91439" bIns="45719"/>
          <a:lstStyle/>
          <a:p>
            <a:endParaRPr/>
          </a:p>
        </p:txBody>
      </p:sp>
      <p:sp>
        <p:nvSpPr>
          <p:cNvPr id="1149" name="Shape 1149"/>
          <p:cNvSpPr>
            <a:spLocks noGrp="1"/>
          </p:cNvSpPr>
          <p:nvPr>
            <p:ph type="pic" sz="half" idx="15"/>
          </p:nvPr>
        </p:nvSpPr>
        <p:spPr>
          <a:xfrm>
            <a:off x="952500" y="889000"/>
            <a:ext cx="5334000" cy="7975600"/>
          </a:xfrm>
          <a:prstGeom prst="rect">
            <a:avLst/>
          </a:prstGeom>
          <a:ln w="88900"/>
          <a:effectLst/>
        </p:spPr>
        <p:txBody>
          <a:bodyPr lIns="91439" tIns="45719" rIns="91439" bIns="45719"/>
          <a:lstStyle/>
          <a:p>
            <a:endParaRPr/>
          </a:p>
        </p:txBody>
      </p:sp>
      <p:sp>
        <p:nvSpPr>
          <p:cNvPr id="1150" name="Shape 1150"/>
          <p:cNvSpPr>
            <a:spLocks noGrp="1"/>
          </p:cNvSpPr>
          <p:nvPr>
            <p:ph type="sldNum" sz="quarter" idx="2"/>
          </p:nvPr>
        </p:nvSpPr>
        <p:spPr>
          <a:xfrm>
            <a:off x="6311798" y="9251950"/>
            <a:ext cx="368504" cy="381000"/>
          </a:xfrm>
          <a:prstGeom prst="rect">
            <a:avLst/>
          </a:prstGeom>
        </p:spPr>
        <p:txBody>
          <a:bodyPr anchor="t"/>
          <a:lstStyle>
            <a:lvl1pPr defTabSz="584200">
              <a:defRPr sz="1800">
                <a:solidFill>
                  <a:srgbClr val="000000"/>
                </a:solidFill>
                <a:uFillTx/>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标题和内容">
    <p:bg>
      <p:bgPr>
        <a:solidFill>
          <a:srgbClr val="FFFFFF"/>
        </a:solidFill>
        <a:effectLst/>
      </p:bgPr>
    </p:bg>
    <p:spTree>
      <p:nvGrpSpPr>
        <p:cNvPr id="1" name=""/>
        <p:cNvGrpSpPr/>
        <p:nvPr/>
      </p:nvGrpSpPr>
      <p:grpSpPr>
        <a:xfrm>
          <a:off x="0" y="0"/>
          <a:ext cx="0" cy="0"/>
          <a:chOff x="0" y="0"/>
          <a:chExt cx="0" cy="0"/>
        </a:xfrm>
      </p:grpSpPr>
      <p:sp>
        <p:nvSpPr>
          <p:cNvPr id="1185" name="Shape 1185"/>
          <p:cNvSpPr>
            <a:spLocks noGrp="1"/>
          </p:cNvSpPr>
          <p:nvPr>
            <p:ph type="title"/>
          </p:nvPr>
        </p:nvSpPr>
        <p:spPr>
          <a:xfrm>
            <a:off x="894079" y="1608666"/>
            <a:ext cx="11216642" cy="1413935"/>
          </a:xfrm>
          <a:prstGeom prst="rect">
            <a:avLst/>
          </a:prstGeom>
          <a:effectLst/>
        </p:spPr>
        <p:txBody>
          <a:bodyPr lIns="48767" tIns="48767" rIns="48767" bIns="48767">
            <a:normAutofit/>
          </a:bodyPr>
          <a:lstStyle>
            <a:lvl1pPr marL="0" marR="0" algn="l" defTabSz="1300480">
              <a:lnSpc>
                <a:spcPct val="90000"/>
              </a:lnSpc>
              <a:defRPr sz="6200">
                <a:solidFill>
                  <a:srgbClr val="000000"/>
                </a:solidFill>
                <a:uFillTx/>
                <a:latin typeface="等线 Light"/>
                <a:ea typeface="等线 Light"/>
                <a:cs typeface="等线 Light"/>
                <a:sym typeface="等线 Light"/>
              </a:defRPr>
            </a:lvl1pPr>
          </a:lstStyle>
          <a:p>
            <a:r>
              <a:t>Title Text</a:t>
            </a:r>
          </a:p>
        </p:txBody>
      </p:sp>
      <p:sp>
        <p:nvSpPr>
          <p:cNvPr id="1186" name="Shape 1186"/>
          <p:cNvSpPr>
            <a:spLocks noGrp="1"/>
          </p:cNvSpPr>
          <p:nvPr>
            <p:ph type="body" idx="1"/>
          </p:nvPr>
        </p:nvSpPr>
        <p:spPr>
          <a:xfrm>
            <a:off x="894079" y="3166533"/>
            <a:ext cx="11216642" cy="4641428"/>
          </a:xfrm>
          <a:prstGeom prst="rect">
            <a:avLst/>
          </a:prstGeom>
          <a:effectLst/>
        </p:spPr>
        <p:txBody>
          <a:bodyPr lIns="48767" tIns="48767" rIns="48767" bIns="48767">
            <a:normAutofit/>
          </a:bodyPr>
          <a:lstStyle>
            <a:lvl1pPr marL="310242" marR="0" indent="-310242" defTabSz="1300480">
              <a:lnSpc>
                <a:spcPct val="90000"/>
              </a:lnSpc>
              <a:spcBef>
                <a:spcPts val="1400"/>
              </a:spcBef>
              <a:buClrTx/>
              <a:buSzPct val="100000"/>
              <a:buFont typeface="Arial"/>
              <a:buChar char="•"/>
              <a:defRPr sz="3800">
                <a:solidFill>
                  <a:srgbClr val="000000"/>
                </a:solidFill>
                <a:uFillTx/>
                <a:latin typeface="等线"/>
                <a:ea typeface="等线"/>
                <a:cs typeface="等线"/>
                <a:sym typeface="等线"/>
              </a:defRPr>
            </a:lvl1pPr>
            <a:lvl2pPr marL="819150" marR="0" indent="-361950" defTabSz="1300480">
              <a:lnSpc>
                <a:spcPct val="90000"/>
              </a:lnSpc>
              <a:spcBef>
                <a:spcPts val="1400"/>
              </a:spcBef>
              <a:buClrTx/>
              <a:buSzPct val="100000"/>
              <a:buFont typeface="Arial"/>
              <a:buChar char="•"/>
              <a:defRPr>
                <a:solidFill>
                  <a:srgbClr val="000000"/>
                </a:solidFill>
                <a:uFillTx/>
                <a:latin typeface="等线"/>
                <a:ea typeface="等线"/>
                <a:cs typeface="等线"/>
                <a:sym typeface="等线"/>
              </a:defRPr>
            </a:lvl2pPr>
            <a:lvl3pPr marL="1348739" marR="0" indent="-434339" defTabSz="1300480">
              <a:lnSpc>
                <a:spcPct val="90000"/>
              </a:lnSpc>
              <a:spcBef>
                <a:spcPts val="1400"/>
              </a:spcBef>
              <a:buClrTx/>
              <a:buSzPct val="100000"/>
              <a:buFont typeface="Arial"/>
              <a:buChar char="•"/>
              <a:defRPr sz="3800">
                <a:solidFill>
                  <a:srgbClr val="000000"/>
                </a:solidFill>
                <a:uFillTx/>
                <a:latin typeface="等线"/>
                <a:ea typeface="等线"/>
                <a:cs typeface="等线"/>
                <a:sym typeface="等线"/>
              </a:defRPr>
            </a:lvl3pPr>
            <a:lvl4pPr marL="1854200" marR="0" indent="-482600" defTabSz="1300480">
              <a:lnSpc>
                <a:spcPct val="90000"/>
              </a:lnSpc>
              <a:spcBef>
                <a:spcPts val="1400"/>
              </a:spcBef>
              <a:buClrTx/>
              <a:buSzPct val="100000"/>
              <a:buFont typeface="Arial"/>
              <a:buChar char="•"/>
              <a:defRPr sz="3800">
                <a:solidFill>
                  <a:srgbClr val="000000"/>
                </a:solidFill>
                <a:uFillTx/>
                <a:latin typeface="等线"/>
                <a:ea typeface="等线"/>
                <a:cs typeface="等线"/>
                <a:sym typeface="等线"/>
              </a:defRPr>
            </a:lvl4pPr>
            <a:lvl5pPr marL="2311400" marR="0" indent="-482600" defTabSz="1300480">
              <a:lnSpc>
                <a:spcPct val="90000"/>
              </a:lnSpc>
              <a:spcBef>
                <a:spcPts val="1400"/>
              </a:spcBef>
              <a:buClrTx/>
              <a:buSzPct val="100000"/>
              <a:buFont typeface="Arial"/>
              <a:buChar char="•"/>
              <a:defRPr sz="3800">
                <a:solidFill>
                  <a:srgbClr val="000000"/>
                </a:solidFill>
                <a:uFillTx/>
                <a:latin typeface="等线"/>
                <a:ea typeface="等线"/>
                <a:cs typeface="等线"/>
                <a:sym typeface="等线"/>
              </a:defRPr>
            </a:lvl5pPr>
          </a:lstStyle>
          <a:p>
            <a:r>
              <a:t>Body Level One</a:t>
            </a:r>
          </a:p>
          <a:p>
            <a:pPr lvl="1"/>
            <a:r>
              <a:t>Body Level Two</a:t>
            </a:r>
          </a:p>
          <a:p>
            <a:pPr lvl="2"/>
            <a:r>
              <a:t>Body Level Three</a:t>
            </a:r>
          </a:p>
          <a:p>
            <a:pPr lvl="3"/>
            <a:r>
              <a:t>Body Level Four</a:t>
            </a:r>
          </a:p>
          <a:p>
            <a:pPr lvl="4"/>
            <a:r>
              <a:t>Body Level Five</a:t>
            </a:r>
          </a:p>
        </p:txBody>
      </p:sp>
      <p:sp>
        <p:nvSpPr>
          <p:cNvPr id="1187" name="Shape 1187"/>
          <p:cNvSpPr>
            <a:spLocks noGrp="1"/>
          </p:cNvSpPr>
          <p:nvPr>
            <p:ph type="sldNum" sz="quarter" idx="2"/>
          </p:nvPr>
        </p:nvSpPr>
        <p:spPr>
          <a:xfrm>
            <a:off x="11774464" y="8024622"/>
            <a:ext cx="336257" cy="338837"/>
          </a:xfrm>
          <a:prstGeom prst="rect">
            <a:avLst/>
          </a:prstGeom>
        </p:spPr>
        <p:txBody>
          <a:bodyPr lIns="48767" tIns="48767" rIns="48767" bIns="48767" anchor="ctr"/>
          <a:lstStyle>
            <a:lvl1pPr algn="r" defTabSz="1300480">
              <a:defRPr>
                <a:solidFill>
                  <a:srgbClr val="888888"/>
                </a:solidFill>
                <a:uFillTx/>
                <a:latin typeface="等线"/>
                <a:ea typeface="等线"/>
                <a:cs typeface="等线"/>
                <a:sym typeface="等线"/>
              </a:defRPr>
            </a:lvl1pPr>
          </a:lstStyle>
          <a:p>
            <a:fld id="{86CB4B4D-7CA3-9044-876B-883B54F8677D}" type="slidenum">
              <a:t>‹Nr.›</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203" name="Shape 1203"/>
          <p:cNvSpPr>
            <a:spLocks noGrp="1"/>
          </p:cNvSpPr>
          <p:nvPr>
            <p:ph type="title"/>
          </p:nvPr>
        </p:nvSpPr>
        <p:spPr>
          <a:xfrm>
            <a:off x="952500" y="444500"/>
            <a:ext cx="11099800" cy="2159000"/>
          </a:xfrm>
          <a:prstGeom prst="rect">
            <a:avLst/>
          </a:prstGeom>
          <a:effectLst/>
        </p:spPr>
        <p:txBody>
          <a:bodyPr>
            <a:normAutofit/>
          </a:bodyPr>
          <a:lstStyle>
            <a:lvl1pPr marL="0" marR="0" defTabSz="584200">
              <a:defRPr sz="8000">
                <a:solidFill>
                  <a:srgbClr val="000000"/>
                </a:solidFill>
                <a:uFillTx/>
                <a:latin typeface="Helvetica Light"/>
                <a:ea typeface="Helvetica Light"/>
                <a:cs typeface="Helvetica Light"/>
                <a:sym typeface="Helvetica Light"/>
              </a:defRPr>
            </a:lvl1pPr>
          </a:lstStyle>
          <a:p>
            <a:r>
              <a:t>Title Text</a:t>
            </a:r>
          </a:p>
        </p:txBody>
      </p:sp>
      <p:sp>
        <p:nvSpPr>
          <p:cNvPr id="1204" name="Shape 1204"/>
          <p:cNvSpPr>
            <a:spLocks noGrp="1"/>
          </p:cNvSpPr>
          <p:nvPr>
            <p:ph type="body" idx="1"/>
          </p:nvPr>
        </p:nvSpPr>
        <p:spPr>
          <a:xfrm>
            <a:off x="952500" y="2603500"/>
            <a:ext cx="11099800" cy="6286500"/>
          </a:xfrm>
          <a:prstGeom prst="rect">
            <a:avLst/>
          </a:prstGeom>
          <a:effectLst/>
        </p:spPr>
        <p:txBody>
          <a:bodyPr anchor="ctr">
            <a:normAutofit/>
          </a:bodyPr>
          <a:lstStyle>
            <a:lvl1pPr marL="444500" marR="0" indent="-444500" defTabSz="584200">
              <a:spcBef>
                <a:spcPts val="4200"/>
              </a:spcBef>
              <a:buClrTx/>
              <a:buSzPct val="75000"/>
              <a:buFontTx/>
              <a:buChar char="•"/>
              <a:defRPr sz="3600">
                <a:solidFill>
                  <a:srgbClr val="000000"/>
                </a:solidFill>
                <a:uFillTx/>
                <a:latin typeface="Helvetica Light"/>
                <a:ea typeface="Helvetica Light"/>
                <a:cs typeface="Helvetica Light"/>
                <a:sym typeface="Helvetica Light"/>
              </a:defRPr>
            </a:lvl1pPr>
            <a:lvl2pPr marL="889000" marR="0" indent="-444500" defTabSz="584200">
              <a:spcBef>
                <a:spcPts val="4200"/>
              </a:spcBef>
              <a:buClrTx/>
              <a:buSzPct val="75000"/>
              <a:buFontTx/>
              <a:buChar char="•"/>
              <a:defRPr sz="3600">
                <a:solidFill>
                  <a:srgbClr val="000000"/>
                </a:solidFill>
                <a:uFillTx/>
                <a:latin typeface="Helvetica Light"/>
                <a:ea typeface="Helvetica Light"/>
                <a:cs typeface="Helvetica Light"/>
                <a:sym typeface="Helvetica Light"/>
              </a:defRPr>
            </a:lvl2pPr>
            <a:lvl3pPr marL="1333500" marR="0" indent="-444500" defTabSz="584200">
              <a:spcBef>
                <a:spcPts val="4200"/>
              </a:spcBef>
              <a:buClrTx/>
              <a:buSzPct val="75000"/>
              <a:buFontTx/>
              <a:buChar char="•"/>
              <a:defRPr sz="3600">
                <a:solidFill>
                  <a:srgbClr val="000000"/>
                </a:solidFill>
                <a:uFillTx/>
                <a:latin typeface="Helvetica Light"/>
                <a:ea typeface="Helvetica Light"/>
                <a:cs typeface="Helvetica Light"/>
                <a:sym typeface="Helvetica Light"/>
              </a:defRPr>
            </a:lvl3pPr>
            <a:lvl4pPr marL="1778000" marR="0" indent="-444500" defTabSz="584200">
              <a:spcBef>
                <a:spcPts val="4200"/>
              </a:spcBef>
              <a:buClrTx/>
              <a:buSzPct val="75000"/>
              <a:buFontTx/>
              <a:buChar char="•"/>
              <a:defRPr sz="3600">
                <a:solidFill>
                  <a:srgbClr val="000000"/>
                </a:solidFill>
                <a:uFillTx/>
                <a:latin typeface="Helvetica Light"/>
                <a:ea typeface="Helvetica Light"/>
                <a:cs typeface="Helvetica Light"/>
                <a:sym typeface="Helvetica Light"/>
              </a:defRPr>
            </a:lvl4pPr>
            <a:lvl5pPr marL="2222500" marR="0" indent="-444500" defTabSz="584200">
              <a:spcBef>
                <a:spcPts val="4200"/>
              </a:spcBef>
              <a:buClrTx/>
              <a:buSzPct val="75000"/>
              <a:buFontTx/>
              <a:buChar char="•"/>
              <a:defRPr sz="3600">
                <a:solidFill>
                  <a:srgbClr val="000000"/>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05" name="Shape 1205"/>
          <p:cNvSpPr>
            <a:spLocks noGrp="1"/>
          </p:cNvSpPr>
          <p:nvPr>
            <p:ph type="sldNum" sz="quarter" idx="2"/>
          </p:nvPr>
        </p:nvSpPr>
        <p:spPr>
          <a:xfrm>
            <a:off x="6311798" y="9251950"/>
            <a:ext cx="368504" cy="381000"/>
          </a:xfrm>
          <a:prstGeom prst="rect">
            <a:avLst/>
          </a:prstGeom>
        </p:spPr>
        <p:txBody>
          <a:bodyPr anchor="t"/>
          <a:lstStyle>
            <a:lvl1pPr defTabSz="584200">
              <a:defRPr sz="1800">
                <a:solidFill>
                  <a:srgbClr val="000000"/>
                </a:solidFill>
                <a:uFillTx/>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1212" name="Shape 1212"/>
          <p:cNvSpPr>
            <a:spLocks noGrp="1"/>
          </p:cNvSpPr>
          <p:nvPr>
            <p:ph type="pic" idx="13"/>
          </p:nvPr>
        </p:nvSpPr>
        <p:spPr>
          <a:xfrm>
            <a:off x="1606550" y="635000"/>
            <a:ext cx="9779000" cy="5918200"/>
          </a:xfrm>
          <a:prstGeom prst="rect">
            <a:avLst/>
          </a:prstGeom>
          <a:ln w="88900"/>
          <a:effectLst/>
        </p:spPr>
        <p:txBody>
          <a:bodyPr lIns="91439" tIns="45719" rIns="91439" bIns="45719"/>
          <a:lstStyle/>
          <a:p>
            <a:endParaRPr/>
          </a:p>
        </p:txBody>
      </p:sp>
      <p:sp>
        <p:nvSpPr>
          <p:cNvPr id="1213" name="Shape 1213"/>
          <p:cNvSpPr>
            <a:spLocks noGrp="1"/>
          </p:cNvSpPr>
          <p:nvPr>
            <p:ph type="title"/>
          </p:nvPr>
        </p:nvSpPr>
        <p:spPr>
          <a:xfrm>
            <a:off x="1270000" y="6718300"/>
            <a:ext cx="10464800" cy="1422400"/>
          </a:xfrm>
          <a:prstGeom prst="rect">
            <a:avLst/>
          </a:prstGeom>
          <a:effectLst/>
        </p:spPr>
        <p:txBody>
          <a:bodyPr anchor="b">
            <a:normAutofit/>
          </a:bodyPr>
          <a:lstStyle>
            <a:lvl1pPr marL="0" marR="0" defTabSz="584200">
              <a:defRPr sz="8000">
                <a:solidFill>
                  <a:srgbClr val="000000"/>
                </a:solidFill>
                <a:uFillTx/>
                <a:latin typeface="Helvetica Light"/>
                <a:ea typeface="Helvetica Light"/>
                <a:cs typeface="Helvetica Light"/>
                <a:sym typeface="Helvetica Light"/>
              </a:defRPr>
            </a:lvl1pPr>
          </a:lstStyle>
          <a:p>
            <a:r>
              <a:t>Title Text</a:t>
            </a:r>
          </a:p>
        </p:txBody>
      </p:sp>
      <p:sp>
        <p:nvSpPr>
          <p:cNvPr id="1214" name="Shape 1214"/>
          <p:cNvSpPr>
            <a:spLocks noGrp="1"/>
          </p:cNvSpPr>
          <p:nvPr>
            <p:ph type="body" sz="quarter" idx="1"/>
          </p:nvPr>
        </p:nvSpPr>
        <p:spPr>
          <a:xfrm>
            <a:off x="1270000" y="8191500"/>
            <a:ext cx="10464800" cy="1130300"/>
          </a:xfrm>
          <a:prstGeom prst="rect">
            <a:avLst/>
          </a:prstGeom>
          <a:effectLst/>
        </p:spPr>
        <p:txBody>
          <a:bodyPr>
            <a:normAutofit/>
          </a:bodyPr>
          <a:lstStyle>
            <a:lvl1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1pPr>
            <a:lvl2pPr marL="0" marR="0" indent="22860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2pPr>
            <a:lvl3pPr marL="0" marR="0" indent="457200" algn="ctr" defTabSz="584200">
              <a:spcBef>
                <a:spcPts val="0"/>
              </a:spcBef>
              <a:buClrTx/>
              <a:buSzTx/>
              <a:buFontTx/>
              <a:buNone/>
              <a:defRPr>
                <a:solidFill>
                  <a:srgbClr val="000000"/>
                </a:solidFill>
                <a:uFillTx/>
                <a:latin typeface="Helvetica Light"/>
                <a:ea typeface="Helvetica Light"/>
                <a:cs typeface="Helvetica Light"/>
                <a:sym typeface="Helvetica Light"/>
              </a:defRPr>
            </a:lvl3pPr>
            <a:lvl4pPr marL="0" marR="0" indent="68580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4pPr>
            <a:lvl5pPr marL="0" marR="0" indent="91440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15" name="Shape 1215"/>
          <p:cNvSpPr>
            <a:spLocks noGrp="1"/>
          </p:cNvSpPr>
          <p:nvPr>
            <p:ph type="sldNum" sz="quarter" idx="2"/>
          </p:nvPr>
        </p:nvSpPr>
        <p:spPr>
          <a:xfrm>
            <a:off x="6311798" y="9245600"/>
            <a:ext cx="368504" cy="381000"/>
          </a:xfrm>
          <a:prstGeom prst="rect">
            <a:avLst/>
          </a:prstGeom>
        </p:spPr>
        <p:txBody>
          <a:bodyPr anchor="t"/>
          <a:lstStyle>
            <a:lvl1pPr defTabSz="584200">
              <a:defRPr sz="1800">
                <a:solidFill>
                  <a:srgbClr val="000000"/>
                </a:solidFill>
                <a:uFillTx/>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_ONLY">
    <p:bg>
      <p:bgPr>
        <a:solidFill>
          <a:srgbClr val="FFFFFF"/>
        </a:solidFill>
        <a:effectLst/>
      </p:bgPr>
    </p:bg>
    <p:spTree>
      <p:nvGrpSpPr>
        <p:cNvPr id="1" name=""/>
        <p:cNvGrpSpPr/>
        <p:nvPr/>
      </p:nvGrpSpPr>
      <p:grpSpPr>
        <a:xfrm>
          <a:off x="0" y="0"/>
          <a:ext cx="0" cy="0"/>
          <a:chOff x="0" y="0"/>
          <a:chExt cx="0" cy="0"/>
        </a:xfrm>
      </p:grpSpPr>
      <p:sp>
        <p:nvSpPr>
          <p:cNvPr id="1222" name="Shape 1222"/>
          <p:cNvSpPr>
            <a:spLocks noGrp="1"/>
          </p:cNvSpPr>
          <p:nvPr>
            <p:ph type="title"/>
          </p:nvPr>
        </p:nvSpPr>
        <p:spPr>
          <a:xfrm>
            <a:off x="558399" y="26453"/>
            <a:ext cx="11887788" cy="1015041"/>
          </a:xfrm>
          <a:prstGeom prst="rect">
            <a:avLst/>
          </a:prstGeom>
          <a:effectLst/>
        </p:spPr>
        <p:txBody>
          <a:bodyPr lIns="130026" tIns="130026" rIns="130026" bIns="130026" anchor="t">
            <a:noAutofit/>
          </a:bodyPr>
          <a:lstStyle>
            <a:lvl1pPr marL="0" marR="0" algn="l" defTabSz="1300480">
              <a:defRPr sz="5000" b="1" baseline="0">
                <a:solidFill>
                  <a:srgbClr val="C00000"/>
                </a:solidFill>
                <a:uFillTx/>
                <a:latin typeface="Calibri" panose="020F0502020204030204" pitchFamily="34" charset="0"/>
                <a:ea typeface="Helvetica Neue"/>
                <a:cs typeface="Helvetica Neue"/>
                <a:sym typeface="Helvetica Neue"/>
              </a:defRPr>
            </a:lvl1pPr>
          </a:lstStyle>
          <a:p>
            <a:r>
              <a:rPr dirty="0"/>
              <a:t>Title Text</a:t>
            </a:r>
          </a:p>
        </p:txBody>
      </p:sp>
      <p:sp>
        <p:nvSpPr>
          <p:cNvPr id="1223" name="Shape 1223"/>
          <p:cNvSpPr>
            <a:spLocks noGrp="1"/>
          </p:cNvSpPr>
          <p:nvPr>
            <p:ph type="sldNum" sz="quarter" idx="2"/>
          </p:nvPr>
        </p:nvSpPr>
        <p:spPr>
          <a:xfrm>
            <a:off x="12450370" y="9142267"/>
            <a:ext cx="470522" cy="475955"/>
          </a:xfrm>
          <a:prstGeom prst="rect">
            <a:avLst/>
          </a:prstGeom>
        </p:spPr>
        <p:txBody>
          <a:bodyPr lIns="130026" tIns="130026" rIns="130026" bIns="130026" anchor="ctr"/>
          <a:lstStyle>
            <a:lvl1pPr algn="r" defTabSz="1300480">
              <a:defRPr sz="1400">
                <a:solidFill>
                  <a:srgbClr val="595959"/>
                </a:solidFill>
                <a:uFillTx/>
                <a:latin typeface="Lato"/>
                <a:ea typeface="Lato"/>
                <a:cs typeface="Lato"/>
                <a:sym typeface="Lato"/>
              </a:defRPr>
            </a:lvl1pPr>
          </a:lstStyle>
          <a:p>
            <a:fld id="{86CB4B4D-7CA3-9044-876B-883B54F8677D}" type="slidenum">
              <a:t>‹Nr.›</a:t>
            </a:fld>
            <a:endParaRPr/>
          </a:p>
        </p:txBody>
      </p:sp>
      <p:sp>
        <p:nvSpPr>
          <p:cNvPr id="1229" name="Shape 1229"/>
          <p:cNvSpPr/>
          <p:nvPr/>
        </p:nvSpPr>
        <p:spPr>
          <a:xfrm>
            <a:off x="-350486" y="9142267"/>
            <a:ext cx="6442667" cy="545523"/>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indent="457200" defTabSz="1300480">
              <a:defRPr sz="1800" b="1">
                <a:solidFill>
                  <a:srgbClr val="EB5600"/>
                </a:solidFill>
                <a:latin typeface="Helvetica Neue"/>
                <a:ea typeface="Helvetica Neue"/>
                <a:cs typeface="Helvetica Neue"/>
                <a:sym typeface="Helvetica Neue"/>
              </a:defRPr>
            </a:pPr>
            <a:r>
              <a:rPr dirty="0"/>
              <a:t>H. </a:t>
            </a:r>
            <a:r>
              <a:rPr dirty="0" err="1"/>
              <a:t>Stöcker</a:t>
            </a:r>
            <a:r>
              <a:rPr b="0" dirty="0">
                <a:solidFill>
                  <a:srgbClr val="000000"/>
                </a:solidFill>
              </a:rPr>
              <a:t>, </a:t>
            </a:r>
            <a:r>
              <a:rPr lang="de-DE" b="0" dirty="0">
                <a:solidFill>
                  <a:srgbClr val="000000"/>
                </a:solidFill>
              </a:rPr>
              <a:t>F</a:t>
            </a:r>
            <a:r>
              <a:rPr lang="x-none" b="0" dirty="0">
                <a:solidFill>
                  <a:srgbClr val="000000"/>
                </a:solidFill>
              </a:rPr>
              <a:t>e</a:t>
            </a:r>
            <a:r>
              <a:rPr lang="de-DE" b="0" dirty="0">
                <a:solidFill>
                  <a:srgbClr val="000000"/>
                </a:solidFill>
              </a:rPr>
              <a:t>b</a:t>
            </a:r>
            <a:r>
              <a:rPr lang="x-none" b="0" dirty="0">
                <a:solidFill>
                  <a:srgbClr val="000000"/>
                </a:solidFill>
              </a:rPr>
              <a:t>r</a:t>
            </a:r>
            <a:r>
              <a:rPr lang="de-DE" b="0" dirty="0">
                <a:solidFill>
                  <a:srgbClr val="000000"/>
                </a:solidFill>
              </a:rPr>
              <a:t>u</a:t>
            </a:r>
            <a:r>
              <a:rPr lang="x-none" b="0" dirty="0">
                <a:solidFill>
                  <a:srgbClr val="000000"/>
                </a:solidFill>
              </a:rPr>
              <a:t>a</a:t>
            </a:r>
            <a:r>
              <a:rPr lang="de-DE" b="0" dirty="0">
                <a:solidFill>
                  <a:srgbClr val="000000"/>
                </a:solidFill>
              </a:rPr>
              <a:t>r</a:t>
            </a:r>
            <a:r>
              <a:rPr lang="x-none" b="0" dirty="0">
                <a:solidFill>
                  <a:srgbClr val="000000"/>
                </a:solidFill>
              </a:rPr>
              <a:t>y </a:t>
            </a:r>
            <a:r>
              <a:rPr b="0" dirty="0">
                <a:solidFill>
                  <a:srgbClr val="000000"/>
                </a:solidFill>
              </a:rPr>
              <a:t>20</a:t>
            </a:r>
            <a:r>
              <a:rPr lang="x-none" b="0" dirty="0">
                <a:solidFill>
                  <a:srgbClr val="000000"/>
                </a:solidFill>
              </a:rPr>
              <a:t>20</a:t>
            </a:r>
            <a:endParaRPr b="0" dirty="0">
              <a:solidFill>
                <a:srgbClr val="000000"/>
              </a:solidFill>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_ONLY">
    <p:bg>
      <p:bgPr>
        <a:solidFill>
          <a:srgbClr val="FFFFFF"/>
        </a:solidFill>
        <a:effectLst/>
      </p:bgPr>
    </p:bg>
    <p:spTree>
      <p:nvGrpSpPr>
        <p:cNvPr id="1" name=""/>
        <p:cNvGrpSpPr/>
        <p:nvPr/>
      </p:nvGrpSpPr>
      <p:grpSpPr>
        <a:xfrm>
          <a:off x="0" y="0"/>
          <a:ext cx="0" cy="0"/>
          <a:chOff x="0" y="0"/>
          <a:chExt cx="0" cy="0"/>
        </a:xfrm>
      </p:grpSpPr>
      <p:sp>
        <p:nvSpPr>
          <p:cNvPr id="1237" name="Shape 1237"/>
          <p:cNvSpPr>
            <a:spLocks noGrp="1"/>
          </p:cNvSpPr>
          <p:nvPr>
            <p:ph type="sldNum" sz="quarter" idx="2"/>
          </p:nvPr>
        </p:nvSpPr>
        <p:spPr>
          <a:xfrm>
            <a:off x="12450370" y="9142267"/>
            <a:ext cx="470522" cy="475955"/>
          </a:xfrm>
          <a:prstGeom prst="rect">
            <a:avLst/>
          </a:prstGeom>
        </p:spPr>
        <p:txBody>
          <a:bodyPr lIns="130026" tIns="130026" rIns="130026" bIns="130026" anchor="ctr"/>
          <a:lstStyle>
            <a:lvl1pPr algn="r" defTabSz="1300480">
              <a:defRPr sz="1400">
                <a:solidFill>
                  <a:srgbClr val="595959"/>
                </a:solidFill>
                <a:uFillTx/>
                <a:latin typeface="Lato"/>
                <a:ea typeface="Lato"/>
                <a:cs typeface="Lato"/>
                <a:sym typeface="Lato"/>
              </a:defRPr>
            </a:lvl1pPr>
          </a:lstStyle>
          <a:p>
            <a:fld id="{86CB4B4D-7CA3-9044-876B-883B54F8677D}" type="slidenum">
              <a:t>‹Nr.›</a:t>
            </a:fld>
            <a:endParaRPr/>
          </a:p>
        </p:txBody>
      </p:sp>
      <p:sp>
        <p:nvSpPr>
          <p:cNvPr id="11" name="Shape 1223">
            <a:extLst>
              <a:ext uri="{FF2B5EF4-FFF2-40B4-BE49-F238E27FC236}">
                <a16:creationId xmlns:a16="http://schemas.microsoft.com/office/drawing/2014/main" id="{62D1BBCB-5A1A-4F6D-8109-1919141B9C90}"/>
              </a:ext>
            </a:extLst>
          </p:cNvPr>
          <p:cNvSpPr txBox="1">
            <a:spLocks/>
          </p:cNvSpPr>
          <p:nvPr userDrawn="1"/>
        </p:nvSpPr>
        <p:spPr>
          <a:xfrm>
            <a:off x="12450370" y="9142267"/>
            <a:ext cx="470522" cy="475955"/>
          </a:xfrm>
          <a:prstGeom prst="rect">
            <a:avLst/>
          </a:prstGeom>
          <a:ln w="12700">
            <a:miter lim="400000"/>
          </a:ln>
        </p:spPr>
        <p:txBody>
          <a:bodyPr wrap="none" lIns="130026" tIns="130026" rIns="130026" bIns="130026"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30048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95959"/>
                </a:solidFill>
                <a:effectLst/>
                <a:uFillTx/>
                <a:latin typeface="Lato"/>
                <a:ea typeface="Lato"/>
                <a:cs typeface="Lato"/>
                <a:sym typeface="Lato"/>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a:lstStyle>
          <a:p>
            <a:fld id="{86CB4B4D-7CA3-9044-876B-883B54F8677D}" type="slidenum">
              <a:rPr lang="x-none" smtClean="0"/>
              <a:pPr/>
              <a:t>‹Nr.›</a:t>
            </a:fld>
            <a:endParaRPr lang="x-none"/>
          </a:p>
        </p:txBody>
      </p:sp>
      <p:sp>
        <p:nvSpPr>
          <p:cNvPr id="12" name="Shape 1229">
            <a:extLst>
              <a:ext uri="{FF2B5EF4-FFF2-40B4-BE49-F238E27FC236}">
                <a16:creationId xmlns:a16="http://schemas.microsoft.com/office/drawing/2014/main" id="{89EDAF23-345B-4CF8-ABD3-1E1A2894914D}"/>
              </a:ext>
            </a:extLst>
          </p:cNvPr>
          <p:cNvSpPr/>
          <p:nvPr userDrawn="1"/>
        </p:nvSpPr>
        <p:spPr>
          <a:xfrm>
            <a:off x="-350486" y="9142267"/>
            <a:ext cx="6442667" cy="545523"/>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indent="457200" defTabSz="1300480">
              <a:defRPr sz="1800" b="1">
                <a:solidFill>
                  <a:srgbClr val="EB5600"/>
                </a:solidFill>
                <a:latin typeface="Helvetica Neue"/>
                <a:ea typeface="Helvetica Neue"/>
                <a:cs typeface="Helvetica Neue"/>
                <a:sym typeface="Helvetica Neue"/>
              </a:defRPr>
            </a:pPr>
            <a:r>
              <a:rPr dirty="0"/>
              <a:t>H. </a:t>
            </a:r>
            <a:r>
              <a:rPr dirty="0" err="1"/>
              <a:t>Stöcker</a:t>
            </a:r>
            <a:r>
              <a:rPr b="0" dirty="0">
                <a:solidFill>
                  <a:srgbClr val="000000"/>
                </a:solidFill>
              </a:rPr>
              <a:t>, </a:t>
            </a:r>
            <a:r>
              <a:rPr lang="de-DE" b="0" dirty="0">
                <a:solidFill>
                  <a:srgbClr val="000000"/>
                </a:solidFill>
              </a:rPr>
              <a:t>F</a:t>
            </a:r>
            <a:r>
              <a:rPr lang="x-none" b="0" dirty="0">
                <a:solidFill>
                  <a:srgbClr val="000000"/>
                </a:solidFill>
              </a:rPr>
              <a:t>e</a:t>
            </a:r>
            <a:r>
              <a:rPr lang="de-DE" b="0" dirty="0">
                <a:solidFill>
                  <a:srgbClr val="000000"/>
                </a:solidFill>
              </a:rPr>
              <a:t>b</a:t>
            </a:r>
            <a:r>
              <a:rPr lang="x-none" b="0" dirty="0">
                <a:solidFill>
                  <a:srgbClr val="000000"/>
                </a:solidFill>
              </a:rPr>
              <a:t>r</a:t>
            </a:r>
            <a:r>
              <a:rPr lang="de-DE" b="0" dirty="0">
                <a:solidFill>
                  <a:srgbClr val="000000"/>
                </a:solidFill>
              </a:rPr>
              <a:t>u</a:t>
            </a:r>
            <a:r>
              <a:rPr lang="x-none" b="0" dirty="0">
                <a:solidFill>
                  <a:srgbClr val="000000"/>
                </a:solidFill>
              </a:rPr>
              <a:t>a</a:t>
            </a:r>
            <a:r>
              <a:rPr lang="de-DE" b="0" dirty="0">
                <a:solidFill>
                  <a:srgbClr val="000000"/>
                </a:solidFill>
              </a:rPr>
              <a:t>r</a:t>
            </a:r>
            <a:r>
              <a:rPr lang="x-none" b="0" dirty="0">
                <a:solidFill>
                  <a:srgbClr val="000000"/>
                </a:solidFill>
              </a:rPr>
              <a:t>y </a:t>
            </a:r>
            <a:r>
              <a:rPr b="0" dirty="0">
                <a:solidFill>
                  <a:srgbClr val="000000"/>
                </a:solidFill>
              </a:rPr>
              <a:t>20</a:t>
            </a:r>
            <a:r>
              <a:rPr lang="x-none" b="0" dirty="0">
                <a:solidFill>
                  <a:srgbClr val="000000"/>
                </a:solidFill>
              </a:rPr>
              <a:t>20</a:t>
            </a:r>
            <a:endParaRPr b="0" dirty="0">
              <a:solidFill>
                <a:srgbClr val="000000"/>
              </a:solidFill>
            </a:endParaRPr>
          </a:p>
        </p:txBody>
      </p:sp>
      <p:sp>
        <p:nvSpPr>
          <p:cNvPr id="13" name="Shape 1222">
            <a:extLst>
              <a:ext uri="{FF2B5EF4-FFF2-40B4-BE49-F238E27FC236}">
                <a16:creationId xmlns:a16="http://schemas.microsoft.com/office/drawing/2014/main" id="{08CEFCAE-1A36-4594-AC07-B1C7F00CC3EF}"/>
              </a:ext>
            </a:extLst>
          </p:cNvPr>
          <p:cNvSpPr>
            <a:spLocks noGrp="1"/>
          </p:cNvSpPr>
          <p:nvPr>
            <p:ph type="title"/>
          </p:nvPr>
        </p:nvSpPr>
        <p:spPr>
          <a:xfrm>
            <a:off x="558399" y="26453"/>
            <a:ext cx="11887788" cy="1015041"/>
          </a:xfrm>
          <a:prstGeom prst="rect">
            <a:avLst/>
          </a:prstGeom>
          <a:effectLst/>
        </p:spPr>
        <p:txBody>
          <a:bodyPr lIns="130026" tIns="130026" rIns="130026" bIns="130026" anchor="t">
            <a:noAutofit/>
          </a:bodyPr>
          <a:lstStyle>
            <a:lvl1pPr marL="0" marR="0" algn="l" defTabSz="1300480">
              <a:defRPr sz="5000" b="1" baseline="0">
                <a:solidFill>
                  <a:srgbClr val="C00000"/>
                </a:solidFill>
                <a:uFillTx/>
                <a:latin typeface="Calibri" panose="020F0502020204030204" pitchFamily="34" charset="0"/>
                <a:ea typeface="Helvetica Neue"/>
                <a:cs typeface="Helvetica Neue"/>
                <a:sym typeface="Helvetica Neue"/>
              </a:defRPr>
            </a:lvl1pPr>
          </a:lstStyle>
          <a:p>
            <a:r>
              <a:rPr dirty="0"/>
              <a:t>Title Text</a:t>
            </a: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3333FF"/>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5623854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58400" y="26453"/>
            <a:ext cx="11887787" cy="1014898"/>
          </a:xfrm>
          <a:prstGeom prst="rect">
            <a:avLst/>
          </a:prstGeom>
        </p:spPr>
        <p:txBody>
          <a:bodyPr spcFirstLastPara="1" wrap="square" lIns="91425" tIns="91425" rIns="91425" bIns="91425" anchor="t" anchorCtr="0">
            <a:noAutofit/>
          </a:bodyPr>
          <a:lstStyle>
            <a:lvl1pPr lvl="0">
              <a:spcBef>
                <a:spcPts val="0"/>
              </a:spcBef>
              <a:spcAft>
                <a:spcPts val="0"/>
              </a:spcAft>
              <a:buClr>
                <a:srgbClr val="CC0000"/>
              </a:buClr>
              <a:buSzPts val="2600"/>
              <a:buFont typeface="Ubuntu"/>
              <a:buNone/>
              <a:defRPr sz="3698">
                <a:solidFill>
                  <a:srgbClr val="CC0000"/>
                </a:solidFill>
                <a:latin typeface="Ubuntu"/>
                <a:ea typeface="Ubuntu"/>
                <a:cs typeface="Ubuntu"/>
                <a:sym typeface="Ubuntu"/>
              </a:defRPr>
            </a:lvl1pPr>
            <a:lvl2pPr lvl="1">
              <a:spcBef>
                <a:spcPts val="0"/>
              </a:spcBef>
              <a:spcAft>
                <a:spcPts val="0"/>
              </a:spcAft>
              <a:buClr>
                <a:schemeClr val="dk2"/>
              </a:buClr>
              <a:buSzPts val="2600"/>
              <a:buNone/>
              <a:defRPr sz="3698">
                <a:solidFill>
                  <a:schemeClr val="dk2"/>
                </a:solidFill>
              </a:defRPr>
            </a:lvl2pPr>
            <a:lvl3pPr lvl="2">
              <a:spcBef>
                <a:spcPts val="0"/>
              </a:spcBef>
              <a:spcAft>
                <a:spcPts val="0"/>
              </a:spcAft>
              <a:buClr>
                <a:schemeClr val="dk2"/>
              </a:buClr>
              <a:buSzPts val="2600"/>
              <a:buNone/>
              <a:defRPr sz="3698">
                <a:solidFill>
                  <a:schemeClr val="dk2"/>
                </a:solidFill>
              </a:defRPr>
            </a:lvl3pPr>
            <a:lvl4pPr lvl="3">
              <a:spcBef>
                <a:spcPts val="0"/>
              </a:spcBef>
              <a:spcAft>
                <a:spcPts val="0"/>
              </a:spcAft>
              <a:buClr>
                <a:schemeClr val="dk2"/>
              </a:buClr>
              <a:buSzPts val="2600"/>
              <a:buNone/>
              <a:defRPr sz="3698">
                <a:solidFill>
                  <a:schemeClr val="dk2"/>
                </a:solidFill>
              </a:defRPr>
            </a:lvl4pPr>
            <a:lvl5pPr lvl="4">
              <a:spcBef>
                <a:spcPts val="0"/>
              </a:spcBef>
              <a:spcAft>
                <a:spcPts val="0"/>
              </a:spcAft>
              <a:buClr>
                <a:schemeClr val="dk2"/>
              </a:buClr>
              <a:buSzPts val="2600"/>
              <a:buNone/>
              <a:defRPr sz="3698">
                <a:solidFill>
                  <a:schemeClr val="dk2"/>
                </a:solidFill>
              </a:defRPr>
            </a:lvl5pPr>
            <a:lvl6pPr lvl="5">
              <a:spcBef>
                <a:spcPts val="0"/>
              </a:spcBef>
              <a:spcAft>
                <a:spcPts val="0"/>
              </a:spcAft>
              <a:buClr>
                <a:schemeClr val="dk2"/>
              </a:buClr>
              <a:buSzPts val="2600"/>
              <a:buNone/>
              <a:defRPr sz="3698">
                <a:solidFill>
                  <a:schemeClr val="dk2"/>
                </a:solidFill>
              </a:defRPr>
            </a:lvl6pPr>
            <a:lvl7pPr lvl="6">
              <a:spcBef>
                <a:spcPts val="0"/>
              </a:spcBef>
              <a:spcAft>
                <a:spcPts val="0"/>
              </a:spcAft>
              <a:buClr>
                <a:schemeClr val="dk2"/>
              </a:buClr>
              <a:buSzPts val="2600"/>
              <a:buNone/>
              <a:defRPr sz="3698">
                <a:solidFill>
                  <a:schemeClr val="dk2"/>
                </a:solidFill>
              </a:defRPr>
            </a:lvl7pPr>
            <a:lvl8pPr lvl="7">
              <a:spcBef>
                <a:spcPts val="0"/>
              </a:spcBef>
              <a:spcAft>
                <a:spcPts val="0"/>
              </a:spcAft>
              <a:buClr>
                <a:schemeClr val="dk2"/>
              </a:buClr>
              <a:buSzPts val="2600"/>
              <a:buNone/>
              <a:defRPr sz="3698">
                <a:solidFill>
                  <a:schemeClr val="dk2"/>
                </a:solidFill>
              </a:defRPr>
            </a:lvl8pPr>
            <a:lvl9pPr lvl="8">
              <a:spcBef>
                <a:spcPts val="0"/>
              </a:spcBef>
              <a:spcAft>
                <a:spcPts val="0"/>
              </a:spcAft>
              <a:buClr>
                <a:schemeClr val="dk2"/>
              </a:buClr>
              <a:buSzPts val="2600"/>
              <a:buNone/>
              <a:defRPr sz="3698">
                <a:solidFill>
                  <a:schemeClr val="dk2"/>
                </a:solidFill>
              </a:defRPr>
            </a:lvl9pPr>
          </a:lstStyle>
          <a:p>
            <a:endParaRPr/>
          </a:p>
        </p:txBody>
      </p:sp>
      <p:sp>
        <p:nvSpPr>
          <p:cNvPr id="38" name="Google Shape;38;p6"/>
          <p:cNvSpPr txBox="1">
            <a:spLocks noGrp="1"/>
          </p:cNvSpPr>
          <p:nvPr>
            <p:ph type="sldNum" idx="12"/>
          </p:nvPr>
        </p:nvSpPr>
        <p:spPr>
          <a:xfrm>
            <a:off x="12140519" y="9007125"/>
            <a:ext cx="780373" cy="746382"/>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‹Nr.›</a:t>
            </a:fld>
            <a:endParaRPr lang="en"/>
          </a:p>
        </p:txBody>
      </p:sp>
      <p:sp>
        <p:nvSpPr>
          <p:cNvPr id="39" name="Google Shape;39;p6"/>
          <p:cNvSpPr txBox="1"/>
          <p:nvPr/>
        </p:nvSpPr>
        <p:spPr>
          <a:xfrm>
            <a:off x="-660729" y="9127538"/>
            <a:ext cx="9423360" cy="405618"/>
          </a:xfrm>
          <a:prstGeom prst="rect">
            <a:avLst/>
          </a:prstGeom>
          <a:noFill/>
          <a:ln>
            <a:noFill/>
          </a:ln>
        </p:spPr>
        <p:txBody>
          <a:bodyPr spcFirstLastPara="1" wrap="square" lIns="130027" tIns="130027" rIns="130027" bIns="130027" anchor="t" anchorCtr="0">
            <a:noAutofit/>
          </a:bodyPr>
          <a:lstStyle/>
          <a:p>
            <a:pPr marL="650230" lvl="0" indent="0" algn="l" rtl="0">
              <a:spcBef>
                <a:spcPts val="0"/>
              </a:spcBef>
              <a:spcAft>
                <a:spcPts val="0"/>
              </a:spcAft>
              <a:buNone/>
            </a:pPr>
            <a:r>
              <a:rPr lang="en" sz="1707" b="1">
                <a:solidFill>
                  <a:srgbClr val="0070C0"/>
                </a:solidFill>
                <a:latin typeface="Ubuntu"/>
                <a:ea typeface="Ubuntu"/>
                <a:cs typeface="Ubuntu"/>
                <a:sym typeface="Ubuntu"/>
              </a:rPr>
              <a:t>A. Motornenko</a:t>
            </a:r>
            <a:endParaRPr sz="1707">
              <a:latin typeface="Helvetica Neue"/>
              <a:ea typeface="Helvetica Neue"/>
              <a:cs typeface="Helvetica Neue"/>
              <a:sym typeface="Helvetica Neue"/>
            </a:endParaRPr>
          </a:p>
          <a:p>
            <a:pPr marL="650230" lvl="0" indent="0" algn="l" rtl="0">
              <a:spcBef>
                <a:spcPts val="0"/>
              </a:spcBef>
              <a:spcAft>
                <a:spcPts val="0"/>
              </a:spcAft>
              <a:buNone/>
            </a:pPr>
            <a:endParaRPr sz="1707">
              <a:latin typeface="Helvetica Neue"/>
              <a:ea typeface="Helvetica Neue"/>
              <a:cs typeface="Helvetica Neue"/>
              <a:sym typeface="Helvetica Neue"/>
            </a:endParaRPr>
          </a:p>
        </p:txBody>
      </p:sp>
      <p:sp>
        <p:nvSpPr>
          <p:cNvPr id="40" name="Google Shape;40;p6"/>
          <p:cNvSpPr/>
          <p:nvPr/>
        </p:nvSpPr>
        <p:spPr>
          <a:xfrm rot="-5400000">
            <a:off x="6465991" y="-4894293"/>
            <a:ext cx="71680" cy="11888640"/>
          </a:xfrm>
          <a:prstGeom prst="rect">
            <a:avLst/>
          </a:prstGeom>
          <a:solidFill>
            <a:srgbClr val="4A86E8"/>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707"/>
          </a:p>
        </p:txBody>
      </p:sp>
    </p:spTree>
    <p:extLst>
      <p:ext uri="{BB962C8B-B14F-4D97-AF65-F5344CB8AC3E}">
        <p14:creationId xmlns:p14="http://schemas.microsoft.com/office/powerpoint/2010/main" val="220293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extured copy 3">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a:lstStyle>
            <a:lvl1pPr>
              <a:defRPr sz="5800"/>
            </a:lvl1pPr>
          </a:lstStyle>
          <a:p>
            <a:r>
              <a:t>Title Text</a:t>
            </a:r>
          </a:p>
        </p:txBody>
      </p:sp>
      <p:sp>
        <p:nvSpPr>
          <p:cNvPr id="138" name="Shape 138"/>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ured">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a:lstStyle>
            <a:lvl1pPr>
              <a:defRPr sz="5800"/>
            </a:lvl1pPr>
          </a:lstStyle>
          <a:p>
            <a:r>
              <a:t>Title Text</a:t>
            </a:r>
          </a:p>
        </p:txBody>
      </p:sp>
      <p:sp>
        <p:nvSpPr>
          <p:cNvPr id="147" name="Shape 147"/>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truttura predefinita cop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55" name="Shape 155"/>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156" name="Shape 156"/>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7" name="Shape 157"/>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extured copy">
    <p:spTree>
      <p:nvGrpSpPr>
        <p:cNvPr id="1" name=""/>
        <p:cNvGrpSpPr/>
        <p:nvPr/>
      </p:nvGrpSpPr>
      <p:grpSpPr>
        <a:xfrm>
          <a:off x="0" y="0"/>
          <a:ext cx="0" cy="0"/>
          <a:chOff x="0" y="0"/>
          <a:chExt cx="0" cy="0"/>
        </a:xfrm>
      </p:grpSpPr>
      <p:sp>
        <p:nvSpPr>
          <p:cNvPr id="164" name="Shape 164"/>
          <p:cNvSpPr>
            <a:spLocks noGrp="1"/>
          </p:cNvSpPr>
          <p:nvPr>
            <p:ph type="title"/>
          </p:nvPr>
        </p:nvSpPr>
        <p:spPr>
          <a:prstGeom prst="rect">
            <a:avLst/>
          </a:prstGeom>
        </p:spPr>
        <p:txBody>
          <a:bodyPr/>
          <a:lstStyle>
            <a:lvl1pPr>
              <a:defRPr sz="5600"/>
            </a:lvl1pPr>
          </a:lstStyle>
          <a:p>
            <a:r>
              <a:t>Title Text</a:t>
            </a:r>
          </a:p>
        </p:txBody>
      </p:sp>
      <p:sp>
        <p:nvSpPr>
          <p:cNvPr id="165" name="Shape 165"/>
          <p:cNvSpPr>
            <a:spLocks noGrp="1"/>
          </p:cNvSpPr>
          <p:nvPr>
            <p:ph type="body" idx="1"/>
          </p:nvPr>
        </p:nvSpPr>
        <p:spPr>
          <a:xfrm>
            <a:off x="647700" y="2794000"/>
            <a:ext cx="11709400" cy="6959600"/>
          </a:xfrm>
          <a:prstGeom prst="rect">
            <a:avLst/>
          </a:prstGeom>
        </p:spPr>
        <p:txBody>
          <a:bodyPr/>
          <a:lstStyle>
            <a:lvl1pPr>
              <a:defRPr sz="3400"/>
            </a:lvl1pPr>
            <a:lvl2pPr>
              <a:defRPr sz="3400"/>
            </a:lvl2pPr>
            <a:lvl3pPr>
              <a:defRPr sz="2800"/>
            </a:lvl3pPr>
            <a:lvl4pPr>
              <a:defRPr sz="2200"/>
            </a:lvl4pPr>
            <a:lvl5pPr>
              <a:defRPr sz="2200"/>
            </a:lvl5pPr>
          </a:lstStyle>
          <a:p>
            <a:r>
              <a:t>Body Level One</a:t>
            </a:r>
          </a:p>
          <a:p>
            <a:pPr lvl="1"/>
            <a:r>
              <a:t>Body Level Two</a:t>
            </a:r>
          </a:p>
          <a:p>
            <a:pPr lvl="2"/>
            <a:r>
              <a:t>Body Level Three</a:t>
            </a:r>
          </a:p>
          <a:p>
            <a:pPr lvl="3"/>
            <a:r>
              <a:t>Body Level Four</a:t>
            </a:r>
          </a:p>
          <a:p>
            <a:pPr lvl="4"/>
            <a:r>
              <a:t>Body Level Five</a:t>
            </a:r>
          </a:p>
        </p:txBody>
      </p:sp>
      <p:sp>
        <p:nvSpPr>
          <p:cNvPr id="166" name="Shape 166"/>
          <p:cNvSpPr>
            <a:spLocks noGrp="1"/>
          </p:cNvSpPr>
          <p:nvPr>
            <p:ph type="sldNum" sz="quarter" idx="2"/>
          </p:nvPr>
        </p:nvSpPr>
        <p:spPr>
          <a:xfrm>
            <a:off x="10700758" y="9285618"/>
            <a:ext cx="266701" cy="279401"/>
          </a:xfrm>
          <a:prstGeom prst="rect">
            <a:avLst/>
          </a:prstGeom>
        </p:spPr>
        <p:txBody>
          <a:bodyPr/>
          <a:lstStyle>
            <a:lvl1pPr>
              <a:defRPr sz="1200"/>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truttura predefinita copy 4">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73" name="Shape 173"/>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174" name="Shape 174"/>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5" name="Shape 175"/>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truttura predefinita copy 3">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91" name="Shape 191"/>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192" name="Shape 192"/>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truttura predefinita">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00" name="Shape 200"/>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201" name="Shape 201"/>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9" name="Shape 209"/>
          <p:cNvSpPr>
            <a:spLocks noGrp="1"/>
          </p:cNvSpPr>
          <p:nvPr>
            <p:ph type="title"/>
          </p:nvPr>
        </p:nvSpPr>
        <p:spPr>
          <a:xfrm>
            <a:off x="1270000" y="2565400"/>
            <a:ext cx="10464800" cy="2552700"/>
          </a:xfrm>
          <a:prstGeom prst="rect">
            <a:avLst/>
          </a:prstGeom>
          <a:effectLst/>
        </p:spPr>
        <p:txBody>
          <a:bodyPr anchor="b"/>
          <a:lstStyle>
            <a:lvl1pPr marL="0" marR="0" defTabSz="457200">
              <a:defRPr sz="6600">
                <a:uFillTx/>
                <a:latin typeface="+mn-lt"/>
                <a:ea typeface="+mn-ea"/>
                <a:cs typeface="+mn-cs"/>
                <a:sym typeface="Chalkboard"/>
              </a:defRPr>
            </a:lvl1pPr>
          </a:lstStyle>
          <a:p>
            <a:r>
              <a:t>Title Text</a:t>
            </a:r>
          </a:p>
        </p:txBody>
      </p:sp>
      <p:sp>
        <p:nvSpPr>
          <p:cNvPr id="210" name="Shape 210"/>
          <p:cNvSpPr>
            <a:spLocks noGrp="1"/>
          </p:cNvSpPr>
          <p:nvPr>
            <p:ph type="body" sz="quarter" idx="1"/>
          </p:nvPr>
        </p:nvSpPr>
        <p:spPr>
          <a:xfrm>
            <a:off x="1270000" y="5207000"/>
            <a:ext cx="10464800" cy="1460500"/>
          </a:xfrm>
          <a:prstGeom prst="rect">
            <a:avLst/>
          </a:prstGeom>
          <a:effectLst/>
        </p:spPr>
        <p:txBody>
          <a:bodyPr/>
          <a:lstStyle>
            <a:lvl1pPr marL="0" marR="0" indent="0" algn="ctr" defTabSz="457200">
              <a:spcBef>
                <a:spcPts val="0"/>
              </a:spcBef>
              <a:buClrTx/>
              <a:buSzTx/>
              <a:buFontTx/>
              <a:buNone/>
              <a:defRPr sz="2800">
                <a:uFillTx/>
                <a:latin typeface="+mn-lt"/>
                <a:ea typeface="+mn-ea"/>
                <a:cs typeface="+mn-cs"/>
                <a:sym typeface="Chalkboard"/>
              </a:defRPr>
            </a:lvl1pPr>
            <a:lvl2pPr marL="0" marR="0" indent="0" algn="ctr" defTabSz="457200">
              <a:spcBef>
                <a:spcPts val="0"/>
              </a:spcBef>
              <a:buClrTx/>
              <a:buSzTx/>
              <a:buFontTx/>
              <a:buNone/>
              <a:defRPr sz="2800">
                <a:uFillTx/>
                <a:latin typeface="+mn-lt"/>
                <a:ea typeface="+mn-ea"/>
                <a:cs typeface="+mn-cs"/>
                <a:sym typeface="Chalkboard"/>
              </a:defRPr>
            </a:lvl2pPr>
            <a:lvl3pPr marL="0" marR="0" indent="0" algn="ctr" defTabSz="457200">
              <a:spcBef>
                <a:spcPts val="0"/>
              </a:spcBef>
              <a:buClrTx/>
              <a:buSzTx/>
              <a:buFontTx/>
              <a:buNone/>
              <a:defRPr sz="2800">
                <a:uFillTx/>
                <a:latin typeface="+mn-lt"/>
                <a:ea typeface="+mn-ea"/>
                <a:cs typeface="+mn-cs"/>
                <a:sym typeface="Chalkboard"/>
              </a:defRPr>
            </a:lvl3pPr>
            <a:lvl4pPr marL="0" marR="0" indent="0" algn="ctr" defTabSz="457200">
              <a:spcBef>
                <a:spcPts val="0"/>
              </a:spcBef>
              <a:buClrTx/>
              <a:buSzTx/>
              <a:buFontTx/>
              <a:buNone/>
              <a:defRPr>
                <a:uFillTx/>
                <a:latin typeface="+mn-lt"/>
                <a:ea typeface="+mn-ea"/>
                <a:cs typeface="+mn-cs"/>
                <a:sym typeface="Chalkboard"/>
              </a:defRPr>
            </a:lvl4pPr>
            <a:lvl5pPr marL="0" marR="0" indent="0" algn="ctr" defTabSz="457200">
              <a:spcBef>
                <a:spcPts val="0"/>
              </a:spcBef>
              <a:buClrTx/>
              <a:buSzTx/>
              <a:buFontTx/>
              <a:buNone/>
              <a:defRPr>
                <a:uFillTx/>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211" name="Shape 211"/>
          <p:cNvSpPr>
            <a:spLocks noGrp="1"/>
          </p:cNvSpPr>
          <p:nvPr>
            <p:ph type="sldNum" sz="quarter" idx="2"/>
          </p:nvPr>
        </p:nvSpPr>
        <p:spPr>
          <a:xfrm>
            <a:off x="6371120" y="9347200"/>
            <a:ext cx="266701" cy="279400"/>
          </a:xfrm>
          <a:prstGeom prst="rect">
            <a:avLst/>
          </a:prstGeom>
        </p:spPr>
        <p:txBody>
          <a:bodyPr anchor="t"/>
          <a:lstStyle>
            <a:lvl1pPr>
              <a:defRPr sz="1200">
                <a:solidFill>
                  <a:srgbClr val="941751"/>
                </a:solidFill>
                <a:uFillTx/>
              </a:defRPr>
            </a:lvl1p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extured copy">
    <p:spTree>
      <p:nvGrpSpPr>
        <p:cNvPr id="1" name=""/>
        <p:cNvGrpSpPr/>
        <p:nvPr/>
      </p:nvGrpSpPr>
      <p:grpSpPr>
        <a:xfrm>
          <a:off x="0" y="0"/>
          <a:ext cx="0" cy="0"/>
          <a:chOff x="0" y="0"/>
          <a:chExt cx="0" cy="0"/>
        </a:xfrm>
      </p:grpSpPr>
      <p:sp>
        <p:nvSpPr>
          <p:cNvPr id="218" name="Shape 218"/>
          <p:cNvSpPr>
            <a:spLocks noGrp="1"/>
          </p:cNvSpPr>
          <p:nvPr>
            <p:ph type="title"/>
          </p:nvPr>
        </p:nvSpPr>
        <p:spPr>
          <a:prstGeom prst="rect">
            <a:avLst/>
          </a:prstGeom>
        </p:spPr>
        <p:txBody>
          <a:bodyPr/>
          <a:lstStyle>
            <a:lvl1pPr>
              <a:defRPr sz="5800"/>
            </a:lvl1pPr>
          </a:lstStyle>
          <a:p>
            <a:r>
              <a:t>Title Text</a:t>
            </a:r>
          </a:p>
        </p:txBody>
      </p:sp>
      <p:sp>
        <p:nvSpPr>
          <p:cNvPr id="219" name="Shape 219"/>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220" name="Shape 220"/>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xtured cop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extured copy 5">
    <p:spTree>
      <p:nvGrpSpPr>
        <p:cNvPr id="1" name=""/>
        <p:cNvGrpSpPr/>
        <p:nvPr/>
      </p:nvGrpSpPr>
      <p:grpSpPr>
        <a:xfrm>
          <a:off x="0" y="0"/>
          <a:ext cx="0" cy="0"/>
          <a:chOff x="0" y="0"/>
          <a:chExt cx="0" cy="0"/>
        </a:xfrm>
      </p:grpSpPr>
      <p:sp>
        <p:nvSpPr>
          <p:cNvPr id="227" name="Shape 227"/>
          <p:cNvSpPr>
            <a:spLocks noGrp="1"/>
          </p:cNvSpPr>
          <p:nvPr>
            <p:ph type="title"/>
          </p:nvPr>
        </p:nvSpPr>
        <p:spPr>
          <a:prstGeom prst="rect">
            <a:avLst/>
          </a:prstGeom>
        </p:spPr>
        <p:txBody>
          <a:bodyPr/>
          <a:lstStyle>
            <a:lvl1pPr>
              <a:defRPr sz="5800"/>
            </a:lvl1pPr>
          </a:lstStyle>
          <a:p>
            <a:r>
              <a:t>Title Text</a:t>
            </a:r>
          </a:p>
        </p:txBody>
      </p:sp>
      <p:sp>
        <p:nvSpPr>
          <p:cNvPr id="228" name="Shape 228"/>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229" name="Shape 229"/>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extured copy 6">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a:lstStyle>
            <a:lvl1pPr>
              <a:defRPr sz="5800"/>
            </a:lvl1pPr>
          </a:lstStyle>
          <a:p>
            <a:r>
              <a:t>Title Text</a:t>
            </a:r>
          </a:p>
        </p:txBody>
      </p:sp>
      <p:sp>
        <p:nvSpPr>
          <p:cNvPr id="237" name="Shape 237"/>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238" name="Shape 238"/>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extured copy 7">
    <p:spTree>
      <p:nvGrpSpPr>
        <p:cNvPr id="1" name=""/>
        <p:cNvGrpSpPr/>
        <p:nvPr/>
      </p:nvGrpSpPr>
      <p:grpSpPr>
        <a:xfrm>
          <a:off x="0" y="0"/>
          <a:ext cx="0" cy="0"/>
          <a:chOff x="0" y="0"/>
          <a:chExt cx="0" cy="0"/>
        </a:xfrm>
      </p:grpSpPr>
      <p:sp>
        <p:nvSpPr>
          <p:cNvPr id="245" name="Shape 245"/>
          <p:cNvSpPr>
            <a:spLocks noGrp="1"/>
          </p:cNvSpPr>
          <p:nvPr>
            <p:ph type="title"/>
          </p:nvPr>
        </p:nvSpPr>
        <p:spPr>
          <a:prstGeom prst="rect">
            <a:avLst/>
          </a:prstGeom>
        </p:spPr>
        <p:txBody>
          <a:bodyPr/>
          <a:lstStyle>
            <a:lvl1pPr>
              <a:defRPr sz="5800"/>
            </a:lvl1pPr>
          </a:lstStyle>
          <a:p>
            <a:r>
              <a:t>Title Text</a:t>
            </a:r>
          </a:p>
        </p:txBody>
      </p:sp>
      <p:sp>
        <p:nvSpPr>
          <p:cNvPr id="246" name="Shape 246"/>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247" name="Shape 247"/>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extured copy 1">
    <p:spTree>
      <p:nvGrpSpPr>
        <p:cNvPr id="1" name=""/>
        <p:cNvGrpSpPr/>
        <p:nvPr/>
      </p:nvGrpSpPr>
      <p:grpSpPr>
        <a:xfrm>
          <a:off x="0" y="0"/>
          <a:ext cx="0" cy="0"/>
          <a:chOff x="0" y="0"/>
          <a:chExt cx="0" cy="0"/>
        </a:xfrm>
      </p:grpSpPr>
      <p:sp>
        <p:nvSpPr>
          <p:cNvPr id="254" name="Shape 254"/>
          <p:cNvSpPr>
            <a:spLocks noGrp="1"/>
          </p:cNvSpPr>
          <p:nvPr>
            <p:ph type="title"/>
          </p:nvPr>
        </p:nvSpPr>
        <p:spPr>
          <a:prstGeom prst="rect">
            <a:avLst/>
          </a:prstGeom>
        </p:spPr>
        <p:txBody>
          <a:bodyPr/>
          <a:lstStyle>
            <a:lvl1pPr>
              <a:defRPr sz="5800"/>
            </a:lvl1pPr>
          </a:lstStyle>
          <a:p>
            <a:r>
              <a:t>Title Text</a:t>
            </a:r>
          </a:p>
        </p:txBody>
      </p:sp>
      <p:sp>
        <p:nvSpPr>
          <p:cNvPr id="255" name="Shape 255"/>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256" name="Shape 256"/>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extured copy 1">
    <p:spTree>
      <p:nvGrpSpPr>
        <p:cNvPr id="1" name=""/>
        <p:cNvGrpSpPr/>
        <p:nvPr/>
      </p:nvGrpSpPr>
      <p:grpSpPr>
        <a:xfrm>
          <a:off x="0" y="0"/>
          <a:ext cx="0" cy="0"/>
          <a:chOff x="0" y="0"/>
          <a:chExt cx="0" cy="0"/>
        </a:xfrm>
      </p:grpSpPr>
      <p:sp>
        <p:nvSpPr>
          <p:cNvPr id="281" name="Shape 281"/>
          <p:cNvSpPr>
            <a:spLocks noGrp="1"/>
          </p:cNvSpPr>
          <p:nvPr>
            <p:ph type="title"/>
          </p:nvPr>
        </p:nvSpPr>
        <p:spPr>
          <a:prstGeom prst="rect">
            <a:avLst/>
          </a:prstGeom>
        </p:spPr>
        <p:txBody>
          <a:bodyPr/>
          <a:lstStyle>
            <a:lvl1pPr>
              <a:defRPr sz="5600"/>
            </a:lvl1pPr>
          </a:lstStyle>
          <a:p>
            <a:r>
              <a:t>Title Text</a:t>
            </a:r>
          </a:p>
        </p:txBody>
      </p:sp>
      <p:sp>
        <p:nvSpPr>
          <p:cNvPr id="282" name="Shape 282"/>
          <p:cNvSpPr>
            <a:spLocks noGrp="1"/>
          </p:cNvSpPr>
          <p:nvPr>
            <p:ph type="body" idx="1"/>
          </p:nvPr>
        </p:nvSpPr>
        <p:spPr>
          <a:xfrm>
            <a:off x="647700" y="2794000"/>
            <a:ext cx="11709400" cy="6959600"/>
          </a:xfrm>
          <a:prstGeom prst="rect">
            <a:avLst/>
          </a:prstGeom>
        </p:spPr>
        <p:txBody>
          <a:bodyPr/>
          <a:lstStyle>
            <a:lvl1pPr>
              <a:defRPr sz="3400"/>
            </a:lvl1pPr>
            <a:lvl2pPr>
              <a:defRPr sz="3400"/>
            </a:lvl2pPr>
            <a:lvl3pPr>
              <a:defRPr sz="2800"/>
            </a:lvl3pPr>
            <a:lvl4pPr>
              <a:defRPr sz="2200"/>
            </a:lvl4pPr>
            <a:lvl5pPr>
              <a:defRPr sz="2200"/>
            </a:lvl5pPr>
          </a:lstStyle>
          <a:p>
            <a:r>
              <a:t>Body Level One</a:t>
            </a:r>
          </a:p>
          <a:p>
            <a:pPr lvl="1"/>
            <a:r>
              <a:t>Body Level Two</a:t>
            </a:r>
          </a:p>
          <a:p>
            <a:pPr lvl="2"/>
            <a:r>
              <a:t>Body Level Three</a:t>
            </a:r>
          </a:p>
          <a:p>
            <a:pPr lvl="3"/>
            <a:r>
              <a:t>Body Level Four</a:t>
            </a:r>
          </a:p>
          <a:p>
            <a:pPr lvl="4"/>
            <a:r>
              <a:t>Body Level Five</a:t>
            </a:r>
          </a:p>
        </p:txBody>
      </p:sp>
      <p:sp>
        <p:nvSpPr>
          <p:cNvPr id="283" name="Shape 283"/>
          <p:cNvSpPr>
            <a:spLocks noGrp="1"/>
          </p:cNvSpPr>
          <p:nvPr>
            <p:ph type="sldNum" sz="quarter" idx="2"/>
          </p:nvPr>
        </p:nvSpPr>
        <p:spPr>
          <a:xfrm>
            <a:off x="10700758" y="9285618"/>
            <a:ext cx="266701" cy="279401"/>
          </a:xfrm>
          <a:prstGeom prst="rect">
            <a:avLst/>
          </a:prstGeom>
        </p:spPr>
        <p:txBody>
          <a:bodyPr/>
          <a:lstStyle>
            <a:lvl1pPr>
              <a:defRPr sz="1200"/>
            </a:lvl1pPr>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truttura predefinita copy 5">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90" name="Shape 290"/>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291" name="Shape 291"/>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2" name="Shape 292"/>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truttura predefinita copy 6">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99" name="Shape 299"/>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300" name="Shape 300"/>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1" name="Shape 301"/>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truttura predefinita copy 7">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08" name="Shape 308"/>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309" name="Shape 309"/>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0" name="Shape 310"/>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truttura predefinita cop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17" name="Shape 317"/>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318" name="Shape 318"/>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9" name="Shape 319"/>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Shape 326"/>
          <p:cNvSpPr>
            <a:spLocks noGrp="1"/>
          </p:cNvSpPr>
          <p:nvPr>
            <p:ph type="title"/>
          </p:nvPr>
        </p:nvSpPr>
        <p:spPr>
          <a:xfrm>
            <a:off x="1524000" y="254000"/>
            <a:ext cx="10464800" cy="2362200"/>
          </a:xfrm>
          <a:prstGeom prst="rect">
            <a:avLst/>
          </a:prstGeom>
          <a:effectLst>
            <a:outerShdw blurRad="25400" dist="12700" dir="5400000" rotWithShape="0">
              <a:srgbClr val="FFFFFF"/>
            </a:outerShdw>
          </a:effectLst>
        </p:spPr>
        <p:txBody>
          <a:bodyPr lIns="38100" tIns="38100" rIns="38100" bIns="38100"/>
          <a:lstStyle>
            <a:lvl1pPr marL="0" marR="0" defTabSz="584200">
              <a:defRPr sz="7400">
                <a:solidFill>
                  <a:srgbClr val="6E603B"/>
                </a:solidFill>
                <a:uFillTx/>
                <a:latin typeface="American Typewriter"/>
                <a:ea typeface="American Typewriter"/>
                <a:cs typeface="American Typewriter"/>
                <a:sym typeface="American Typewriter"/>
              </a:defRPr>
            </a:lvl1pPr>
          </a:lstStyle>
          <a:p>
            <a:r>
              <a:t>Title Text</a:t>
            </a:r>
          </a:p>
        </p:txBody>
      </p:sp>
      <p:sp>
        <p:nvSpPr>
          <p:cNvPr id="327" name="Shape 327"/>
          <p:cNvSpPr>
            <a:spLocks noGrp="1"/>
          </p:cNvSpPr>
          <p:nvPr>
            <p:ph type="body" idx="1"/>
          </p:nvPr>
        </p:nvSpPr>
        <p:spPr>
          <a:xfrm>
            <a:off x="1524000" y="2730500"/>
            <a:ext cx="10464800" cy="6032500"/>
          </a:xfrm>
          <a:prstGeom prst="rect">
            <a:avLst/>
          </a:prstGeom>
          <a:effectLst/>
        </p:spPr>
        <p:txBody>
          <a:bodyPr lIns="38100" tIns="38100" rIns="38100" bIns="38100" anchor="ctr"/>
          <a:lstStyle>
            <a:lvl1pPr marL="6132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1pPr>
            <a:lvl2pPr marL="9561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2pPr>
            <a:lvl3pPr marL="1299060" marR="0" indent="-359260" defTabSz="584200">
              <a:spcBef>
                <a:spcPts val="3500"/>
              </a:spcBef>
              <a:buClrTx/>
              <a:buSzPct val="45000"/>
              <a:buFont typeface="American Typewriter"/>
              <a:buBlip>
                <a:blip r:embed="rId3"/>
              </a:buBlip>
              <a:defRPr>
                <a:solidFill>
                  <a:srgbClr val="93741C"/>
                </a:solidFill>
                <a:uFillTx/>
                <a:latin typeface="Palatino"/>
                <a:ea typeface="Palatino"/>
                <a:cs typeface="Palatino"/>
                <a:sym typeface="Palatino"/>
              </a:defRPr>
            </a:lvl3pPr>
            <a:lvl4pPr marL="16546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4pPr>
            <a:lvl5pPr marL="19975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328" name="Shape 328"/>
          <p:cNvSpPr>
            <a:spLocks noGrp="1"/>
          </p:cNvSpPr>
          <p:nvPr>
            <p:ph type="sldNum" sz="quarter" idx="2"/>
          </p:nvPr>
        </p:nvSpPr>
        <p:spPr>
          <a:xfrm>
            <a:off x="6367017" y="9061450"/>
            <a:ext cx="266701" cy="317500"/>
          </a:xfrm>
          <a:prstGeom prst="rect">
            <a:avLst/>
          </a:prstGeom>
        </p:spPr>
        <p:txBody>
          <a:bodyPr lIns="38100" tIns="38100" rIns="38100" bIns="38100" anchor="t"/>
          <a:lstStyle>
            <a:lvl1pPr marR="685800" defTabSz="584200">
              <a:defRPr sz="1400">
                <a:solidFill>
                  <a:srgbClr val="93741C"/>
                </a:solidFill>
                <a:uFillTx/>
                <a:latin typeface="Palatino"/>
                <a:ea typeface="Palatino"/>
                <a:cs typeface="Palatino"/>
                <a:sym typeface="Palatino"/>
              </a:defRPr>
            </a:lvl1p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extured copy 1">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extured copy">
    <p:spTree>
      <p:nvGrpSpPr>
        <p:cNvPr id="1" name=""/>
        <p:cNvGrpSpPr/>
        <p:nvPr/>
      </p:nvGrpSpPr>
      <p:grpSpPr>
        <a:xfrm>
          <a:off x="0" y="0"/>
          <a:ext cx="0" cy="0"/>
          <a:chOff x="0" y="0"/>
          <a:chExt cx="0" cy="0"/>
        </a:xfrm>
      </p:grpSpPr>
      <p:sp>
        <p:nvSpPr>
          <p:cNvPr id="335" name="Shape 335"/>
          <p:cNvSpPr>
            <a:spLocks noGrp="1"/>
          </p:cNvSpPr>
          <p:nvPr>
            <p:ph type="title"/>
          </p:nvPr>
        </p:nvSpPr>
        <p:spPr>
          <a:prstGeom prst="rect">
            <a:avLst/>
          </a:prstGeom>
        </p:spPr>
        <p:txBody>
          <a:bodyPr/>
          <a:lstStyle/>
          <a:p>
            <a:r>
              <a:t>Title Text</a:t>
            </a:r>
          </a:p>
        </p:txBody>
      </p:sp>
      <p:sp>
        <p:nvSpPr>
          <p:cNvPr id="336" name="Shape 336"/>
          <p:cNvSpPr>
            <a:spLocks noGrp="1"/>
          </p:cNvSpPr>
          <p:nvPr>
            <p:ph type="body" idx="1"/>
          </p:nvPr>
        </p:nvSpPr>
        <p:spPr>
          <a:prstGeom prst="rect">
            <a:avLst/>
          </a:prstGeom>
        </p:spPr>
        <p:txBody>
          <a:bodyPr/>
          <a:lstStyle>
            <a:lvl2pPr>
              <a:defRPr sz="3400"/>
            </a:lvl2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337" name="Shape 337"/>
          <p:cNvSpPr>
            <a:spLocks noGrp="1"/>
          </p:cNvSpPr>
          <p:nvPr>
            <p:ph type="sldNum" sz="quarter" idx="2"/>
          </p:nvPr>
        </p:nvSpPr>
        <p:spPr>
          <a:xfrm>
            <a:off x="10673790" y="9233126"/>
            <a:ext cx="317501" cy="3302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Subtitl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Shape 344"/>
          <p:cNvSpPr>
            <a:spLocks noGrp="1"/>
          </p:cNvSpPr>
          <p:nvPr>
            <p:ph type="title"/>
          </p:nvPr>
        </p:nvSpPr>
        <p:spPr>
          <a:xfrm>
            <a:off x="1270000" y="2565400"/>
            <a:ext cx="10464800" cy="2552700"/>
          </a:xfrm>
          <a:prstGeom prst="rect">
            <a:avLst/>
          </a:prstGeom>
          <a:effectLst/>
        </p:spPr>
        <p:txBody>
          <a:bodyPr anchor="b"/>
          <a:lstStyle>
            <a:lvl1pPr marL="0" marR="0" defTabSz="457200">
              <a:defRPr sz="6600">
                <a:uFillTx/>
                <a:latin typeface="+mn-lt"/>
                <a:ea typeface="+mn-ea"/>
                <a:cs typeface="+mn-cs"/>
                <a:sym typeface="Chalkboard"/>
              </a:defRPr>
            </a:lvl1pPr>
          </a:lstStyle>
          <a:p>
            <a:r>
              <a:t>Title Text</a:t>
            </a:r>
          </a:p>
        </p:txBody>
      </p:sp>
      <p:sp>
        <p:nvSpPr>
          <p:cNvPr id="345" name="Shape 345"/>
          <p:cNvSpPr>
            <a:spLocks noGrp="1"/>
          </p:cNvSpPr>
          <p:nvPr>
            <p:ph type="body" sz="quarter" idx="1"/>
          </p:nvPr>
        </p:nvSpPr>
        <p:spPr>
          <a:xfrm>
            <a:off x="1270000" y="5207000"/>
            <a:ext cx="10464800" cy="1460500"/>
          </a:xfrm>
          <a:prstGeom prst="rect">
            <a:avLst/>
          </a:prstGeom>
          <a:effectLst/>
        </p:spPr>
        <p:txBody>
          <a:bodyPr/>
          <a:lstStyle>
            <a:lvl1pPr marL="0" marR="0" indent="0" algn="ctr" defTabSz="457200">
              <a:spcBef>
                <a:spcPts val="0"/>
              </a:spcBef>
              <a:buClrTx/>
              <a:buSzTx/>
              <a:buFontTx/>
              <a:buNone/>
              <a:defRPr sz="2800">
                <a:uFillTx/>
                <a:latin typeface="+mn-lt"/>
                <a:ea typeface="+mn-ea"/>
                <a:cs typeface="+mn-cs"/>
                <a:sym typeface="Chalkboard"/>
              </a:defRPr>
            </a:lvl1pPr>
            <a:lvl2pPr marL="0" marR="0" indent="0" algn="ctr" defTabSz="457200">
              <a:spcBef>
                <a:spcPts val="0"/>
              </a:spcBef>
              <a:buClrTx/>
              <a:buSzTx/>
              <a:buFontTx/>
              <a:buNone/>
              <a:defRPr sz="2800">
                <a:uFillTx/>
                <a:latin typeface="+mn-lt"/>
                <a:ea typeface="+mn-ea"/>
                <a:cs typeface="+mn-cs"/>
                <a:sym typeface="Chalkboard"/>
              </a:defRPr>
            </a:lvl2pPr>
            <a:lvl3pPr marL="0" marR="0" indent="0" algn="ctr" defTabSz="457200">
              <a:spcBef>
                <a:spcPts val="0"/>
              </a:spcBef>
              <a:buClrTx/>
              <a:buSzTx/>
              <a:buFontTx/>
              <a:buNone/>
              <a:defRPr sz="2800">
                <a:uFillTx/>
                <a:latin typeface="+mn-lt"/>
                <a:ea typeface="+mn-ea"/>
                <a:cs typeface="+mn-cs"/>
                <a:sym typeface="Chalkboard"/>
              </a:defRPr>
            </a:lvl3pPr>
            <a:lvl4pPr marL="0" marR="0" indent="0" algn="ctr" defTabSz="457200">
              <a:spcBef>
                <a:spcPts val="0"/>
              </a:spcBef>
              <a:buClrTx/>
              <a:buSzTx/>
              <a:buFontTx/>
              <a:buNone/>
              <a:defRPr>
                <a:uFillTx/>
                <a:latin typeface="+mn-lt"/>
                <a:ea typeface="+mn-ea"/>
                <a:cs typeface="+mn-cs"/>
                <a:sym typeface="Chalkboard"/>
              </a:defRPr>
            </a:lvl4pPr>
            <a:lvl5pPr marL="0" marR="0" indent="0" algn="ctr" defTabSz="457200">
              <a:spcBef>
                <a:spcPts val="0"/>
              </a:spcBef>
              <a:buClrTx/>
              <a:buSzTx/>
              <a:buFontTx/>
              <a:buNone/>
              <a:defRPr>
                <a:uFillTx/>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346" name="Shape 346"/>
          <p:cNvSpPr>
            <a:spLocks noGrp="1"/>
          </p:cNvSpPr>
          <p:nvPr>
            <p:ph type="sldNum" sz="quarter" idx="2"/>
          </p:nvPr>
        </p:nvSpPr>
        <p:spPr>
          <a:xfrm>
            <a:off x="6371120" y="9347200"/>
            <a:ext cx="266701" cy="279400"/>
          </a:xfrm>
          <a:prstGeom prst="rect">
            <a:avLst/>
          </a:prstGeom>
        </p:spPr>
        <p:txBody>
          <a:bodyPr anchor="t"/>
          <a:lstStyle>
            <a:lvl1pPr>
              <a:defRPr sz="1200">
                <a:solidFill>
                  <a:srgbClr val="941751"/>
                </a:solidFill>
                <a:uFillTx/>
              </a:defRPr>
            </a:lvl1pPr>
          </a:lstStyle>
          <a:p>
            <a:fld id="{86CB4B4D-7CA3-9044-876B-883B54F8677D}" type="slidenum">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extured copy 1">
    <p:spTree>
      <p:nvGrpSpPr>
        <p:cNvPr id="1" name=""/>
        <p:cNvGrpSpPr/>
        <p:nvPr/>
      </p:nvGrpSpPr>
      <p:grpSpPr>
        <a:xfrm>
          <a:off x="0" y="0"/>
          <a:ext cx="0" cy="0"/>
          <a:chOff x="0" y="0"/>
          <a:chExt cx="0" cy="0"/>
        </a:xfrm>
      </p:grpSpPr>
      <p:sp>
        <p:nvSpPr>
          <p:cNvPr id="360" name="Shape 360"/>
          <p:cNvSpPr>
            <a:spLocks noGrp="1"/>
          </p:cNvSpPr>
          <p:nvPr>
            <p:ph type="title"/>
          </p:nvPr>
        </p:nvSpPr>
        <p:spPr>
          <a:prstGeom prst="rect">
            <a:avLst/>
          </a:prstGeom>
        </p:spPr>
        <p:txBody>
          <a:bodyPr/>
          <a:lstStyle/>
          <a:p>
            <a:r>
              <a:t>Title Text</a:t>
            </a:r>
          </a:p>
        </p:txBody>
      </p:sp>
      <p:sp>
        <p:nvSpPr>
          <p:cNvPr id="361" name="Shape 361"/>
          <p:cNvSpPr>
            <a:spLocks noGrp="1"/>
          </p:cNvSpPr>
          <p:nvPr>
            <p:ph type="body" idx="1"/>
          </p:nvPr>
        </p:nvSpPr>
        <p:spPr>
          <a:prstGeom prst="rect">
            <a:avLst/>
          </a:prstGeom>
        </p:spPr>
        <p:txBody>
          <a:bodyPr/>
          <a:lstStyle>
            <a:lvl2pPr>
              <a:defRPr sz="3400"/>
            </a:lvl2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362" name="Shape 362"/>
          <p:cNvSpPr>
            <a:spLocks noGrp="1"/>
          </p:cNvSpPr>
          <p:nvPr>
            <p:ph type="sldNum" sz="quarter" idx="2"/>
          </p:nvPr>
        </p:nvSpPr>
        <p:spPr>
          <a:xfrm>
            <a:off x="10673790" y="9233126"/>
            <a:ext cx="317501" cy="3302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Shape 378"/>
          <p:cNvSpPr>
            <a:spLocks noGrp="1"/>
          </p:cNvSpPr>
          <p:nvPr>
            <p:ph type="sldNum" sz="quarter" idx="2"/>
          </p:nvPr>
        </p:nvSpPr>
        <p:spPr>
          <a:xfrm>
            <a:off x="6377939" y="9082277"/>
            <a:ext cx="241301" cy="279401"/>
          </a:xfrm>
          <a:prstGeom prst="rect">
            <a:avLst/>
          </a:prstGeom>
        </p:spPr>
        <p:txBody>
          <a:bodyPr lIns="38100" tIns="38100" rIns="38100" bIns="38100" anchor="t"/>
          <a:lstStyle>
            <a:lvl1pPr marR="685800" defTabSz="584200">
              <a:defRPr sz="1200">
                <a:solidFill>
                  <a:srgbClr val="93741C"/>
                </a:solidFill>
                <a:uFillTx/>
                <a:latin typeface="Palatino"/>
                <a:ea typeface="Palatino"/>
                <a:cs typeface="Palatino"/>
                <a:sym typeface="Palatino"/>
              </a:defRPr>
            </a:lvl1pPr>
          </a:lstStyle>
          <a:p>
            <a:fld id="{86CB4B4D-7CA3-9044-876B-883B54F8677D}" type="slidenum">
              <a:t>‹Nr.›</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extured copy 2">
    <p:spTree>
      <p:nvGrpSpPr>
        <p:cNvPr id="1" name=""/>
        <p:cNvGrpSpPr/>
        <p:nvPr/>
      </p:nvGrpSpPr>
      <p:grpSpPr>
        <a:xfrm>
          <a:off x="0" y="0"/>
          <a:ext cx="0" cy="0"/>
          <a:chOff x="0" y="0"/>
          <a:chExt cx="0" cy="0"/>
        </a:xfrm>
      </p:grpSpPr>
      <p:sp>
        <p:nvSpPr>
          <p:cNvPr id="385" name="Shape 385"/>
          <p:cNvSpPr>
            <a:spLocks noGrp="1"/>
          </p:cNvSpPr>
          <p:nvPr>
            <p:ph type="title"/>
          </p:nvPr>
        </p:nvSpPr>
        <p:spPr>
          <a:prstGeom prst="rect">
            <a:avLst/>
          </a:prstGeom>
        </p:spPr>
        <p:txBody>
          <a:bodyPr/>
          <a:lstStyle>
            <a:lvl1pPr>
              <a:defRPr sz="5800"/>
            </a:lvl1pPr>
          </a:lstStyle>
          <a:p>
            <a:r>
              <a:t>Title Text</a:t>
            </a:r>
          </a:p>
        </p:txBody>
      </p:sp>
      <p:sp>
        <p:nvSpPr>
          <p:cNvPr id="386" name="Shape 386"/>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387" name="Shape 387"/>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extured copy 6">
    <p:spTree>
      <p:nvGrpSpPr>
        <p:cNvPr id="1" name=""/>
        <p:cNvGrpSpPr/>
        <p:nvPr/>
      </p:nvGrpSpPr>
      <p:grpSpPr>
        <a:xfrm>
          <a:off x="0" y="0"/>
          <a:ext cx="0" cy="0"/>
          <a:chOff x="0" y="0"/>
          <a:chExt cx="0" cy="0"/>
        </a:xfrm>
      </p:grpSpPr>
      <p:sp>
        <p:nvSpPr>
          <p:cNvPr id="394" name="Shape 394"/>
          <p:cNvSpPr>
            <a:spLocks noGrp="1"/>
          </p:cNvSpPr>
          <p:nvPr>
            <p:ph type="title"/>
          </p:nvPr>
        </p:nvSpPr>
        <p:spPr>
          <a:prstGeom prst="rect">
            <a:avLst/>
          </a:prstGeom>
        </p:spPr>
        <p:txBody>
          <a:bodyPr/>
          <a:lstStyle>
            <a:lvl1pPr>
              <a:defRPr sz="5600"/>
            </a:lvl1pPr>
          </a:lstStyle>
          <a:p>
            <a:r>
              <a:t>Title Text</a:t>
            </a:r>
          </a:p>
        </p:txBody>
      </p:sp>
      <p:sp>
        <p:nvSpPr>
          <p:cNvPr id="395" name="Shape 395"/>
          <p:cNvSpPr>
            <a:spLocks noGrp="1"/>
          </p:cNvSpPr>
          <p:nvPr>
            <p:ph type="body" idx="1"/>
          </p:nvPr>
        </p:nvSpPr>
        <p:spPr>
          <a:prstGeom prst="rect">
            <a:avLst/>
          </a:prstGeom>
        </p:spPr>
        <p:txBody>
          <a:bodyPr/>
          <a:lstStyle>
            <a:lvl1pPr marL="383539" indent="-342899">
              <a:defRPr sz="3800"/>
            </a:lvl1pPr>
            <a:lvl2pPr>
              <a:defRPr sz="3200"/>
            </a:lvl2pPr>
            <a:lvl3pPr>
              <a:defRPr sz="2800"/>
            </a:lvl3pPr>
            <a:lvl4pPr>
              <a:defRPr sz="2200"/>
            </a:lvl4pPr>
            <a:lvl5pPr>
              <a:defRPr sz="2200"/>
            </a:lvl5p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10707318" y="9281893"/>
            <a:ext cx="266701" cy="279401"/>
          </a:xfrm>
          <a:prstGeom prst="rect">
            <a:avLst/>
          </a:prstGeom>
        </p:spPr>
        <p:txBody>
          <a:bodyPr/>
          <a:lstStyle>
            <a:lvl1pPr>
              <a:defRPr sz="1200"/>
            </a:lvl1pPr>
          </a:lstStyle>
          <a:p>
            <a:fld id="{86CB4B4D-7CA3-9044-876B-883B54F8677D}" type="slidenum">
              <a:t>‹Nr.›</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extured copy 9">
    <p:spTree>
      <p:nvGrpSpPr>
        <p:cNvPr id="1" name=""/>
        <p:cNvGrpSpPr/>
        <p:nvPr/>
      </p:nvGrpSpPr>
      <p:grpSpPr>
        <a:xfrm>
          <a:off x="0" y="0"/>
          <a:ext cx="0" cy="0"/>
          <a:chOff x="0" y="0"/>
          <a:chExt cx="0" cy="0"/>
        </a:xfrm>
      </p:grpSpPr>
      <p:sp>
        <p:nvSpPr>
          <p:cNvPr id="403" name="Shape 403"/>
          <p:cNvSpPr>
            <a:spLocks noGrp="1"/>
          </p:cNvSpPr>
          <p:nvPr>
            <p:ph type="title"/>
          </p:nvPr>
        </p:nvSpPr>
        <p:spPr>
          <a:prstGeom prst="rect">
            <a:avLst/>
          </a:prstGeom>
        </p:spPr>
        <p:txBody>
          <a:bodyPr/>
          <a:lstStyle>
            <a:lvl1pPr>
              <a:defRPr sz="5600"/>
            </a:lvl1pPr>
          </a:lstStyle>
          <a:p>
            <a:r>
              <a:t>Title Text</a:t>
            </a:r>
          </a:p>
        </p:txBody>
      </p:sp>
      <p:sp>
        <p:nvSpPr>
          <p:cNvPr id="404" name="Shape 404"/>
          <p:cNvSpPr>
            <a:spLocks noGrp="1"/>
          </p:cNvSpPr>
          <p:nvPr>
            <p:ph type="body" idx="1"/>
          </p:nvPr>
        </p:nvSpPr>
        <p:spPr>
          <a:prstGeom prst="rect">
            <a:avLst/>
          </a:prstGeom>
        </p:spPr>
        <p:txBody>
          <a:bodyPr/>
          <a:lstStyle>
            <a:lvl1pPr marL="383539" indent="-342899">
              <a:defRPr sz="3800"/>
            </a:lvl1pPr>
            <a:lvl2pPr>
              <a:defRPr sz="3200"/>
            </a:lvl2pPr>
            <a:lvl3pPr>
              <a:defRPr sz="2800"/>
            </a:lvl3pPr>
            <a:lvl4pPr>
              <a:defRPr sz="2200"/>
            </a:lvl4pPr>
            <a:lvl5pPr>
              <a:defRPr sz="2200"/>
            </a:lvl5pPr>
          </a:lstStyle>
          <a:p>
            <a:r>
              <a:t>Body Level One</a:t>
            </a:r>
          </a:p>
          <a:p>
            <a:pPr lvl="1"/>
            <a:r>
              <a:t>Body Level Two</a:t>
            </a:r>
          </a:p>
          <a:p>
            <a:pPr lvl="2"/>
            <a:r>
              <a:t>Body Level Three</a:t>
            </a:r>
          </a:p>
          <a:p>
            <a:pPr lvl="3"/>
            <a:r>
              <a:t>Body Level Four</a:t>
            </a:r>
          </a:p>
          <a:p>
            <a:pPr lvl="4"/>
            <a:r>
              <a:t>Body Level Five</a:t>
            </a:r>
          </a:p>
        </p:txBody>
      </p:sp>
      <p:sp>
        <p:nvSpPr>
          <p:cNvPr id="405" name="Shape 405"/>
          <p:cNvSpPr>
            <a:spLocks noGrp="1"/>
          </p:cNvSpPr>
          <p:nvPr>
            <p:ph type="sldNum" sz="quarter" idx="2"/>
          </p:nvPr>
        </p:nvSpPr>
        <p:spPr>
          <a:xfrm>
            <a:off x="10707318" y="9281893"/>
            <a:ext cx="266701" cy="279401"/>
          </a:xfrm>
          <a:prstGeom prst="rect">
            <a:avLst/>
          </a:prstGeom>
        </p:spPr>
        <p:txBody>
          <a:bodyPr/>
          <a:lstStyle>
            <a:lvl1pPr>
              <a:defRPr sz="1200"/>
            </a:lvl1pPr>
          </a:lstStyle>
          <a:p>
            <a:fld id="{86CB4B4D-7CA3-9044-876B-883B54F8677D}" type="slidenum">
              <a:t>‹Nr.›</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extured copy 2">
    <p:spTree>
      <p:nvGrpSpPr>
        <p:cNvPr id="1" name=""/>
        <p:cNvGrpSpPr/>
        <p:nvPr/>
      </p:nvGrpSpPr>
      <p:grpSpPr>
        <a:xfrm>
          <a:off x="0" y="0"/>
          <a:ext cx="0" cy="0"/>
          <a:chOff x="0" y="0"/>
          <a:chExt cx="0" cy="0"/>
        </a:xfrm>
      </p:grpSpPr>
      <p:sp>
        <p:nvSpPr>
          <p:cNvPr id="412" name="Shape 412"/>
          <p:cNvSpPr>
            <a:spLocks noGrp="1"/>
          </p:cNvSpPr>
          <p:nvPr>
            <p:ph type="title"/>
          </p:nvPr>
        </p:nvSpPr>
        <p:spPr>
          <a:prstGeom prst="rect">
            <a:avLst/>
          </a:prstGeom>
        </p:spPr>
        <p:txBody>
          <a:bodyPr/>
          <a:lstStyle>
            <a:lvl1pPr>
              <a:defRPr sz="5800"/>
            </a:lvl1pPr>
          </a:lstStyle>
          <a:p>
            <a:r>
              <a:t>Title Text</a:t>
            </a:r>
          </a:p>
        </p:txBody>
      </p:sp>
      <p:sp>
        <p:nvSpPr>
          <p:cNvPr id="413" name="Shape 413"/>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414" name="Shape 414"/>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Blank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1" name="Shape 421"/>
          <p:cNvSpPr>
            <a:spLocks noGrp="1"/>
          </p:cNvSpPr>
          <p:nvPr>
            <p:ph type="sldNum" sz="quarter" idx="2"/>
          </p:nvPr>
        </p:nvSpPr>
        <p:spPr>
          <a:xfrm>
            <a:off x="6367017" y="9061450"/>
            <a:ext cx="266701" cy="317500"/>
          </a:xfrm>
          <a:prstGeom prst="rect">
            <a:avLst/>
          </a:prstGeom>
        </p:spPr>
        <p:txBody>
          <a:bodyPr lIns="38100" tIns="38100" rIns="38100" bIns="38100" anchor="t"/>
          <a:lstStyle>
            <a:lvl1pPr marR="685800" defTabSz="584200">
              <a:defRPr sz="1400">
                <a:solidFill>
                  <a:srgbClr val="93741C"/>
                </a:solidFill>
                <a:uFillTx/>
                <a:latin typeface="Palatino"/>
                <a:ea typeface="Palatino"/>
                <a:cs typeface="Palatino"/>
                <a:sym typeface="Palatino"/>
              </a:defRPr>
            </a:lvl1pPr>
          </a:lstStyle>
          <a:p>
            <a:fld id="{86CB4B4D-7CA3-9044-876B-883B54F8677D}" type="slidenum">
              <a:t>‹Nr.›</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extured copy 10">
    <p:spTree>
      <p:nvGrpSpPr>
        <p:cNvPr id="1" name=""/>
        <p:cNvGrpSpPr/>
        <p:nvPr/>
      </p:nvGrpSpPr>
      <p:grpSpPr>
        <a:xfrm>
          <a:off x="0" y="0"/>
          <a:ext cx="0" cy="0"/>
          <a:chOff x="0" y="0"/>
          <a:chExt cx="0" cy="0"/>
        </a:xfrm>
      </p:grpSpPr>
      <p:sp>
        <p:nvSpPr>
          <p:cNvPr id="428" name="Shape 428"/>
          <p:cNvSpPr>
            <a:spLocks noGrp="1"/>
          </p:cNvSpPr>
          <p:nvPr>
            <p:ph type="title"/>
          </p:nvPr>
        </p:nvSpPr>
        <p:spPr>
          <a:prstGeom prst="rect">
            <a:avLst/>
          </a:prstGeom>
        </p:spPr>
        <p:txBody>
          <a:bodyPr/>
          <a:lstStyle>
            <a:lvl1pPr>
              <a:defRPr sz="5800"/>
            </a:lvl1pPr>
          </a:lstStyle>
          <a:p>
            <a:r>
              <a:t>Title Text</a:t>
            </a:r>
          </a:p>
        </p:txBody>
      </p:sp>
      <p:sp>
        <p:nvSpPr>
          <p:cNvPr id="429" name="Shape 429"/>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430" name="Shape 430"/>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extured">
    <p:spTree>
      <p:nvGrpSpPr>
        <p:cNvPr id="1" name=""/>
        <p:cNvGrpSpPr/>
        <p:nvPr/>
      </p:nvGrpSpPr>
      <p:grpSpPr>
        <a:xfrm>
          <a:off x="0" y="0"/>
          <a:ext cx="0" cy="0"/>
          <a:chOff x="0" y="0"/>
          <a:chExt cx="0" cy="0"/>
        </a:xfrm>
      </p:grpSpPr>
      <p:sp>
        <p:nvSpPr>
          <p:cNvPr id="65" name="Shape 65"/>
          <p:cNvSpPr>
            <a:spLocks noGrp="1"/>
          </p:cNvSpPr>
          <p:nvPr>
            <p:ph type="title"/>
          </p:nvPr>
        </p:nvSpPr>
        <p:spPr>
          <a:prstGeom prst="rect">
            <a:avLst/>
          </a:prstGeom>
        </p:spPr>
        <p:txBody>
          <a:bodyPr/>
          <a:lstStyle/>
          <a:p>
            <a:r>
              <a:t>Title Text</a:t>
            </a:r>
          </a:p>
        </p:txBody>
      </p:sp>
      <p:sp>
        <p:nvSpPr>
          <p:cNvPr id="66" name="Shape 6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extured copy 2">
    <p:spTree>
      <p:nvGrpSpPr>
        <p:cNvPr id="1" name=""/>
        <p:cNvGrpSpPr/>
        <p:nvPr/>
      </p:nvGrpSpPr>
      <p:grpSpPr>
        <a:xfrm>
          <a:off x="0" y="0"/>
          <a:ext cx="0" cy="0"/>
          <a:chOff x="0" y="0"/>
          <a:chExt cx="0" cy="0"/>
        </a:xfrm>
      </p:grpSpPr>
      <p:sp>
        <p:nvSpPr>
          <p:cNvPr id="437" name="Shape 437"/>
          <p:cNvSpPr>
            <a:spLocks noGrp="1"/>
          </p:cNvSpPr>
          <p:nvPr>
            <p:ph type="title"/>
          </p:nvPr>
        </p:nvSpPr>
        <p:spPr>
          <a:prstGeom prst="rect">
            <a:avLst/>
          </a:prstGeom>
        </p:spPr>
        <p:txBody>
          <a:bodyPr/>
          <a:lstStyle/>
          <a:p>
            <a:r>
              <a:t>Title Text</a:t>
            </a:r>
          </a:p>
        </p:txBody>
      </p:sp>
      <p:sp>
        <p:nvSpPr>
          <p:cNvPr id="438" name="Shape 438"/>
          <p:cNvSpPr>
            <a:spLocks noGrp="1"/>
          </p:cNvSpPr>
          <p:nvPr>
            <p:ph type="body" idx="1"/>
          </p:nvPr>
        </p:nvSpPr>
        <p:spPr>
          <a:prstGeom prst="rect">
            <a:avLst/>
          </a:prstGeom>
        </p:spPr>
        <p:txBody>
          <a:bodyPr/>
          <a:lstStyle>
            <a:lvl2pPr>
              <a:defRPr sz="3400"/>
            </a:lvl2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439" name="Shape 439"/>
          <p:cNvSpPr>
            <a:spLocks noGrp="1"/>
          </p:cNvSpPr>
          <p:nvPr>
            <p:ph type="sldNum" sz="quarter" idx="2"/>
          </p:nvPr>
        </p:nvSpPr>
        <p:spPr>
          <a:xfrm>
            <a:off x="10673790" y="9233126"/>
            <a:ext cx="317501" cy="3302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truttura predefinita copy 8">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46" name="Shape 446"/>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447" name="Shape 447"/>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8" name="Shape 448"/>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Struttura predefinita copy 9">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5" name="Shape 455"/>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456" name="Shape 456"/>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7" name="Shape 457"/>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Struttura predefinita copy 1">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4" name="Shape 464"/>
          <p:cNvSpPr>
            <a:spLocks noGrp="1"/>
          </p:cNvSpPr>
          <p:nvPr>
            <p:ph type="title"/>
          </p:nvPr>
        </p:nvSpPr>
        <p:spPr>
          <a:xfrm>
            <a:off x="647700" y="130951"/>
            <a:ext cx="11709400" cy="2144890"/>
          </a:xfrm>
          <a:prstGeom prst="rect">
            <a:avLst/>
          </a:prstGeom>
          <a:effectLst/>
        </p:spPr>
        <p:txBody>
          <a:bodyPr/>
          <a:lstStyle>
            <a:lvl1pPr>
              <a:defRPr sz="5600">
                <a:solidFill>
                  <a:srgbClr val="000000"/>
                </a:solidFill>
                <a:uFill>
                  <a:solidFill>
                    <a:srgbClr val="000000"/>
                  </a:solidFill>
                </a:uFill>
                <a:latin typeface="Arial"/>
                <a:ea typeface="Arial"/>
                <a:cs typeface="Arial"/>
                <a:sym typeface="Arial"/>
              </a:defRPr>
            </a:lvl1pPr>
          </a:lstStyle>
          <a:p>
            <a:r>
              <a:t>Title Text</a:t>
            </a:r>
          </a:p>
        </p:txBody>
      </p:sp>
      <p:sp>
        <p:nvSpPr>
          <p:cNvPr id="465" name="Shape 465"/>
          <p:cNvSpPr>
            <a:spLocks noGrp="1"/>
          </p:cNvSpPr>
          <p:nvPr>
            <p:ph type="body" idx="1"/>
          </p:nvPr>
        </p:nvSpPr>
        <p:spPr>
          <a:xfrm>
            <a:off x="647700" y="2273300"/>
            <a:ext cx="11709400" cy="7480300"/>
          </a:xfrm>
          <a:prstGeom prst="rect">
            <a:avLst/>
          </a:prstGeom>
          <a:effectLst/>
        </p:spPr>
        <p:txBody>
          <a:bodyPr/>
          <a:lstStyle>
            <a:lvl1pPr marL="383539" indent="-342899">
              <a:buClrTx/>
              <a:buSzPct val="100000"/>
              <a:buFontTx/>
              <a:buChar char="•"/>
              <a:defRPr sz="3800">
                <a:solidFill>
                  <a:srgbClr val="000000"/>
                </a:solidFill>
                <a:uFill>
                  <a:solidFill>
                    <a:srgbClr val="000000"/>
                  </a:solidFill>
                </a:uFill>
                <a:latin typeface="Arial"/>
                <a:ea typeface="Arial"/>
                <a:cs typeface="Arial"/>
                <a:sym typeface="Arial"/>
              </a:defRPr>
            </a:lvl1pPr>
            <a:lvl2pPr>
              <a:buClrTx/>
              <a:buSzPct val="100000"/>
              <a:buFontTx/>
              <a:buChar char="–"/>
              <a:defRPr sz="3200">
                <a:solidFill>
                  <a:srgbClr val="000000"/>
                </a:solidFill>
                <a:uFill>
                  <a:solidFill>
                    <a:srgbClr val="000000"/>
                  </a:solidFill>
                </a:uFill>
                <a:latin typeface="Arial"/>
                <a:ea typeface="Arial"/>
                <a:cs typeface="Arial"/>
                <a:sym typeface="Arial"/>
              </a:defRPr>
            </a:lvl2pPr>
            <a:lvl3pPr>
              <a:buClrTx/>
              <a:buSzPct val="100000"/>
              <a:buFontTx/>
              <a:buChar char="•"/>
              <a:defRPr sz="2800">
                <a:solidFill>
                  <a:srgbClr val="000000"/>
                </a:solidFill>
                <a:uFill>
                  <a:solidFill>
                    <a:srgbClr val="000000"/>
                  </a:solidFill>
                </a:uFill>
                <a:latin typeface="Arial"/>
                <a:ea typeface="Arial"/>
                <a:cs typeface="Arial"/>
                <a:sym typeface="Arial"/>
              </a:defRPr>
            </a:lvl3pPr>
            <a:lvl4pPr>
              <a:buClrTx/>
              <a:buSzPct val="100000"/>
              <a:buFontTx/>
              <a:buChar char="–"/>
              <a:defRPr sz="2200">
                <a:solidFill>
                  <a:srgbClr val="000000"/>
                </a:solidFill>
                <a:uFill>
                  <a:solidFill>
                    <a:srgbClr val="000000"/>
                  </a:solidFill>
                </a:uFill>
                <a:latin typeface="Arial"/>
                <a:ea typeface="Arial"/>
                <a:cs typeface="Arial"/>
                <a:sym typeface="Arial"/>
              </a:defRPr>
            </a:lvl4pPr>
            <a:lvl5pPr>
              <a:buClrTx/>
              <a:buSzPct val="100000"/>
              <a:buFontTx/>
              <a:buChar char="»"/>
              <a:defRPr sz="22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66" name="Shape 466"/>
          <p:cNvSpPr>
            <a:spLocks noGrp="1"/>
          </p:cNvSpPr>
          <p:nvPr>
            <p:ph type="sldNum" sz="quarter" idx="2"/>
          </p:nvPr>
        </p:nvSpPr>
        <p:spPr>
          <a:xfrm>
            <a:off x="10695424" y="8882098"/>
            <a:ext cx="283816" cy="274415"/>
          </a:xfrm>
          <a:prstGeom prst="rect">
            <a:avLst/>
          </a:prstGeom>
        </p:spPr>
        <p:txBody>
          <a:bodyPr anchor="t"/>
          <a:lstStyle>
            <a:lvl1pPr>
              <a:defRPr sz="12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Struttura predefinita copy 2">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73" name="Shape 473"/>
          <p:cNvSpPr>
            <a:spLocks noGrp="1"/>
          </p:cNvSpPr>
          <p:nvPr>
            <p:ph type="title"/>
          </p:nvPr>
        </p:nvSpPr>
        <p:spPr>
          <a:xfrm>
            <a:off x="647700" y="130951"/>
            <a:ext cx="11709400" cy="2144890"/>
          </a:xfrm>
          <a:prstGeom prst="rect">
            <a:avLst/>
          </a:prstGeom>
          <a:effectLst/>
        </p:spPr>
        <p:txBody>
          <a:bodyPr/>
          <a:lstStyle>
            <a:lvl1pPr>
              <a:defRPr sz="5600">
                <a:solidFill>
                  <a:srgbClr val="000000"/>
                </a:solidFill>
                <a:uFill>
                  <a:solidFill>
                    <a:srgbClr val="000000"/>
                  </a:solidFill>
                </a:uFill>
                <a:latin typeface="Arial"/>
                <a:ea typeface="Arial"/>
                <a:cs typeface="Arial"/>
                <a:sym typeface="Arial"/>
              </a:defRPr>
            </a:lvl1pPr>
          </a:lstStyle>
          <a:p>
            <a:r>
              <a:t>Title Text</a:t>
            </a:r>
          </a:p>
        </p:txBody>
      </p:sp>
      <p:sp>
        <p:nvSpPr>
          <p:cNvPr id="474" name="Shape 474"/>
          <p:cNvSpPr>
            <a:spLocks noGrp="1"/>
          </p:cNvSpPr>
          <p:nvPr>
            <p:ph type="body" idx="1"/>
          </p:nvPr>
        </p:nvSpPr>
        <p:spPr>
          <a:xfrm>
            <a:off x="647700" y="2273300"/>
            <a:ext cx="11709400" cy="7480300"/>
          </a:xfrm>
          <a:prstGeom prst="rect">
            <a:avLst/>
          </a:prstGeom>
          <a:effectLst/>
        </p:spPr>
        <p:txBody>
          <a:bodyPr/>
          <a:lstStyle>
            <a:lvl1pPr marL="383539" indent="-342899">
              <a:buClrTx/>
              <a:buSzPct val="100000"/>
              <a:buFontTx/>
              <a:buChar char="•"/>
              <a:defRPr sz="3800">
                <a:solidFill>
                  <a:srgbClr val="000000"/>
                </a:solidFill>
                <a:uFill>
                  <a:solidFill>
                    <a:srgbClr val="000000"/>
                  </a:solidFill>
                </a:uFill>
                <a:latin typeface="Arial"/>
                <a:ea typeface="Arial"/>
                <a:cs typeface="Arial"/>
                <a:sym typeface="Arial"/>
              </a:defRPr>
            </a:lvl1pPr>
            <a:lvl2pPr>
              <a:buClrTx/>
              <a:buSzPct val="100000"/>
              <a:buFontTx/>
              <a:buChar char="–"/>
              <a:defRPr sz="3200">
                <a:solidFill>
                  <a:srgbClr val="000000"/>
                </a:solidFill>
                <a:uFill>
                  <a:solidFill>
                    <a:srgbClr val="000000"/>
                  </a:solidFill>
                </a:uFill>
                <a:latin typeface="Arial"/>
                <a:ea typeface="Arial"/>
                <a:cs typeface="Arial"/>
                <a:sym typeface="Arial"/>
              </a:defRPr>
            </a:lvl2pPr>
            <a:lvl3pPr>
              <a:buClrTx/>
              <a:buSzPct val="100000"/>
              <a:buFontTx/>
              <a:buChar char="•"/>
              <a:defRPr sz="2800">
                <a:solidFill>
                  <a:srgbClr val="000000"/>
                </a:solidFill>
                <a:uFill>
                  <a:solidFill>
                    <a:srgbClr val="000000"/>
                  </a:solidFill>
                </a:uFill>
                <a:latin typeface="Arial"/>
                <a:ea typeface="Arial"/>
                <a:cs typeface="Arial"/>
                <a:sym typeface="Arial"/>
              </a:defRPr>
            </a:lvl3pPr>
            <a:lvl4pPr>
              <a:buClrTx/>
              <a:buSzPct val="100000"/>
              <a:buFontTx/>
              <a:buChar char="–"/>
              <a:defRPr sz="2200">
                <a:solidFill>
                  <a:srgbClr val="000000"/>
                </a:solidFill>
                <a:uFill>
                  <a:solidFill>
                    <a:srgbClr val="000000"/>
                  </a:solidFill>
                </a:uFill>
                <a:latin typeface="Arial"/>
                <a:ea typeface="Arial"/>
                <a:cs typeface="Arial"/>
                <a:sym typeface="Arial"/>
              </a:defRPr>
            </a:lvl4pPr>
            <a:lvl5pPr>
              <a:buClrTx/>
              <a:buSzPct val="100000"/>
              <a:buFontTx/>
              <a:buChar char="»"/>
              <a:defRPr sz="22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sldNum" sz="quarter" idx="2"/>
          </p:nvPr>
        </p:nvSpPr>
        <p:spPr>
          <a:xfrm>
            <a:off x="10695424" y="8882098"/>
            <a:ext cx="283816" cy="274415"/>
          </a:xfrm>
          <a:prstGeom prst="rect">
            <a:avLst/>
          </a:prstGeom>
        </p:spPr>
        <p:txBody>
          <a:bodyPr anchor="t"/>
          <a:lstStyle>
            <a:lvl1pPr>
              <a:defRPr sz="12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2" name="Shape 482"/>
          <p:cNvSpPr>
            <a:spLocks noGrp="1"/>
          </p:cNvSpPr>
          <p:nvPr>
            <p:ph type="title"/>
          </p:nvPr>
        </p:nvSpPr>
        <p:spPr>
          <a:xfrm>
            <a:off x="1524000" y="254000"/>
            <a:ext cx="10464800" cy="2362200"/>
          </a:xfrm>
          <a:prstGeom prst="rect">
            <a:avLst/>
          </a:prstGeom>
          <a:effectLst>
            <a:outerShdw blurRad="25400" dist="12700" dir="5400000" rotWithShape="0">
              <a:srgbClr val="FFFFFF"/>
            </a:outerShdw>
          </a:effectLst>
        </p:spPr>
        <p:txBody>
          <a:bodyPr lIns="38100" tIns="38100" rIns="38100" bIns="38100"/>
          <a:lstStyle>
            <a:lvl1pPr marL="0" marR="0" defTabSz="584200">
              <a:defRPr sz="7400">
                <a:solidFill>
                  <a:srgbClr val="6E603B"/>
                </a:solidFill>
                <a:uFillTx/>
                <a:latin typeface="American Typewriter"/>
                <a:ea typeface="American Typewriter"/>
                <a:cs typeface="American Typewriter"/>
                <a:sym typeface="American Typewriter"/>
              </a:defRPr>
            </a:lvl1pPr>
          </a:lstStyle>
          <a:p>
            <a:r>
              <a:t>Title Text</a:t>
            </a:r>
          </a:p>
        </p:txBody>
      </p:sp>
      <p:sp>
        <p:nvSpPr>
          <p:cNvPr id="483" name="Shape 483"/>
          <p:cNvSpPr>
            <a:spLocks noGrp="1"/>
          </p:cNvSpPr>
          <p:nvPr>
            <p:ph type="body" idx="1"/>
          </p:nvPr>
        </p:nvSpPr>
        <p:spPr>
          <a:xfrm>
            <a:off x="1524000" y="2730500"/>
            <a:ext cx="10464800" cy="6032500"/>
          </a:xfrm>
          <a:prstGeom prst="rect">
            <a:avLst/>
          </a:prstGeom>
          <a:effectLst/>
        </p:spPr>
        <p:txBody>
          <a:bodyPr lIns="38100" tIns="38100" rIns="38100" bIns="38100" anchor="ctr"/>
          <a:lstStyle>
            <a:lvl1pPr marL="6132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1pPr>
            <a:lvl2pPr marL="9561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2pPr>
            <a:lvl3pPr marL="1299060" marR="0" indent="-359260" defTabSz="584200">
              <a:spcBef>
                <a:spcPts val="3500"/>
              </a:spcBef>
              <a:buClrTx/>
              <a:buSzPct val="45000"/>
              <a:buFont typeface="American Typewriter"/>
              <a:buBlip>
                <a:blip r:embed="rId3"/>
              </a:buBlip>
              <a:defRPr>
                <a:solidFill>
                  <a:srgbClr val="93741C"/>
                </a:solidFill>
                <a:uFillTx/>
                <a:latin typeface="Palatino"/>
                <a:ea typeface="Palatino"/>
                <a:cs typeface="Palatino"/>
                <a:sym typeface="Palatino"/>
              </a:defRPr>
            </a:lvl3pPr>
            <a:lvl4pPr marL="16546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4pPr>
            <a:lvl5pPr marL="19975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484" name="Shape 484"/>
          <p:cNvSpPr>
            <a:spLocks noGrp="1"/>
          </p:cNvSpPr>
          <p:nvPr>
            <p:ph type="sldNum" sz="quarter" idx="2"/>
          </p:nvPr>
        </p:nvSpPr>
        <p:spPr>
          <a:xfrm>
            <a:off x="6367017" y="9061450"/>
            <a:ext cx="266701" cy="317500"/>
          </a:xfrm>
          <a:prstGeom prst="rect">
            <a:avLst/>
          </a:prstGeom>
        </p:spPr>
        <p:txBody>
          <a:bodyPr lIns="38100" tIns="38100" rIns="38100" bIns="38100" anchor="t"/>
          <a:lstStyle>
            <a:lvl1pPr marR="685800" defTabSz="584200">
              <a:defRPr sz="1400">
                <a:solidFill>
                  <a:srgbClr val="93741C"/>
                </a:solidFill>
                <a:uFillTx/>
                <a:latin typeface="Palatino"/>
                <a:ea typeface="Palatino"/>
                <a:cs typeface="Palatino"/>
                <a:sym typeface="Palatino"/>
              </a:defRPr>
            </a:lvl1pPr>
          </a:lstStyle>
          <a:p>
            <a:fld id="{86CB4B4D-7CA3-9044-876B-883B54F8677D}" type="slidenum">
              <a:t>‹Nr.›</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truttura predefinita copy 1">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91" name="Shape 491"/>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492" name="Shape 492"/>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3" name="Shape 493"/>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extured copy 3">
    <p:spTree>
      <p:nvGrpSpPr>
        <p:cNvPr id="1" name=""/>
        <p:cNvGrpSpPr/>
        <p:nvPr/>
      </p:nvGrpSpPr>
      <p:grpSpPr>
        <a:xfrm>
          <a:off x="0" y="0"/>
          <a:ext cx="0" cy="0"/>
          <a:chOff x="0" y="0"/>
          <a:chExt cx="0" cy="0"/>
        </a:xfrm>
      </p:grpSpPr>
      <p:sp>
        <p:nvSpPr>
          <p:cNvPr id="509" name="Shape 509"/>
          <p:cNvSpPr>
            <a:spLocks noGrp="1"/>
          </p:cNvSpPr>
          <p:nvPr>
            <p:ph type="title"/>
          </p:nvPr>
        </p:nvSpPr>
        <p:spPr>
          <a:prstGeom prst="rect">
            <a:avLst/>
          </a:prstGeom>
        </p:spPr>
        <p:txBody>
          <a:bodyPr/>
          <a:lstStyle>
            <a:lvl1pPr>
              <a:defRPr sz="5800"/>
            </a:lvl1pPr>
          </a:lstStyle>
          <a:p>
            <a:r>
              <a:t>Title Text</a:t>
            </a:r>
          </a:p>
        </p:txBody>
      </p:sp>
      <p:sp>
        <p:nvSpPr>
          <p:cNvPr id="510" name="Shape 510"/>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11" name="Shape 511"/>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extured copy 11">
    <p:spTree>
      <p:nvGrpSpPr>
        <p:cNvPr id="1" name=""/>
        <p:cNvGrpSpPr/>
        <p:nvPr/>
      </p:nvGrpSpPr>
      <p:grpSpPr>
        <a:xfrm>
          <a:off x="0" y="0"/>
          <a:ext cx="0" cy="0"/>
          <a:chOff x="0" y="0"/>
          <a:chExt cx="0" cy="0"/>
        </a:xfrm>
      </p:grpSpPr>
      <p:sp>
        <p:nvSpPr>
          <p:cNvPr id="518" name="Shape 518"/>
          <p:cNvSpPr>
            <a:spLocks noGrp="1"/>
          </p:cNvSpPr>
          <p:nvPr>
            <p:ph type="title"/>
          </p:nvPr>
        </p:nvSpPr>
        <p:spPr>
          <a:prstGeom prst="rect">
            <a:avLst/>
          </a:prstGeom>
        </p:spPr>
        <p:txBody>
          <a:bodyPr/>
          <a:lstStyle>
            <a:lvl1pPr>
              <a:defRPr sz="5800"/>
            </a:lvl1pPr>
          </a:lstStyle>
          <a:p>
            <a:r>
              <a:t>Title Text</a:t>
            </a:r>
          </a:p>
        </p:txBody>
      </p:sp>
      <p:sp>
        <p:nvSpPr>
          <p:cNvPr id="519" name="Shape 519"/>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20" name="Shape 520"/>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extured copy 1">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27" name="Shape 527"/>
          <p:cNvSpPr>
            <a:spLocks noGrp="1"/>
          </p:cNvSpPr>
          <p:nvPr>
            <p:ph type="title"/>
          </p:nvPr>
        </p:nvSpPr>
        <p:spPr>
          <a:prstGeom prst="rect">
            <a:avLst/>
          </a:prstGeom>
        </p:spPr>
        <p:txBody>
          <a:bodyPr/>
          <a:lstStyle>
            <a:lvl1pPr>
              <a:defRPr sz="5800"/>
            </a:lvl1pPr>
          </a:lstStyle>
          <a:p>
            <a:r>
              <a:t>Title Text</a:t>
            </a:r>
          </a:p>
        </p:txBody>
      </p:sp>
      <p:sp>
        <p:nvSpPr>
          <p:cNvPr id="528" name="Shape 528"/>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29" name="Shape 529"/>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extured cop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4" name="Shape 74"/>
          <p:cNvSpPr>
            <a:spLocks noGrp="1"/>
          </p:cNvSpPr>
          <p:nvPr>
            <p:ph type="title"/>
          </p:nvPr>
        </p:nvSpPr>
        <p:spPr>
          <a:prstGeom prst="rect">
            <a:avLst/>
          </a:prstGeom>
        </p:spPr>
        <p:txBody>
          <a:bodyPr/>
          <a:lstStyle>
            <a:lvl1pPr>
              <a:defRPr sz="5800"/>
            </a:lvl1pPr>
          </a:lstStyle>
          <a:p>
            <a:r>
              <a:t>Title Text</a:t>
            </a:r>
          </a:p>
        </p:txBody>
      </p:sp>
      <p:sp>
        <p:nvSpPr>
          <p:cNvPr id="75" name="Shape 75"/>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extured copy 12">
    <p:spTree>
      <p:nvGrpSpPr>
        <p:cNvPr id="1" name=""/>
        <p:cNvGrpSpPr/>
        <p:nvPr/>
      </p:nvGrpSpPr>
      <p:grpSpPr>
        <a:xfrm>
          <a:off x="0" y="0"/>
          <a:ext cx="0" cy="0"/>
          <a:chOff x="0" y="0"/>
          <a:chExt cx="0" cy="0"/>
        </a:xfrm>
      </p:grpSpPr>
      <p:sp>
        <p:nvSpPr>
          <p:cNvPr id="536" name="Shape 536"/>
          <p:cNvSpPr>
            <a:spLocks noGrp="1"/>
          </p:cNvSpPr>
          <p:nvPr>
            <p:ph type="title"/>
          </p:nvPr>
        </p:nvSpPr>
        <p:spPr>
          <a:prstGeom prst="rect">
            <a:avLst/>
          </a:prstGeom>
        </p:spPr>
        <p:txBody>
          <a:bodyPr/>
          <a:lstStyle>
            <a:lvl1pPr>
              <a:defRPr sz="5800"/>
            </a:lvl1pPr>
          </a:lstStyle>
          <a:p>
            <a:r>
              <a:t>Title Text</a:t>
            </a:r>
          </a:p>
        </p:txBody>
      </p:sp>
      <p:sp>
        <p:nvSpPr>
          <p:cNvPr id="537" name="Shape 537"/>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38" name="Shape 538"/>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extured copy 13">
    <p:spTree>
      <p:nvGrpSpPr>
        <p:cNvPr id="1" name=""/>
        <p:cNvGrpSpPr/>
        <p:nvPr/>
      </p:nvGrpSpPr>
      <p:grpSpPr>
        <a:xfrm>
          <a:off x="0" y="0"/>
          <a:ext cx="0" cy="0"/>
          <a:chOff x="0" y="0"/>
          <a:chExt cx="0" cy="0"/>
        </a:xfrm>
      </p:grpSpPr>
      <p:sp>
        <p:nvSpPr>
          <p:cNvPr id="545" name="Shape 545"/>
          <p:cNvSpPr>
            <a:spLocks noGrp="1"/>
          </p:cNvSpPr>
          <p:nvPr>
            <p:ph type="title"/>
          </p:nvPr>
        </p:nvSpPr>
        <p:spPr>
          <a:prstGeom prst="rect">
            <a:avLst/>
          </a:prstGeom>
        </p:spPr>
        <p:txBody>
          <a:bodyPr/>
          <a:lstStyle>
            <a:lvl1pPr>
              <a:defRPr sz="5800"/>
            </a:lvl1pPr>
          </a:lstStyle>
          <a:p>
            <a:r>
              <a:t>Title Text</a:t>
            </a:r>
          </a:p>
        </p:txBody>
      </p:sp>
      <p:sp>
        <p:nvSpPr>
          <p:cNvPr id="546" name="Shape 546"/>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47" name="Shape 547"/>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extured copy 14">
    <p:spTree>
      <p:nvGrpSpPr>
        <p:cNvPr id="1" name=""/>
        <p:cNvGrpSpPr/>
        <p:nvPr/>
      </p:nvGrpSpPr>
      <p:grpSpPr>
        <a:xfrm>
          <a:off x="0" y="0"/>
          <a:ext cx="0" cy="0"/>
          <a:chOff x="0" y="0"/>
          <a:chExt cx="0" cy="0"/>
        </a:xfrm>
      </p:grpSpPr>
      <p:sp>
        <p:nvSpPr>
          <p:cNvPr id="554" name="Shape 554"/>
          <p:cNvSpPr>
            <a:spLocks noGrp="1"/>
          </p:cNvSpPr>
          <p:nvPr>
            <p:ph type="title"/>
          </p:nvPr>
        </p:nvSpPr>
        <p:spPr>
          <a:prstGeom prst="rect">
            <a:avLst/>
          </a:prstGeom>
        </p:spPr>
        <p:txBody>
          <a:bodyPr/>
          <a:lstStyle>
            <a:lvl1pPr>
              <a:defRPr sz="5800"/>
            </a:lvl1pPr>
          </a:lstStyle>
          <a:p>
            <a:r>
              <a:t>Title Text</a:t>
            </a:r>
          </a:p>
        </p:txBody>
      </p:sp>
      <p:sp>
        <p:nvSpPr>
          <p:cNvPr id="555" name="Shape 555"/>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56" name="Shape 556"/>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Blank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3" name="Shape 563"/>
          <p:cNvSpPr>
            <a:spLocks noGrp="1"/>
          </p:cNvSpPr>
          <p:nvPr>
            <p:ph type="sldNum" sz="quarter" idx="2"/>
          </p:nvPr>
        </p:nvSpPr>
        <p:spPr>
          <a:xfrm>
            <a:off x="6367017" y="9061450"/>
            <a:ext cx="266701" cy="317500"/>
          </a:xfrm>
          <a:prstGeom prst="rect">
            <a:avLst/>
          </a:prstGeom>
        </p:spPr>
        <p:txBody>
          <a:bodyPr lIns="38100" tIns="38100" rIns="38100" bIns="38100" anchor="t"/>
          <a:lstStyle>
            <a:lvl1pPr marR="685800" defTabSz="584200">
              <a:defRPr sz="1400">
                <a:solidFill>
                  <a:srgbClr val="93741C"/>
                </a:solidFill>
                <a:uFillTx/>
                <a:latin typeface="Palatino"/>
                <a:ea typeface="Palatino"/>
                <a:cs typeface="Palatino"/>
                <a:sym typeface="Palatino"/>
              </a:defRPr>
            </a:lvl1pPr>
          </a:lstStyle>
          <a:p>
            <a:fld id="{86CB4B4D-7CA3-9044-876B-883B54F8677D}" type="slidenum">
              <a:t>‹Nr.›</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xtured copy 10">
    <p:spTree>
      <p:nvGrpSpPr>
        <p:cNvPr id="1" name=""/>
        <p:cNvGrpSpPr/>
        <p:nvPr/>
      </p:nvGrpSpPr>
      <p:grpSpPr>
        <a:xfrm>
          <a:off x="0" y="0"/>
          <a:ext cx="0" cy="0"/>
          <a:chOff x="0" y="0"/>
          <a:chExt cx="0" cy="0"/>
        </a:xfrm>
      </p:grpSpPr>
      <p:sp>
        <p:nvSpPr>
          <p:cNvPr id="570" name="Shape 570"/>
          <p:cNvSpPr>
            <a:spLocks noGrp="1"/>
          </p:cNvSpPr>
          <p:nvPr>
            <p:ph type="title"/>
          </p:nvPr>
        </p:nvSpPr>
        <p:spPr>
          <a:prstGeom prst="rect">
            <a:avLst/>
          </a:prstGeom>
        </p:spPr>
        <p:txBody>
          <a:bodyPr/>
          <a:lstStyle>
            <a:lvl1pPr>
              <a:defRPr sz="5600"/>
            </a:lvl1pPr>
          </a:lstStyle>
          <a:p>
            <a:r>
              <a:t>Title Text</a:t>
            </a:r>
          </a:p>
        </p:txBody>
      </p:sp>
      <p:sp>
        <p:nvSpPr>
          <p:cNvPr id="571" name="Shape 571"/>
          <p:cNvSpPr>
            <a:spLocks noGrp="1"/>
          </p:cNvSpPr>
          <p:nvPr>
            <p:ph type="body" idx="1"/>
          </p:nvPr>
        </p:nvSpPr>
        <p:spPr>
          <a:prstGeom prst="rect">
            <a:avLst/>
          </a:prstGeom>
        </p:spPr>
        <p:txBody>
          <a:bodyPr/>
          <a:lstStyle>
            <a:lvl1pPr marL="383539" indent="-342899">
              <a:defRPr sz="3800"/>
            </a:lvl1pPr>
            <a:lvl2pPr>
              <a:defRPr sz="3200"/>
            </a:lvl2pPr>
            <a:lvl3pPr>
              <a:defRPr sz="2800"/>
            </a:lvl3pPr>
            <a:lvl4pPr>
              <a:defRPr sz="2200"/>
            </a:lvl4pPr>
            <a:lvl5pPr>
              <a:defRPr sz="2200"/>
            </a:lvl5pPr>
          </a:lstStyle>
          <a:p>
            <a:r>
              <a:t>Body Level One</a:t>
            </a:r>
          </a:p>
          <a:p>
            <a:pPr lvl="1"/>
            <a:r>
              <a:t>Body Level Two</a:t>
            </a:r>
          </a:p>
          <a:p>
            <a:pPr lvl="2"/>
            <a:r>
              <a:t>Body Level Three</a:t>
            </a:r>
          </a:p>
          <a:p>
            <a:pPr lvl="3"/>
            <a:r>
              <a:t>Body Level Four</a:t>
            </a:r>
          </a:p>
          <a:p>
            <a:pPr lvl="4"/>
            <a:r>
              <a:t>Body Level Five</a:t>
            </a:r>
          </a:p>
        </p:txBody>
      </p:sp>
      <p:sp>
        <p:nvSpPr>
          <p:cNvPr id="572" name="Shape 572"/>
          <p:cNvSpPr>
            <a:spLocks noGrp="1"/>
          </p:cNvSpPr>
          <p:nvPr>
            <p:ph type="sldNum" sz="quarter" idx="2"/>
          </p:nvPr>
        </p:nvSpPr>
        <p:spPr>
          <a:xfrm>
            <a:off x="10707318" y="9281893"/>
            <a:ext cx="266701" cy="279401"/>
          </a:xfrm>
          <a:prstGeom prst="rect">
            <a:avLst/>
          </a:prstGeom>
        </p:spPr>
        <p:txBody>
          <a:bodyPr/>
          <a:lstStyle>
            <a:lvl1pPr>
              <a:defRPr sz="1200"/>
            </a:lvl1pPr>
          </a:lstStyle>
          <a:p>
            <a:fld id="{86CB4B4D-7CA3-9044-876B-883B54F8677D}" type="slidenum">
              <a:t>‹Nr.›</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xtured copy 15">
    <p:spTree>
      <p:nvGrpSpPr>
        <p:cNvPr id="1" name=""/>
        <p:cNvGrpSpPr/>
        <p:nvPr/>
      </p:nvGrpSpPr>
      <p:grpSpPr>
        <a:xfrm>
          <a:off x="0" y="0"/>
          <a:ext cx="0" cy="0"/>
          <a:chOff x="0" y="0"/>
          <a:chExt cx="0" cy="0"/>
        </a:xfrm>
      </p:grpSpPr>
      <p:sp>
        <p:nvSpPr>
          <p:cNvPr id="579" name="Shape 579"/>
          <p:cNvSpPr>
            <a:spLocks noGrp="1"/>
          </p:cNvSpPr>
          <p:nvPr>
            <p:ph type="title"/>
          </p:nvPr>
        </p:nvSpPr>
        <p:spPr>
          <a:prstGeom prst="rect">
            <a:avLst/>
          </a:prstGeom>
        </p:spPr>
        <p:txBody>
          <a:bodyPr/>
          <a:lstStyle>
            <a:lvl1pPr>
              <a:defRPr sz="5800"/>
            </a:lvl1pPr>
          </a:lstStyle>
          <a:p>
            <a:r>
              <a:t>Title Text</a:t>
            </a:r>
          </a:p>
        </p:txBody>
      </p:sp>
      <p:sp>
        <p:nvSpPr>
          <p:cNvPr id="580" name="Shape 580"/>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1" name="Shape 581"/>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xtured">
    <p:spTree>
      <p:nvGrpSpPr>
        <p:cNvPr id="1" name=""/>
        <p:cNvGrpSpPr/>
        <p:nvPr/>
      </p:nvGrpSpPr>
      <p:grpSpPr>
        <a:xfrm>
          <a:off x="0" y="0"/>
          <a:ext cx="0" cy="0"/>
          <a:chOff x="0" y="0"/>
          <a:chExt cx="0" cy="0"/>
        </a:xfrm>
      </p:grpSpPr>
      <p:sp>
        <p:nvSpPr>
          <p:cNvPr id="588" name="Shape 588"/>
          <p:cNvSpPr>
            <a:spLocks noGrp="1"/>
          </p:cNvSpPr>
          <p:nvPr>
            <p:ph type="title"/>
          </p:nvPr>
        </p:nvSpPr>
        <p:spPr>
          <a:prstGeom prst="rect">
            <a:avLst/>
          </a:prstGeom>
        </p:spPr>
        <p:txBody>
          <a:bodyPr/>
          <a:lstStyle>
            <a:lvl1pPr>
              <a:defRPr sz="5800"/>
            </a:lvl1pPr>
          </a:lstStyle>
          <a:p>
            <a:r>
              <a:t>Title Text</a:t>
            </a:r>
          </a:p>
        </p:txBody>
      </p:sp>
      <p:sp>
        <p:nvSpPr>
          <p:cNvPr id="589" name="Shape 589"/>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90" name="Shape 590"/>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xtured copy 3">
    <p:spTree>
      <p:nvGrpSpPr>
        <p:cNvPr id="1" name=""/>
        <p:cNvGrpSpPr/>
        <p:nvPr/>
      </p:nvGrpSpPr>
      <p:grpSpPr>
        <a:xfrm>
          <a:off x="0" y="0"/>
          <a:ext cx="0" cy="0"/>
          <a:chOff x="0" y="0"/>
          <a:chExt cx="0" cy="0"/>
        </a:xfrm>
      </p:grpSpPr>
      <p:sp>
        <p:nvSpPr>
          <p:cNvPr id="597" name="Shape 597"/>
          <p:cNvSpPr>
            <a:spLocks noGrp="1"/>
          </p:cNvSpPr>
          <p:nvPr>
            <p:ph type="title"/>
          </p:nvPr>
        </p:nvSpPr>
        <p:spPr>
          <a:prstGeom prst="rect">
            <a:avLst/>
          </a:prstGeom>
        </p:spPr>
        <p:txBody>
          <a:bodyPr/>
          <a:lstStyle>
            <a:lvl1pPr marL="57799" marR="57799"/>
          </a:lstStyle>
          <a:p>
            <a:r>
              <a:t>Title Text</a:t>
            </a:r>
          </a:p>
        </p:txBody>
      </p:sp>
      <p:sp>
        <p:nvSpPr>
          <p:cNvPr id="598" name="Shape 598"/>
          <p:cNvSpPr>
            <a:spLocks noGrp="1"/>
          </p:cNvSpPr>
          <p:nvPr>
            <p:ph type="body" idx="1"/>
          </p:nvPr>
        </p:nvSpPr>
        <p:spPr>
          <a:prstGeom prst="rect">
            <a:avLst/>
          </a:prstGeom>
        </p:spPr>
        <p:txBody>
          <a:bodyPr/>
          <a:lstStyle>
            <a:lvl1pPr marR="57799"/>
            <a:lvl2pPr marR="57799">
              <a:defRPr sz="3400"/>
            </a:lvl2pPr>
            <a:lvl3pPr marR="57799"/>
            <a:lvl4pPr marR="57799">
              <a:defRPr sz="2400"/>
            </a:lvl4pPr>
            <a:lvl5pPr marR="57799">
              <a:defRPr sz="2400"/>
            </a:lvl5pPr>
          </a:lstStyle>
          <a:p>
            <a:r>
              <a:t>Body Level One</a:t>
            </a:r>
          </a:p>
          <a:p>
            <a:pPr lvl="1"/>
            <a:r>
              <a:t>Body Level Two</a:t>
            </a:r>
          </a:p>
          <a:p>
            <a:pPr lvl="2"/>
            <a:r>
              <a:t>Body Level Three</a:t>
            </a:r>
          </a:p>
          <a:p>
            <a:pPr lvl="3"/>
            <a:r>
              <a:t>Body Level Four</a:t>
            </a:r>
          </a:p>
          <a:p>
            <a:pPr lvl="4"/>
            <a:r>
              <a:t>Body Level Five</a:t>
            </a:r>
          </a:p>
        </p:txBody>
      </p:sp>
      <p:sp>
        <p:nvSpPr>
          <p:cNvPr id="599" name="Shape 599"/>
          <p:cNvSpPr>
            <a:spLocks noGrp="1"/>
          </p:cNvSpPr>
          <p:nvPr>
            <p:ph type="sldNum" sz="quarter" idx="2"/>
          </p:nvPr>
        </p:nvSpPr>
        <p:spPr>
          <a:xfrm>
            <a:off x="10673790" y="9233126"/>
            <a:ext cx="317501" cy="3302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xtured copy 16">
    <p:spTree>
      <p:nvGrpSpPr>
        <p:cNvPr id="1" name=""/>
        <p:cNvGrpSpPr/>
        <p:nvPr/>
      </p:nvGrpSpPr>
      <p:grpSpPr>
        <a:xfrm>
          <a:off x="0" y="0"/>
          <a:ext cx="0" cy="0"/>
          <a:chOff x="0" y="0"/>
          <a:chExt cx="0" cy="0"/>
        </a:xfrm>
      </p:grpSpPr>
      <p:sp>
        <p:nvSpPr>
          <p:cNvPr id="606" name="Shape 606"/>
          <p:cNvSpPr>
            <a:spLocks noGrp="1"/>
          </p:cNvSpPr>
          <p:nvPr>
            <p:ph type="title"/>
          </p:nvPr>
        </p:nvSpPr>
        <p:spPr>
          <a:prstGeom prst="rect">
            <a:avLst/>
          </a:prstGeom>
        </p:spPr>
        <p:txBody>
          <a:bodyPr/>
          <a:lstStyle>
            <a:lvl1pPr>
              <a:defRPr sz="5800"/>
            </a:lvl1pPr>
          </a:lstStyle>
          <a:p>
            <a:r>
              <a:t>Title Text</a:t>
            </a:r>
          </a:p>
        </p:txBody>
      </p:sp>
      <p:sp>
        <p:nvSpPr>
          <p:cNvPr id="607" name="Shape 607"/>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608" name="Shape 608"/>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xtured copy 17">
    <p:spTree>
      <p:nvGrpSpPr>
        <p:cNvPr id="1" name=""/>
        <p:cNvGrpSpPr/>
        <p:nvPr/>
      </p:nvGrpSpPr>
      <p:grpSpPr>
        <a:xfrm>
          <a:off x="0" y="0"/>
          <a:ext cx="0" cy="0"/>
          <a:chOff x="0" y="0"/>
          <a:chExt cx="0" cy="0"/>
        </a:xfrm>
      </p:grpSpPr>
      <p:sp>
        <p:nvSpPr>
          <p:cNvPr id="615" name="Shape 615"/>
          <p:cNvSpPr>
            <a:spLocks noGrp="1"/>
          </p:cNvSpPr>
          <p:nvPr>
            <p:ph type="title"/>
          </p:nvPr>
        </p:nvSpPr>
        <p:spPr>
          <a:prstGeom prst="rect">
            <a:avLst/>
          </a:prstGeom>
        </p:spPr>
        <p:txBody>
          <a:bodyPr/>
          <a:lstStyle>
            <a:lvl1pPr>
              <a:defRPr sz="5800"/>
            </a:lvl1pPr>
          </a:lstStyle>
          <a:p>
            <a:r>
              <a:t>Title Text</a:t>
            </a:r>
          </a:p>
        </p:txBody>
      </p:sp>
      <p:sp>
        <p:nvSpPr>
          <p:cNvPr id="616" name="Shape 616"/>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617" name="Shape 617"/>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extured">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lvl2pPr>
              <a:defRPr sz="3400"/>
            </a:lvl2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xfrm>
            <a:off x="10673790" y="9233126"/>
            <a:ext cx="317501" cy="3302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xtured copy 11">
    <p:spTree>
      <p:nvGrpSpPr>
        <p:cNvPr id="1" name=""/>
        <p:cNvGrpSpPr/>
        <p:nvPr/>
      </p:nvGrpSpPr>
      <p:grpSpPr>
        <a:xfrm>
          <a:off x="0" y="0"/>
          <a:ext cx="0" cy="0"/>
          <a:chOff x="0" y="0"/>
          <a:chExt cx="0" cy="0"/>
        </a:xfrm>
      </p:grpSpPr>
      <p:sp>
        <p:nvSpPr>
          <p:cNvPr id="624" name="Shape 624"/>
          <p:cNvSpPr>
            <a:spLocks noGrp="1"/>
          </p:cNvSpPr>
          <p:nvPr>
            <p:ph type="title"/>
          </p:nvPr>
        </p:nvSpPr>
        <p:spPr>
          <a:prstGeom prst="rect">
            <a:avLst/>
          </a:prstGeom>
        </p:spPr>
        <p:txBody>
          <a:bodyPr/>
          <a:lstStyle>
            <a:lvl1pPr>
              <a:defRPr sz="5600"/>
            </a:lvl1pPr>
          </a:lstStyle>
          <a:p>
            <a:r>
              <a:t>Title Text</a:t>
            </a:r>
          </a:p>
        </p:txBody>
      </p:sp>
      <p:sp>
        <p:nvSpPr>
          <p:cNvPr id="625" name="Shape 625"/>
          <p:cNvSpPr>
            <a:spLocks noGrp="1"/>
          </p:cNvSpPr>
          <p:nvPr>
            <p:ph type="body" idx="1"/>
          </p:nvPr>
        </p:nvSpPr>
        <p:spPr>
          <a:prstGeom prst="rect">
            <a:avLst/>
          </a:prstGeom>
        </p:spPr>
        <p:txBody>
          <a:bodyPr/>
          <a:lstStyle>
            <a:lvl1pPr marL="383539" indent="-342899">
              <a:defRPr sz="3800"/>
            </a:lvl1pPr>
            <a:lvl2pPr>
              <a:defRPr sz="3200"/>
            </a:lvl2pPr>
            <a:lvl3pPr>
              <a:defRPr sz="2800"/>
            </a:lvl3pPr>
            <a:lvl4pPr>
              <a:defRPr sz="2200"/>
            </a:lvl4pPr>
            <a:lvl5pPr>
              <a:defRPr sz="2200"/>
            </a:lvl5pPr>
          </a:lstStyle>
          <a:p>
            <a:r>
              <a:t>Body Level One</a:t>
            </a:r>
          </a:p>
          <a:p>
            <a:pPr lvl="1"/>
            <a:r>
              <a:t>Body Level Two</a:t>
            </a:r>
          </a:p>
          <a:p>
            <a:pPr lvl="2"/>
            <a:r>
              <a:t>Body Level Three</a:t>
            </a:r>
          </a:p>
          <a:p>
            <a:pPr lvl="3"/>
            <a:r>
              <a:t>Body Level Four</a:t>
            </a:r>
          </a:p>
          <a:p>
            <a:pPr lvl="4"/>
            <a:r>
              <a:t>Body Level Five</a:t>
            </a:r>
          </a:p>
        </p:txBody>
      </p:sp>
      <p:sp>
        <p:nvSpPr>
          <p:cNvPr id="626" name="Shape 626"/>
          <p:cNvSpPr>
            <a:spLocks noGrp="1"/>
          </p:cNvSpPr>
          <p:nvPr>
            <p:ph type="sldNum" sz="quarter" idx="2"/>
          </p:nvPr>
        </p:nvSpPr>
        <p:spPr>
          <a:xfrm>
            <a:off x="10707318" y="9281893"/>
            <a:ext cx="266701" cy="279401"/>
          </a:xfrm>
          <a:prstGeom prst="rect">
            <a:avLst/>
          </a:prstGeom>
        </p:spPr>
        <p:txBody>
          <a:bodyPr/>
          <a:lstStyle>
            <a:lvl1pPr>
              <a:defRPr sz="1200"/>
            </a:lvl1pPr>
          </a:lstStyle>
          <a:p>
            <a:fld id="{86CB4B4D-7CA3-9044-876B-883B54F8677D}" type="slidenum">
              <a:t>‹Nr.›</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lank copy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3" name="Shape 633"/>
          <p:cNvSpPr>
            <a:spLocks noGrp="1"/>
          </p:cNvSpPr>
          <p:nvPr>
            <p:ph type="sldNum" sz="quarter" idx="2"/>
          </p:nvPr>
        </p:nvSpPr>
        <p:spPr>
          <a:xfrm>
            <a:off x="6367017" y="9061450"/>
            <a:ext cx="266701" cy="317500"/>
          </a:xfrm>
          <a:prstGeom prst="rect">
            <a:avLst/>
          </a:prstGeom>
        </p:spPr>
        <p:txBody>
          <a:bodyPr lIns="38100" tIns="38100" rIns="38100" bIns="38100" anchor="t"/>
          <a:lstStyle>
            <a:lvl1pPr marR="685800" defTabSz="584200">
              <a:defRPr sz="1400">
                <a:solidFill>
                  <a:srgbClr val="93741C"/>
                </a:solidFill>
                <a:uFillTx/>
                <a:latin typeface="Palatino"/>
                <a:ea typeface="Palatino"/>
                <a:cs typeface="Palatino"/>
                <a:sym typeface="Palatino"/>
              </a:defRPr>
            </a:lvl1pPr>
          </a:lstStyle>
          <a:p>
            <a:fld id="{86CB4B4D-7CA3-9044-876B-883B54F8677D}" type="slidenum">
              <a:t>‹Nr.›</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Struttura predefinita copy 10">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40" name="Shape 640"/>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641" name="Shape 641"/>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42" name="Shape 642"/>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Struttura predefinita copy 11">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49" name="Shape 649"/>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650" name="Shape 650"/>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hape 651"/>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Struttura predefinita copy 3">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58" name="Shape 658"/>
          <p:cNvSpPr>
            <a:spLocks noGrp="1"/>
          </p:cNvSpPr>
          <p:nvPr>
            <p:ph type="title"/>
          </p:nvPr>
        </p:nvSpPr>
        <p:spPr>
          <a:xfrm>
            <a:off x="647700" y="130951"/>
            <a:ext cx="11709400" cy="2144890"/>
          </a:xfrm>
          <a:prstGeom prst="rect">
            <a:avLst/>
          </a:prstGeom>
          <a:effectLst/>
        </p:spPr>
        <p:txBody>
          <a:bodyPr/>
          <a:lstStyle>
            <a:lvl1pPr>
              <a:defRPr sz="5600">
                <a:solidFill>
                  <a:srgbClr val="000000"/>
                </a:solidFill>
                <a:uFill>
                  <a:solidFill>
                    <a:srgbClr val="000000"/>
                  </a:solidFill>
                </a:uFill>
                <a:latin typeface="Arial"/>
                <a:ea typeface="Arial"/>
                <a:cs typeface="Arial"/>
                <a:sym typeface="Arial"/>
              </a:defRPr>
            </a:lvl1pPr>
          </a:lstStyle>
          <a:p>
            <a:r>
              <a:t>Title Text</a:t>
            </a:r>
          </a:p>
        </p:txBody>
      </p:sp>
      <p:sp>
        <p:nvSpPr>
          <p:cNvPr id="659" name="Shape 659"/>
          <p:cNvSpPr>
            <a:spLocks noGrp="1"/>
          </p:cNvSpPr>
          <p:nvPr>
            <p:ph type="body" idx="1"/>
          </p:nvPr>
        </p:nvSpPr>
        <p:spPr>
          <a:xfrm>
            <a:off x="647700" y="2273300"/>
            <a:ext cx="11709400" cy="7480300"/>
          </a:xfrm>
          <a:prstGeom prst="rect">
            <a:avLst/>
          </a:prstGeom>
          <a:effectLst/>
        </p:spPr>
        <p:txBody>
          <a:bodyPr/>
          <a:lstStyle>
            <a:lvl1pPr marL="383539" indent="-342899">
              <a:buClrTx/>
              <a:buSzPct val="100000"/>
              <a:buFontTx/>
              <a:buChar char="•"/>
              <a:defRPr sz="3800">
                <a:solidFill>
                  <a:srgbClr val="000000"/>
                </a:solidFill>
                <a:uFill>
                  <a:solidFill>
                    <a:srgbClr val="000000"/>
                  </a:solidFill>
                </a:uFill>
                <a:latin typeface="Arial"/>
                <a:ea typeface="Arial"/>
                <a:cs typeface="Arial"/>
                <a:sym typeface="Arial"/>
              </a:defRPr>
            </a:lvl1pPr>
            <a:lvl2pPr>
              <a:buClrTx/>
              <a:buSzPct val="100000"/>
              <a:buFontTx/>
              <a:buChar char="–"/>
              <a:defRPr sz="3200">
                <a:solidFill>
                  <a:srgbClr val="000000"/>
                </a:solidFill>
                <a:uFill>
                  <a:solidFill>
                    <a:srgbClr val="000000"/>
                  </a:solidFill>
                </a:uFill>
                <a:latin typeface="Arial"/>
                <a:ea typeface="Arial"/>
                <a:cs typeface="Arial"/>
                <a:sym typeface="Arial"/>
              </a:defRPr>
            </a:lvl2pPr>
            <a:lvl3pPr>
              <a:buClrTx/>
              <a:buSzPct val="100000"/>
              <a:buFontTx/>
              <a:buChar char="•"/>
              <a:defRPr sz="2800">
                <a:solidFill>
                  <a:srgbClr val="000000"/>
                </a:solidFill>
                <a:uFill>
                  <a:solidFill>
                    <a:srgbClr val="000000"/>
                  </a:solidFill>
                </a:uFill>
                <a:latin typeface="Arial"/>
                <a:ea typeface="Arial"/>
                <a:cs typeface="Arial"/>
                <a:sym typeface="Arial"/>
              </a:defRPr>
            </a:lvl3pPr>
            <a:lvl4pPr>
              <a:buClrTx/>
              <a:buSzPct val="100000"/>
              <a:buFontTx/>
              <a:buChar char="–"/>
              <a:defRPr sz="2200">
                <a:solidFill>
                  <a:srgbClr val="000000"/>
                </a:solidFill>
                <a:uFill>
                  <a:solidFill>
                    <a:srgbClr val="000000"/>
                  </a:solidFill>
                </a:uFill>
                <a:latin typeface="Arial"/>
                <a:ea typeface="Arial"/>
                <a:cs typeface="Arial"/>
                <a:sym typeface="Arial"/>
              </a:defRPr>
            </a:lvl4pPr>
            <a:lvl5pPr>
              <a:buClrTx/>
              <a:buSzPct val="100000"/>
              <a:buFontTx/>
              <a:buChar char="»"/>
              <a:defRPr sz="22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hape 660"/>
          <p:cNvSpPr>
            <a:spLocks noGrp="1"/>
          </p:cNvSpPr>
          <p:nvPr>
            <p:ph type="sldNum" sz="quarter" idx="2"/>
          </p:nvPr>
        </p:nvSpPr>
        <p:spPr>
          <a:xfrm>
            <a:off x="10695424" y="8882098"/>
            <a:ext cx="283816" cy="274415"/>
          </a:xfrm>
          <a:prstGeom prst="rect">
            <a:avLst/>
          </a:prstGeom>
        </p:spPr>
        <p:txBody>
          <a:bodyPr anchor="t"/>
          <a:lstStyle>
            <a:lvl1pPr>
              <a:defRPr sz="12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Struttura predefinita copy 4">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67" name="Shape 667"/>
          <p:cNvSpPr>
            <a:spLocks noGrp="1"/>
          </p:cNvSpPr>
          <p:nvPr>
            <p:ph type="title"/>
          </p:nvPr>
        </p:nvSpPr>
        <p:spPr>
          <a:xfrm>
            <a:off x="647700" y="130951"/>
            <a:ext cx="11709400" cy="2144890"/>
          </a:xfrm>
          <a:prstGeom prst="rect">
            <a:avLst/>
          </a:prstGeom>
          <a:effectLst/>
        </p:spPr>
        <p:txBody>
          <a:bodyPr/>
          <a:lstStyle>
            <a:lvl1pPr>
              <a:defRPr sz="5600">
                <a:solidFill>
                  <a:srgbClr val="000000"/>
                </a:solidFill>
                <a:uFill>
                  <a:solidFill>
                    <a:srgbClr val="000000"/>
                  </a:solidFill>
                </a:uFill>
                <a:latin typeface="Arial"/>
                <a:ea typeface="Arial"/>
                <a:cs typeface="Arial"/>
                <a:sym typeface="Arial"/>
              </a:defRPr>
            </a:lvl1pPr>
          </a:lstStyle>
          <a:p>
            <a:r>
              <a:t>Title Text</a:t>
            </a:r>
          </a:p>
        </p:txBody>
      </p:sp>
      <p:sp>
        <p:nvSpPr>
          <p:cNvPr id="668" name="Shape 668"/>
          <p:cNvSpPr>
            <a:spLocks noGrp="1"/>
          </p:cNvSpPr>
          <p:nvPr>
            <p:ph type="body" idx="1"/>
          </p:nvPr>
        </p:nvSpPr>
        <p:spPr>
          <a:xfrm>
            <a:off x="647700" y="2273300"/>
            <a:ext cx="11709400" cy="7480300"/>
          </a:xfrm>
          <a:prstGeom prst="rect">
            <a:avLst/>
          </a:prstGeom>
          <a:effectLst/>
        </p:spPr>
        <p:txBody>
          <a:bodyPr/>
          <a:lstStyle>
            <a:lvl1pPr marL="383539" indent="-342899">
              <a:buClrTx/>
              <a:buSzPct val="100000"/>
              <a:buFontTx/>
              <a:buChar char="•"/>
              <a:defRPr sz="3800">
                <a:solidFill>
                  <a:srgbClr val="000000"/>
                </a:solidFill>
                <a:uFill>
                  <a:solidFill>
                    <a:srgbClr val="000000"/>
                  </a:solidFill>
                </a:uFill>
                <a:latin typeface="Arial"/>
                <a:ea typeface="Arial"/>
                <a:cs typeface="Arial"/>
                <a:sym typeface="Arial"/>
              </a:defRPr>
            </a:lvl1pPr>
            <a:lvl2pPr>
              <a:buClrTx/>
              <a:buSzPct val="100000"/>
              <a:buFontTx/>
              <a:buChar char="–"/>
              <a:defRPr sz="3200">
                <a:solidFill>
                  <a:srgbClr val="000000"/>
                </a:solidFill>
                <a:uFill>
                  <a:solidFill>
                    <a:srgbClr val="000000"/>
                  </a:solidFill>
                </a:uFill>
                <a:latin typeface="Arial"/>
                <a:ea typeface="Arial"/>
                <a:cs typeface="Arial"/>
                <a:sym typeface="Arial"/>
              </a:defRPr>
            </a:lvl2pPr>
            <a:lvl3pPr>
              <a:buClrTx/>
              <a:buSzPct val="100000"/>
              <a:buFontTx/>
              <a:buChar char="•"/>
              <a:defRPr sz="2800">
                <a:solidFill>
                  <a:srgbClr val="000000"/>
                </a:solidFill>
                <a:uFill>
                  <a:solidFill>
                    <a:srgbClr val="000000"/>
                  </a:solidFill>
                </a:uFill>
                <a:latin typeface="Arial"/>
                <a:ea typeface="Arial"/>
                <a:cs typeface="Arial"/>
                <a:sym typeface="Arial"/>
              </a:defRPr>
            </a:lvl3pPr>
            <a:lvl4pPr>
              <a:buClrTx/>
              <a:buSzPct val="100000"/>
              <a:buFontTx/>
              <a:buChar char="–"/>
              <a:defRPr sz="2200">
                <a:solidFill>
                  <a:srgbClr val="000000"/>
                </a:solidFill>
                <a:uFill>
                  <a:solidFill>
                    <a:srgbClr val="000000"/>
                  </a:solidFill>
                </a:uFill>
                <a:latin typeface="Arial"/>
                <a:ea typeface="Arial"/>
                <a:cs typeface="Arial"/>
                <a:sym typeface="Arial"/>
              </a:defRPr>
            </a:lvl4pPr>
            <a:lvl5pPr>
              <a:buClrTx/>
              <a:buSzPct val="100000"/>
              <a:buFontTx/>
              <a:buChar char="»"/>
              <a:defRPr sz="22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hape 669"/>
          <p:cNvSpPr>
            <a:spLocks noGrp="1"/>
          </p:cNvSpPr>
          <p:nvPr>
            <p:ph type="sldNum" sz="quarter" idx="2"/>
          </p:nvPr>
        </p:nvSpPr>
        <p:spPr>
          <a:xfrm>
            <a:off x="10695424" y="8882098"/>
            <a:ext cx="283816" cy="274415"/>
          </a:xfrm>
          <a:prstGeom prst="rect">
            <a:avLst/>
          </a:prstGeom>
        </p:spPr>
        <p:txBody>
          <a:bodyPr anchor="t"/>
          <a:lstStyle>
            <a:lvl1pPr>
              <a:defRPr sz="12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extured copy 4">
    <p:spTree>
      <p:nvGrpSpPr>
        <p:cNvPr id="1" name=""/>
        <p:cNvGrpSpPr/>
        <p:nvPr/>
      </p:nvGrpSpPr>
      <p:grpSpPr>
        <a:xfrm>
          <a:off x="0" y="0"/>
          <a:ext cx="0" cy="0"/>
          <a:chOff x="0" y="0"/>
          <a:chExt cx="0" cy="0"/>
        </a:xfrm>
      </p:grpSpPr>
      <p:sp>
        <p:nvSpPr>
          <p:cNvPr id="676" name="Shape 676"/>
          <p:cNvSpPr>
            <a:spLocks noGrp="1"/>
          </p:cNvSpPr>
          <p:nvPr>
            <p:ph type="title"/>
          </p:nvPr>
        </p:nvSpPr>
        <p:spPr>
          <a:prstGeom prst="rect">
            <a:avLst/>
          </a:prstGeom>
        </p:spPr>
        <p:txBody>
          <a:bodyPr/>
          <a:lstStyle>
            <a:lvl1pPr>
              <a:defRPr sz="5800"/>
            </a:lvl1pPr>
          </a:lstStyle>
          <a:p>
            <a:r>
              <a:t>Title Text</a:t>
            </a:r>
          </a:p>
        </p:txBody>
      </p:sp>
      <p:sp>
        <p:nvSpPr>
          <p:cNvPr id="677" name="Shape 677"/>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amp; Bullets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85" name="Shape 685"/>
          <p:cNvSpPr>
            <a:spLocks noGrp="1"/>
          </p:cNvSpPr>
          <p:nvPr>
            <p:ph type="title"/>
          </p:nvPr>
        </p:nvSpPr>
        <p:spPr>
          <a:xfrm>
            <a:off x="1524000" y="254000"/>
            <a:ext cx="10464800" cy="2362200"/>
          </a:xfrm>
          <a:prstGeom prst="rect">
            <a:avLst/>
          </a:prstGeom>
          <a:effectLst>
            <a:outerShdw blurRad="25400" dist="12700" dir="5400000" rotWithShape="0">
              <a:srgbClr val="FFFFFF"/>
            </a:outerShdw>
          </a:effectLst>
        </p:spPr>
        <p:txBody>
          <a:bodyPr lIns="38100" tIns="38100" rIns="38100" bIns="38100"/>
          <a:lstStyle>
            <a:lvl1pPr marL="0" marR="0" defTabSz="584200">
              <a:defRPr sz="7400">
                <a:solidFill>
                  <a:srgbClr val="6E603B"/>
                </a:solidFill>
                <a:uFillTx/>
                <a:latin typeface="American Typewriter"/>
                <a:ea typeface="American Typewriter"/>
                <a:cs typeface="American Typewriter"/>
                <a:sym typeface="American Typewriter"/>
              </a:defRPr>
            </a:lvl1pPr>
          </a:lstStyle>
          <a:p>
            <a:r>
              <a:t>Title Text</a:t>
            </a:r>
          </a:p>
        </p:txBody>
      </p:sp>
      <p:sp>
        <p:nvSpPr>
          <p:cNvPr id="686" name="Shape 686"/>
          <p:cNvSpPr>
            <a:spLocks noGrp="1"/>
          </p:cNvSpPr>
          <p:nvPr>
            <p:ph type="body" idx="1"/>
          </p:nvPr>
        </p:nvSpPr>
        <p:spPr>
          <a:xfrm>
            <a:off x="1524000" y="2730500"/>
            <a:ext cx="10464800" cy="6032500"/>
          </a:xfrm>
          <a:prstGeom prst="rect">
            <a:avLst/>
          </a:prstGeom>
          <a:effectLst/>
        </p:spPr>
        <p:txBody>
          <a:bodyPr lIns="38100" tIns="38100" rIns="38100" bIns="38100" anchor="ctr"/>
          <a:lstStyle>
            <a:lvl1pPr marL="6132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1pPr>
            <a:lvl2pPr marL="9561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2pPr>
            <a:lvl3pPr marL="1299060" marR="0" indent="-359260" defTabSz="584200">
              <a:spcBef>
                <a:spcPts val="3500"/>
              </a:spcBef>
              <a:buClrTx/>
              <a:buSzPct val="45000"/>
              <a:buFont typeface="American Typewriter"/>
              <a:buBlip>
                <a:blip r:embed="rId3"/>
              </a:buBlip>
              <a:defRPr>
                <a:solidFill>
                  <a:srgbClr val="93741C"/>
                </a:solidFill>
                <a:uFillTx/>
                <a:latin typeface="Palatino"/>
                <a:ea typeface="Palatino"/>
                <a:cs typeface="Palatino"/>
                <a:sym typeface="Palatino"/>
              </a:defRPr>
            </a:lvl3pPr>
            <a:lvl4pPr marL="16546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4pPr>
            <a:lvl5pPr marL="1997560" marR="0" indent="-359260" defTabSz="584200">
              <a:spcBef>
                <a:spcPts val="3500"/>
              </a:spcBef>
              <a:buClrTx/>
              <a:buSzPct val="45000"/>
              <a:buFont typeface="American Typewriter"/>
              <a:buBlip>
                <a:blip r:embed="rId3"/>
              </a:buBlip>
              <a:defRPr sz="3200">
                <a:solidFill>
                  <a:srgbClr val="93741C"/>
                </a:solidFill>
                <a:uFillTx/>
                <a:latin typeface="Palatino"/>
                <a:ea typeface="Palatino"/>
                <a:cs typeface="Palatino"/>
                <a:sym typeface="Palatino"/>
              </a:defRPr>
            </a:lvl5pPr>
          </a:lstStyle>
          <a:p>
            <a:r>
              <a:t>Body Level One</a:t>
            </a:r>
          </a:p>
          <a:p>
            <a:pPr lvl="1"/>
            <a:r>
              <a:t>Body Level Two</a:t>
            </a:r>
          </a:p>
          <a:p>
            <a:pPr lvl="2"/>
            <a:r>
              <a:t>Body Level Three</a:t>
            </a:r>
          </a:p>
          <a:p>
            <a:pPr lvl="3"/>
            <a:r>
              <a:t>Body Level Four</a:t>
            </a:r>
          </a:p>
          <a:p>
            <a:pPr lvl="4"/>
            <a:r>
              <a:t>Body Level Five</a:t>
            </a:r>
          </a:p>
        </p:txBody>
      </p:sp>
      <p:sp>
        <p:nvSpPr>
          <p:cNvPr id="687" name="Shape 687"/>
          <p:cNvSpPr>
            <a:spLocks noGrp="1"/>
          </p:cNvSpPr>
          <p:nvPr>
            <p:ph type="sldNum" sz="quarter" idx="2"/>
          </p:nvPr>
        </p:nvSpPr>
        <p:spPr>
          <a:xfrm>
            <a:off x="6367017" y="9061450"/>
            <a:ext cx="266701" cy="317500"/>
          </a:xfrm>
          <a:prstGeom prst="rect">
            <a:avLst/>
          </a:prstGeom>
        </p:spPr>
        <p:txBody>
          <a:bodyPr lIns="38100" tIns="38100" rIns="38100" bIns="38100" anchor="t"/>
          <a:lstStyle>
            <a:lvl1pPr marR="685800" defTabSz="584200">
              <a:defRPr sz="1400">
                <a:solidFill>
                  <a:srgbClr val="93741C"/>
                </a:solidFill>
                <a:uFillTx/>
                <a:latin typeface="Palatino"/>
                <a:ea typeface="Palatino"/>
                <a:cs typeface="Palatino"/>
                <a:sym typeface="Palatino"/>
              </a:defRPr>
            </a:lvl1pPr>
          </a:lstStyle>
          <a:p>
            <a:fld id="{86CB4B4D-7CA3-9044-876B-883B54F8677D}" type="slidenum">
              <a:t>‹Nr.›</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4" name="Shape 694"/>
          <p:cNvSpPr>
            <a:spLocks noGrp="1"/>
          </p:cNvSpPr>
          <p:nvPr>
            <p:ph type="sldNum" sz="quarter" idx="2"/>
          </p:nvPr>
        </p:nvSpPr>
        <p:spPr>
          <a:xfrm>
            <a:off x="6350000" y="9055100"/>
            <a:ext cx="292100" cy="330200"/>
          </a:xfrm>
          <a:prstGeom prst="rect">
            <a:avLst/>
          </a:prstGeom>
        </p:spPr>
        <p:txBody>
          <a:bodyPr lIns="38100" tIns="38100" rIns="38100" bIns="38100" anchor="t"/>
          <a:lstStyle>
            <a:lvl1pPr marR="685800" defTabSz="584200">
              <a:defRPr>
                <a:solidFill>
                  <a:srgbClr val="93741C"/>
                </a:solidFill>
                <a:uFillTx/>
                <a:latin typeface="Palatino"/>
                <a:ea typeface="Palatino"/>
                <a:cs typeface="Palatino"/>
                <a:sym typeface="Palatino"/>
              </a:defRPr>
            </a:lvl1pPr>
          </a:lstStyle>
          <a:p>
            <a:fld id="{86CB4B4D-7CA3-9044-876B-883B54F8677D}" type="slidenum">
              <a:t>‹Nr.›</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extured copy 9">
    <p:spTree>
      <p:nvGrpSpPr>
        <p:cNvPr id="1" name=""/>
        <p:cNvGrpSpPr/>
        <p:nvPr/>
      </p:nvGrpSpPr>
      <p:grpSpPr>
        <a:xfrm>
          <a:off x="0" y="0"/>
          <a:ext cx="0" cy="0"/>
          <a:chOff x="0" y="0"/>
          <a:chExt cx="0" cy="0"/>
        </a:xfrm>
      </p:grpSpPr>
      <p:sp>
        <p:nvSpPr>
          <p:cNvPr id="710" name="Shape 710"/>
          <p:cNvSpPr>
            <a:spLocks noGrp="1"/>
          </p:cNvSpPr>
          <p:nvPr>
            <p:ph type="title"/>
          </p:nvPr>
        </p:nvSpPr>
        <p:spPr>
          <a:prstGeom prst="rect">
            <a:avLst/>
          </a:prstGeom>
        </p:spPr>
        <p:txBody>
          <a:bodyPr/>
          <a:lstStyle/>
          <a:p>
            <a:r>
              <a:t>Title Text</a:t>
            </a:r>
          </a:p>
        </p:txBody>
      </p:sp>
      <p:sp>
        <p:nvSpPr>
          <p:cNvPr id="711" name="Shape 71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2" name="Shape 71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extured copy">
    <p:spTree>
      <p:nvGrpSpPr>
        <p:cNvPr id="1" name=""/>
        <p:cNvGrpSpPr/>
        <p:nvPr/>
      </p:nvGrpSpPr>
      <p:grpSpPr>
        <a:xfrm>
          <a:off x="0" y="0"/>
          <a:ext cx="0" cy="0"/>
          <a:chOff x="0" y="0"/>
          <a:chExt cx="0" cy="0"/>
        </a:xfrm>
      </p:grpSpPr>
      <p:sp>
        <p:nvSpPr>
          <p:cNvPr id="101" name="Shape 101"/>
          <p:cNvSpPr>
            <a:spLocks noGrp="1"/>
          </p:cNvSpPr>
          <p:nvPr>
            <p:ph type="title"/>
          </p:nvPr>
        </p:nvSpPr>
        <p:spPr>
          <a:prstGeom prst="rect">
            <a:avLst/>
          </a:prstGeom>
        </p:spPr>
        <p:txBody>
          <a:bodyPr/>
          <a:lstStyle>
            <a:lvl1pPr>
              <a:defRPr sz="5800"/>
            </a:lvl1pPr>
          </a:lstStyle>
          <a:p>
            <a:r>
              <a:t>Title Text</a:t>
            </a:r>
          </a:p>
        </p:txBody>
      </p:sp>
      <p:sp>
        <p:nvSpPr>
          <p:cNvPr id="102" name="Shape 102"/>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extured copy 9">
    <p:spTree>
      <p:nvGrpSpPr>
        <p:cNvPr id="1" name=""/>
        <p:cNvGrpSpPr/>
        <p:nvPr/>
      </p:nvGrpSpPr>
      <p:grpSpPr>
        <a:xfrm>
          <a:off x="0" y="0"/>
          <a:ext cx="0" cy="0"/>
          <a:chOff x="0" y="0"/>
          <a:chExt cx="0" cy="0"/>
        </a:xfrm>
      </p:grpSpPr>
      <p:sp>
        <p:nvSpPr>
          <p:cNvPr id="719" name="Shape 719"/>
          <p:cNvSpPr>
            <a:spLocks noGrp="1"/>
          </p:cNvSpPr>
          <p:nvPr>
            <p:ph type="title"/>
          </p:nvPr>
        </p:nvSpPr>
        <p:spPr>
          <a:prstGeom prst="rect">
            <a:avLst/>
          </a:prstGeom>
        </p:spPr>
        <p:txBody>
          <a:bodyPr/>
          <a:lstStyle>
            <a:lvl1pPr>
              <a:defRPr sz="5800"/>
            </a:lvl1pPr>
          </a:lstStyle>
          <a:p>
            <a:r>
              <a:t>Title Text</a:t>
            </a:r>
          </a:p>
        </p:txBody>
      </p:sp>
      <p:sp>
        <p:nvSpPr>
          <p:cNvPr id="720" name="Shape 720"/>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21" name="Shape 721"/>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Struttura predefinita copy 4">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37" name="Shape 737"/>
          <p:cNvSpPr>
            <a:spLocks noGrp="1"/>
          </p:cNvSpPr>
          <p:nvPr>
            <p:ph type="title"/>
          </p:nvPr>
        </p:nvSpPr>
        <p:spPr>
          <a:xfrm>
            <a:off x="647700" y="130951"/>
            <a:ext cx="11709400" cy="2144890"/>
          </a:xfrm>
          <a:prstGeom prst="rect">
            <a:avLst/>
          </a:prstGeom>
          <a:effectLst/>
        </p:spPr>
        <p:txBody>
          <a:bodyPr/>
          <a:lstStyle>
            <a:lvl1pPr>
              <a:defRPr>
                <a:solidFill>
                  <a:srgbClr val="000000"/>
                </a:solidFill>
                <a:uFill>
                  <a:solidFill>
                    <a:srgbClr val="000000"/>
                  </a:solidFill>
                </a:uFill>
                <a:latin typeface="Arial"/>
                <a:ea typeface="Arial"/>
                <a:cs typeface="Arial"/>
                <a:sym typeface="Arial"/>
              </a:defRPr>
            </a:lvl1pPr>
          </a:lstStyle>
          <a:p>
            <a:r>
              <a:t>Title Text</a:t>
            </a:r>
          </a:p>
        </p:txBody>
      </p:sp>
      <p:sp>
        <p:nvSpPr>
          <p:cNvPr id="738" name="Shape 738"/>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a:solidFill>
                  <a:srgbClr val="000000"/>
                </a:solidFill>
                <a:uFill>
                  <a:solidFill>
                    <a:srgbClr val="000000"/>
                  </a:solidFill>
                </a:uFill>
                <a:latin typeface="Arial"/>
                <a:ea typeface="Arial"/>
                <a:cs typeface="Arial"/>
                <a:sym typeface="Arial"/>
              </a:defRPr>
            </a:lvl1pPr>
            <a:lvl2pPr>
              <a:buClrTx/>
              <a:buSzPct val="100000"/>
              <a:buFontTx/>
              <a:buChar char="–"/>
              <a:defRPr>
                <a:solidFill>
                  <a:srgbClr val="000000"/>
                </a:solidFill>
                <a:uFill>
                  <a:solidFill>
                    <a:srgbClr val="000000"/>
                  </a:solidFill>
                </a:uFill>
                <a:latin typeface="Arial"/>
                <a:ea typeface="Arial"/>
                <a:cs typeface="Arial"/>
                <a:sym typeface="Arial"/>
              </a:defRPr>
            </a:lvl2pPr>
            <a:lvl3pPr>
              <a:buClrTx/>
              <a:buSzPct val="100000"/>
              <a:buFontTx/>
              <a:buChar char="•"/>
              <a:defRPr>
                <a:solidFill>
                  <a:srgbClr val="000000"/>
                </a:solidFill>
                <a:uFill>
                  <a:solidFill>
                    <a:srgbClr val="000000"/>
                  </a:solidFill>
                </a:uFill>
                <a:latin typeface="Arial"/>
                <a:ea typeface="Arial"/>
                <a:cs typeface="Arial"/>
                <a:sym typeface="Arial"/>
              </a:defRPr>
            </a:lvl3pPr>
            <a:lvl4pPr>
              <a:buClrTx/>
              <a:buSzPct val="100000"/>
              <a:buFontTx/>
              <a:buChar char="–"/>
              <a:defRPr>
                <a:solidFill>
                  <a:srgbClr val="000000"/>
                </a:solidFill>
                <a:uFill>
                  <a:solidFill>
                    <a:srgbClr val="000000"/>
                  </a:solidFill>
                </a:uFill>
                <a:latin typeface="Arial"/>
                <a:ea typeface="Arial"/>
                <a:cs typeface="Arial"/>
                <a:sym typeface="Arial"/>
              </a:defRPr>
            </a:lvl4pPr>
            <a:lvl5pPr>
              <a:buClrTx/>
              <a:buSzPct val="100000"/>
              <a:buFontTx/>
              <a:buChar char="»"/>
              <a:defRPr>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9" name="Shape 739"/>
          <p:cNvSpPr>
            <a:spLocks noGrp="1"/>
          </p:cNvSpPr>
          <p:nvPr>
            <p:ph type="sldNum" sz="quarter" idx="2"/>
          </p:nvPr>
        </p:nvSpPr>
        <p:spPr>
          <a:xfrm>
            <a:off x="10667173" y="8882098"/>
            <a:ext cx="340322" cy="323553"/>
          </a:xfrm>
          <a:prstGeom prst="rect">
            <a:avLst/>
          </a:prstGeom>
        </p:spPr>
        <p:txBody>
          <a:bodyPr anchor="t"/>
          <a:lstStyle>
            <a:lvl1pPr>
              <a:defRPr>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Struttura predefinita copy 1">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46" name="Shape 746"/>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747" name="Shape 747"/>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8" name="Shape 748"/>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Struttura predefinita copy 2">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55" name="Shape 755"/>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756" name="Shape 756"/>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7" name="Shape 757"/>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extured">
    <p:spTree>
      <p:nvGrpSpPr>
        <p:cNvPr id="1" name=""/>
        <p:cNvGrpSpPr/>
        <p:nvPr/>
      </p:nvGrpSpPr>
      <p:grpSpPr>
        <a:xfrm>
          <a:off x="0" y="0"/>
          <a:ext cx="0" cy="0"/>
          <a:chOff x="0" y="0"/>
          <a:chExt cx="0" cy="0"/>
        </a:xfrm>
      </p:grpSpPr>
      <p:sp>
        <p:nvSpPr>
          <p:cNvPr id="773" name="Shape 773"/>
          <p:cNvSpPr>
            <a:spLocks noGrp="1"/>
          </p:cNvSpPr>
          <p:nvPr>
            <p:ph type="title"/>
          </p:nvPr>
        </p:nvSpPr>
        <p:spPr>
          <a:prstGeom prst="rect">
            <a:avLst/>
          </a:prstGeom>
        </p:spPr>
        <p:txBody>
          <a:bodyPr/>
          <a:lstStyle>
            <a:lvl1pPr marL="57799" marR="57799">
              <a:defRPr sz="6200"/>
            </a:lvl1pPr>
          </a:lstStyle>
          <a:p>
            <a:r>
              <a:t>Title Text</a:t>
            </a:r>
          </a:p>
        </p:txBody>
      </p:sp>
      <p:sp>
        <p:nvSpPr>
          <p:cNvPr id="774" name="Shape 774"/>
          <p:cNvSpPr>
            <a:spLocks noGrp="1"/>
          </p:cNvSpPr>
          <p:nvPr>
            <p:ph type="body" idx="1"/>
          </p:nvPr>
        </p:nvSpPr>
        <p:spPr>
          <a:xfrm>
            <a:off x="647700" y="2819400"/>
            <a:ext cx="11709400" cy="6934200"/>
          </a:xfrm>
          <a:prstGeom prst="rect">
            <a:avLst/>
          </a:prstGeom>
        </p:spPr>
        <p:txBody>
          <a:bodyPr/>
          <a:lstStyle>
            <a:lvl1pPr marR="57799">
              <a:defRPr sz="4400"/>
            </a:lvl1pPr>
            <a:lvl2pPr marR="57799"/>
            <a:lvl3pPr marR="57799">
              <a:defRPr sz="3400"/>
            </a:lvl3pPr>
            <a:lvl4pPr marR="57799"/>
            <a:lvl5pPr marR="57799"/>
          </a:lstStyle>
          <a:p>
            <a:r>
              <a:t>Body Level One</a:t>
            </a:r>
          </a:p>
          <a:p>
            <a:pPr lvl="1"/>
            <a:r>
              <a:t>Body Level Two</a:t>
            </a:r>
          </a:p>
          <a:p>
            <a:pPr lvl="2"/>
            <a:r>
              <a:t>Body Level Three</a:t>
            </a:r>
          </a:p>
          <a:p>
            <a:pPr lvl="3"/>
            <a:r>
              <a:t>Body Level Four</a:t>
            </a:r>
          </a:p>
          <a:p>
            <a:pPr lvl="4"/>
            <a:r>
              <a:t>Body Level Five</a:t>
            </a:r>
          </a:p>
        </p:txBody>
      </p:sp>
      <p:sp>
        <p:nvSpPr>
          <p:cNvPr id="775" name="Shape 775"/>
          <p:cNvSpPr>
            <a:spLocks noGrp="1"/>
          </p:cNvSpPr>
          <p:nvPr>
            <p:ph type="sldNum" sz="quarter" idx="2"/>
          </p:nvPr>
        </p:nvSpPr>
        <p:spPr>
          <a:xfrm>
            <a:off x="10664645" y="9202138"/>
            <a:ext cx="342901" cy="355601"/>
          </a:xfrm>
          <a:prstGeom prst="rect">
            <a:avLst/>
          </a:prstGeom>
        </p:spPr>
        <p:txBody>
          <a:bodyPr/>
          <a:lstStyle>
            <a:lvl1pPr>
              <a:defRPr sz="1800"/>
            </a:lvl1pPr>
          </a:lstStyle>
          <a:p>
            <a:fld id="{86CB4B4D-7CA3-9044-876B-883B54F8677D}" type="slidenum">
              <a:t>‹Nr.›</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2" name="Shape 782"/>
          <p:cNvSpPr>
            <a:spLocks noGrp="1"/>
          </p:cNvSpPr>
          <p:nvPr>
            <p:ph type="sldNum" sz="quarter" idx="2"/>
          </p:nvPr>
        </p:nvSpPr>
        <p:spPr>
          <a:xfrm>
            <a:off x="6367017" y="9061450"/>
            <a:ext cx="266701" cy="317500"/>
          </a:xfrm>
          <a:prstGeom prst="rect">
            <a:avLst/>
          </a:prstGeom>
        </p:spPr>
        <p:txBody>
          <a:bodyPr lIns="38100" tIns="38100" rIns="38100" bIns="38100" anchor="t"/>
          <a:lstStyle>
            <a:lvl1pPr marR="685800" defTabSz="584200">
              <a:defRPr sz="1400">
                <a:solidFill>
                  <a:srgbClr val="93741C"/>
                </a:solidFill>
                <a:uFillTx/>
                <a:latin typeface="Palatino"/>
                <a:ea typeface="Palatino"/>
                <a:cs typeface="Palatino"/>
                <a:sym typeface="Palatino"/>
              </a:defRPr>
            </a:lvl1pPr>
          </a:lstStyle>
          <a:p>
            <a:fld id="{86CB4B4D-7CA3-9044-876B-883B54F8677D}" type="slidenum">
              <a:t>‹Nr.›</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extured copy 2">
    <p:spTree>
      <p:nvGrpSpPr>
        <p:cNvPr id="1" name=""/>
        <p:cNvGrpSpPr/>
        <p:nvPr/>
      </p:nvGrpSpPr>
      <p:grpSpPr>
        <a:xfrm>
          <a:off x="0" y="0"/>
          <a:ext cx="0" cy="0"/>
          <a:chOff x="0" y="0"/>
          <a:chExt cx="0" cy="0"/>
        </a:xfrm>
      </p:grpSpPr>
      <p:sp>
        <p:nvSpPr>
          <p:cNvPr id="789" name="Shape 789"/>
          <p:cNvSpPr>
            <a:spLocks noGrp="1"/>
          </p:cNvSpPr>
          <p:nvPr>
            <p:ph type="title"/>
          </p:nvPr>
        </p:nvSpPr>
        <p:spPr>
          <a:prstGeom prst="rect">
            <a:avLst/>
          </a:prstGeom>
        </p:spPr>
        <p:txBody>
          <a:bodyPr/>
          <a:lstStyle/>
          <a:p>
            <a:r>
              <a:t>Title Text</a:t>
            </a:r>
          </a:p>
        </p:txBody>
      </p:sp>
      <p:sp>
        <p:nvSpPr>
          <p:cNvPr id="790" name="Shape 79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1" name="Shape 791"/>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extured copy 1">
    <p:spTree>
      <p:nvGrpSpPr>
        <p:cNvPr id="1" name=""/>
        <p:cNvGrpSpPr/>
        <p:nvPr/>
      </p:nvGrpSpPr>
      <p:grpSpPr>
        <a:xfrm>
          <a:off x="0" y="0"/>
          <a:ext cx="0" cy="0"/>
          <a:chOff x="0" y="0"/>
          <a:chExt cx="0" cy="0"/>
        </a:xfrm>
      </p:grpSpPr>
      <p:sp>
        <p:nvSpPr>
          <p:cNvPr id="798" name="Shape 798"/>
          <p:cNvSpPr>
            <a:spLocks noGrp="1"/>
          </p:cNvSpPr>
          <p:nvPr>
            <p:ph type="title"/>
          </p:nvPr>
        </p:nvSpPr>
        <p:spPr>
          <a:prstGeom prst="rect">
            <a:avLst/>
          </a:prstGeom>
        </p:spPr>
        <p:txBody>
          <a:bodyPr/>
          <a:lstStyle/>
          <a:p>
            <a:r>
              <a:t>Title Text</a:t>
            </a:r>
          </a:p>
        </p:txBody>
      </p:sp>
      <p:sp>
        <p:nvSpPr>
          <p:cNvPr id="799" name="Shape 79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00" name="Shape 80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Struttura predefinita">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07" name="Shape 807"/>
          <p:cNvSpPr>
            <a:spLocks noGrp="1"/>
          </p:cNvSpPr>
          <p:nvPr>
            <p:ph type="title"/>
          </p:nvPr>
        </p:nvSpPr>
        <p:spPr>
          <a:xfrm>
            <a:off x="647700" y="130951"/>
            <a:ext cx="11709400" cy="2144890"/>
          </a:xfrm>
          <a:prstGeom prst="rect">
            <a:avLst/>
          </a:prstGeom>
          <a:effectLst/>
        </p:spPr>
        <p:txBody>
          <a:bodyPr/>
          <a:lstStyle>
            <a:lvl1pPr>
              <a:defRPr sz="5800">
                <a:solidFill>
                  <a:srgbClr val="000000"/>
                </a:solidFill>
                <a:uFill>
                  <a:solidFill>
                    <a:srgbClr val="000000"/>
                  </a:solidFill>
                </a:uFill>
                <a:latin typeface="Arial"/>
                <a:ea typeface="Arial"/>
                <a:cs typeface="Arial"/>
                <a:sym typeface="Arial"/>
              </a:defRPr>
            </a:lvl1pPr>
          </a:lstStyle>
          <a:p>
            <a:r>
              <a:t>Title Text</a:t>
            </a:r>
          </a:p>
        </p:txBody>
      </p:sp>
      <p:sp>
        <p:nvSpPr>
          <p:cNvPr id="808" name="Shape 808"/>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sz="4000">
                <a:solidFill>
                  <a:srgbClr val="000000"/>
                </a:solidFill>
                <a:uFill>
                  <a:solidFill>
                    <a:srgbClr val="000000"/>
                  </a:solidFill>
                </a:uFill>
                <a:latin typeface="Arial"/>
                <a:ea typeface="Arial"/>
                <a:cs typeface="Arial"/>
                <a:sym typeface="Arial"/>
              </a:defRPr>
            </a:lvl1pPr>
            <a:lvl2pPr>
              <a:buClrTx/>
              <a:buSzPct val="100000"/>
              <a:buFontTx/>
              <a:buChar char="–"/>
              <a:defRPr sz="3400">
                <a:solidFill>
                  <a:srgbClr val="000000"/>
                </a:solidFill>
                <a:uFill>
                  <a:solidFill>
                    <a:srgbClr val="000000"/>
                  </a:solidFill>
                </a:uFill>
                <a:latin typeface="Arial"/>
                <a:ea typeface="Arial"/>
                <a:cs typeface="Arial"/>
                <a:sym typeface="Arial"/>
              </a:defRPr>
            </a:lvl2pPr>
            <a:lvl3pPr>
              <a:buClrTx/>
              <a:buSzPct val="100000"/>
              <a:buFontTx/>
              <a:buChar char="•"/>
              <a:defRPr sz="3000">
                <a:solidFill>
                  <a:srgbClr val="000000"/>
                </a:solidFill>
                <a:uFill>
                  <a:solidFill>
                    <a:srgbClr val="000000"/>
                  </a:solidFill>
                </a:uFill>
                <a:latin typeface="Arial"/>
                <a:ea typeface="Arial"/>
                <a:cs typeface="Arial"/>
                <a:sym typeface="Arial"/>
              </a:defRPr>
            </a:lvl3pPr>
            <a:lvl4pPr>
              <a:buClrTx/>
              <a:buSzPct val="100000"/>
              <a:buFontTx/>
              <a:buChar char="–"/>
              <a:defRPr sz="2400">
                <a:solidFill>
                  <a:srgbClr val="000000"/>
                </a:solidFill>
                <a:uFill>
                  <a:solidFill>
                    <a:srgbClr val="000000"/>
                  </a:solidFill>
                </a:uFill>
                <a:latin typeface="Arial"/>
                <a:ea typeface="Arial"/>
                <a:cs typeface="Arial"/>
                <a:sym typeface="Arial"/>
              </a:defRPr>
            </a:lvl4pPr>
            <a:lvl5pPr>
              <a:buClrTx/>
              <a:buSzPct val="100000"/>
              <a:buFontTx/>
              <a:buChar char="»"/>
              <a:defRPr sz="24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09" name="Shape 809"/>
          <p:cNvSpPr>
            <a:spLocks noGrp="1"/>
          </p:cNvSpPr>
          <p:nvPr>
            <p:ph type="sldNum" sz="quarter" idx="2"/>
          </p:nvPr>
        </p:nvSpPr>
        <p:spPr>
          <a:xfrm>
            <a:off x="10681299" y="8882098"/>
            <a:ext cx="312068" cy="298984"/>
          </a:xfrm>
          <a:prstGeom prst="rect">
            <a:avLst/>
          </a:prstGeom>
        </p:spPr>
        <p:txBody>
          <a:bodyPr anchor="t"/>
          <a:lstStyle>
            <a:lvl1pPr>
              <a:defRPr sz="1400">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extured copy 7">
    <p:spTree>
      <p:nvGrpSpPr>
        <p:cNvPr id="1" name=""/>
        <p:cNvGrpSpPr/>
        <p:nvPr/>
      </p:nvGrpSpPr>
      <p:grpSpPr>
        <a:xfrm>
          <a:off x="0" y="0"/>
          <a:ext cx="0" cy="0"/>
          <a:chOff x="0" y="0"/>
          <a:chExt cx="0" cy="0"/>
        </a:xfrm>
      </p:grpSpPr>
      <p:sp>
        <p:nvSpPr>
          <p:cNvPr id="816" name="Shape 816"/>
          <p:cNvSpPr>
            <a:spLocks noGrp="1"/>
          </p:cNvSpPr>
          <p:nvPr>
            <p:ph type="title"/>
          </p:nvPr>
        </p:nvSpPr>
        <p:spPr>
          <a:prstGeom prst="rect">
            <a:avLst/>
          </a:prstGeom>
        </p:spPr>
        <p:txBody>
          <a:bodyPr/>
          <a:lstStyle/>
          <a:p>
            <a:r>
              <a:t>Title Text</a:t>
            </a:r>
          </a:p>
        </p:txBody>
      </p:sp>
      <p:sp>
        <p:nvSpPr>
          <p:cNvPr id="817" name="Shape 81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8" name="Shape 81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extured copy 1">
    <p:spTree>
      <p:nvGrpSpPr>
        <p:cNvPr id="1" name=""/>
        <p:cNvGrpSpPr/>
        <p:nvPr/>
      </p:nvGrpSpPr>
      <p:grpSpPr>
        <a:xfrm>
          <a:off x="0" y="0"/>
          <a:ext cx="0" cy="0"/>
          <a:chOff x="0" y="0"/>
          <a:chExt cx="0" cy="0"/>
        </a:xfrm>
      </p:grpSpPr>
      <p:sp>
        <p:nvSpPr>
          <p:cNvPr id="110" name="Shape 110"/>
          <p:cNvSpPr>
            <a:spLocks noGrp="1"/>
          </p:cNvSpPr>
          <p:nvPr>
            <p:ph type="title"/>
          </p:nvPr>
        </p:nvSpPr>
        <p:spPr>
          <a:prstGeom prst="rect">
            <a:avLst/>
          </a:prstGeom>
        </p:spPr>
        <p:txBody>
          <a:bodyPr/>
          <a:lstStyle>
            <a:lvl1pPr>
              <a:defRPr sz="5800"/>
            </a:lvl1pPr>
          </a:lstStyle>
          <a:p>
            <a:r>
              <a:t>Title Text</a:t>
            </a:r>
          </a:p>
        </p:txBody>
      </p:sp>
      <p:sp>
        <p:nvSpPr>
          <p:cNvPr id="111" name="Shape 111"/>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extured copy 9">
    <p:spTree>
      <p:nvGrpSpPr>
        <p:cNvPr id="1" name=""/>
        <p:cNvGrpSpPr/>
        <p:nvPr/>
      </p:nvGrpSpPr>
      <p:grpSpPr>
        <a:xfrm>
          <a:off x="0" y="0"/>
          <a:ext cx="0" cy="0"/>
          <a:chOff x="0" y="0"/>
          <a:chExt cx="0" cy="0"/>
        </a:xfrm>
      </p:grpSpPr>
      <p:sp>
        <p:nvSpPr>
          <p:cNvPr id="825" name="Shape 825"/>
          <p:cNvSpPr>
            <a:spLocks noGrp="1"/>
          </p:cNvSpPr>
          <p:nvPr>
            <p:ph type="title"/>
          </p:nvPr>
        </p:nvSpPr>
        <p:spPr>
          <a:prstGeom prst="rect">
            <a:avLst/>
          </a:prstGeom>
        </p:spPr>
        <p:txBody>
          <a:bodyPr/>
          <a:lstStyle/>
          <a:p>
            <a:r>
              <a:t>Title Text</a:t>
            </a:r>
          </a:p>
        </p:txBody>
      </p:sp>
      <p:sp>
        <p:nvSpPr>
          <p:cNvPr id="826" name="Shape 82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7" name="Shape 827"/>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extured copy 6">
    <p:spTree>
      <p:nvGrpSpPr>
        <p:cNvPr id="1" name=""/>
        <p:cNvGrpSpPr/>
        <p:nvPr/>
      </p:nvGrpSpPr>
      <p:grpSpPr>
        <a:xfrm>
          <a:off x="0" y="0"/>
          <a:ext cx="0" cy="0"/>
          <a:chOff x="0" y="0"/>
          <a:chExt cx="0" cy="0"/>
        </a:xfrm>
      </p:grpSpPr>
      <p:sp>
        <p:nvSpPr>
          <p:cNvPr id="834" name="Shape 834"/>
          <p:cNvSpPr>
            <a:spLocks noGrp="1"/>
          </p:cNvSpPr>
          <p:nvPr>
            <p:ph type="title"/>
          </p:nvPr>
        </p:nvSpPr>
        <p:spPr>
          <a:prstGeom prst="rect">
            <a:avLst/>
          </a:prstGeom>
        </p:spPr>
        <p:txBody>
          <a:bodyPr/>
          <a:lstStyle/>
          <a:p>
            <a:r>
              <a:t>Title Text</a:t>
            </a:r>
          </a:p>
        </p:txBody>
      </p:sp>
      <p:sp>
        <p:nvSpPr>
          <p:cNvPr id="835" name="Shape 83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6" name="Shape 83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extured">
    <p:spTree>
      <p:nvGrpSpPr>
        <p:cNvPr id="1" name=""/>
        <p:cNvGrpSpPr/>
        <p:nvPr/>
      </p:nvGrpSpPr>
      <p:grpSpPr>
        <a:xfrm>
          <a:off x="0" y="0"/>
          <a:ext cx="0" cy="0"/>
          <a:chOff x="0" y="0"/>
          <a:chExt cx="0" cy="0"/>
        </a:xfrm>
      </p:grpSpPr>
      <p:sp>
        <p:nvSpPr>
          <p:cNvPr id="843" name="Shape 843"/>
          <p:cNvSpPr>
            <a:spLocks noGrp="1"/>
          </p:cNvSpPr>
          <p:nvPr>
            <p:ph type="title"/>
          </p:nvPr>
        </p:nvSpPr>
        <p:spPr>
          <a:prstGeom prst="rect">
            <a:avLst/>
          </a:prstGeom>
        </p:spPr>
        <p:txBody>
          <a:bodyPr/>
          <a:lstStyle/>
          <a:p>
            <a:r>
              <a:t>Title Text</a:t>
            </a:r>
          </a:p>
        </p:txBody>
      </p:sp>
      <p:sp>
        <p:nvSpPr>
          <p:cNvPr id="844" name="Shape 84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5" name="Shape 845"/>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extured">
    <p:spTree>
      <p:nvGrpSpPr>
        <p:cNvPr id="1" name=""/>
        <p:cNvGrpSpPr/>
        <p:nvPr/>
      </p:nvGrpSpPr>
      <p:grpSpPr>
        <a:xfrm>
          <a:off x="0" y="0"/>
          <a:ext cx="0" cy="0"/>
          <a:chOff x="0" y="0"/>
          <a:chExt cx="0" cy="0"/>
        </a:xfrm>
      </p:grpSpPr>
      <p:sp>
        <p:nvSpPr>
          <p:cNvPr id="852" name="Shape 852"/>
          <p:cNvSpPr>
            <a:spLocks noGrp="1"/>
          </p:cNvSpPr>
          <p:nvPr>
            <p:ph type="title"/>
          </p:nvPr>
        </p:nvSpPr>
        <p:spPr>
          <a:prstGeom prst="rect">
            <a:avLst/>
          </a:prstGeom>
        </p:spPr>
        <p:txBody>
          <a:bodyPr/>
          <a:lstStyle/>
          <a:p>
            <a:r>
              <a:t>Title Text</a:t>
            </a:r>
          </a:p>
        </p:txBody>
      </p:sp>
      <p:sp>
        <p:nvSpPr>
          <p:cNvPr id="853" name="Shape 85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extured copy 8">
    <p:spTree>
      <p:nvGrpSpPr>
        <p:cNvPr id="1" name=""/>
        <p:cNvGrpSpPr/>
        <p:nvPr/>
      </p:nvGrpSpPr>
      <p:grpSpPr>
        <a:xfrm>
          <a:off x="0" y="0"/>
          <a:ext cx="0" cy="0"/>
          <a:chOff x="0" y="0"/>
          <a:chExt cx="0" cy="0"/>
        </a:xfrm>
      </p:grpSpPr>
      <p:sp>
        <p:nvSpPr>
          <p:cNvPr id="861" name="Shape 861"/>
          <p:cNvSpPr>
            <a:spLocks noGrp="1"/>
          </p:cNvSpPr>
          <p:nvPr>
            <p:ph type="title"/>
          </p:nvPr>
        </p:nvSpPr>
        <p:spPr>
          <a:prstGeom prst="rect">
            <a:avLst/>
          </a:prstGeom>
        </p:spPr>
        <p:txBody>
          <a:bodyPr/>
          <a:lstStyle/>
          <a:p>
            <a:r>
              <a:t>Title Text</a:t>
            </a:r>
          </a:p>
        </p:txBody>
      </p:sp>
      <p:sp>
        <p:nvSpPr>
          <p:cNvPr id="862" name="Shape 86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3" name="Shape 863"/>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Shape 870"/>
          <p:cNvSpPr>
            <a:spLocks noGrp="1"/>
          </p:cNvSpPr>
          <p:nvPr>
            <p:ph type="title"/>
          </p:nvPr>
        </p:nvSpPr>
        <p:spPr>
          <a:xfrm>
            <a:off x="1270000" y="2565400"/>
            <a:ext cx="10464800" cy="2552700"/>
          </a:xfrm>
          <a:prstGeom prst="rect">
            <a:avLst/>
          </a:prstGeom>
          <a:effectLst/>
        </p:spPr>
        <p:txBody>
          <a:bodyPr anchor="b"/>
          <a:lstStyle>
            <a:lvl1pPr marL="0" marR="0" defTabSz="457200">
              <a:defRPr sz="6800">
                <a:uFillTx/>
                <a:latin typeface="+mn-lt"/>
                <a:ea typeface="+mn-ea"/>
                <a:cs typeface="+mn-cs"/>
                <a:sym typeface="Chalkboard"/>
              </a:defRPr>
            </a:lvl1pPr>
          </a:lstStyle>
          <a:p>
            <a:r>
              <a:t>Title Text</a:t>
            </a:r>
          </a:p>
        </p:txBody>
      </p:sp>
      <p:sp>
        <p:nvSpPr>
          <p:cNvPr id="871" name="Shape 871"/>
          <p:cNvSpPr>
            <a:spLocks noGrp="1"/>
          </p:cNvSpPr>
          <p:nvPr>
            <p:ph type="body" sz="quarter" idx="1"/>
          </p:nvPr>
        </p:nvSpPr>
        <p:spPr>
          <a:xfrm>
            <a:off x="1270000" y="5207000"/>
            <a:ext cx="10464800" cy="1460500"/>
          </a:xfrm>
          <a:prstGeom prst="rect">
            <a:avLst/>
          </a:prstGeom>
          <a:effectLst/>
        </p:spPr>
        <p:txBody>
          <a:bodyPr/>
          <a:lstStyle>
            <a:lvl1pPr marL="0" marR="0" indent="0" algn="ctr" defTabSz="457200">
              <a:spcBef>
                <a:spcPts val="0"/>
              </a:spcBef>
              <a:buClrTx/>
              <a:buSzTx/>
              <a:buFontTx/>
              <a:buNone/>
              <a:defRPr sz="3000">
                <a:uFillTx/>
                <a:latin typeface="+mn-lt"/>
                <a:ea typeface="+mn-ea"/>
                <a:cs typeface="+mn-cs"/>
                <a:sym typeface="Chalkboard"/>
              </a:defRPr>
            </a:lvl1pPr>
            <a:lvl2pPr marL="0" marR="0" indent="0" algn="ctr" defTabSz="457200">
              <a:spcBef>
                <a:spcPts val="0"/>
              </a:spcBef>
              <a:buClrTx/>
              <a:buSzTx/>
              <a:buFontTx/>
              <a:buNone/>
              <a:defRPr sz="3000">
                <a:uFillTx/>
                <a:latin typeface="+mn-lt"/>
                <a:ea typeface="+mn-ea"/>
                <a:cs typeface="+mn-cs"/>
                <a:sym typeface="Chalkboard"/>
              </a:defRPr>
            </a:lvl2pPr>
            <a:lvl3pPr marL="0" marR="0" indent="0" algn="ctr" defTabSz="457200">
              <a:spcBef>
                <a:spcPts val="0"/>
              </a:spcBef>
              <a:buClrTx/>
              <a:buSzTx/>
              <a:buFontTx/>
              <a:buNone/>
              <a:defRPr sz="3000">
                <a:uFillTx/>
                <a:latin typeface="+mn-lt"/>
                <a:ea typeface="+mn-ea"/>
                <a:cs typeface="+mn-cs"/>
                <a:sym typeface="Chalkboard"/>
              </a:defRPr>
            </a:lvl3pPr>
            <a:lvl4pPr marL="0" marR="0" indent="0" algn="ctr" defTabSz="457200">
              <a:spcBef>
                <a:spcPts val="0"/>
              </a:spcBef>
              <a:buClrTx/>
              <a:buSzTx/>
              <a:buFontTx/>
              <a:buNone/>
              <a:defRPr sz="3000">
                <a:uFillTx/>
                <a:latin typeface="+mn-lt"/>
                <a:ea typeface="+mn-ea"/>
                <a:cs typeface="+mn-cs"/>
                <a:sym typeface="Chalkboard"/>
              </a:defRPr>
            </a:lvl4pPr>
            <a:lvl5pPr marL="0" marR="0" indent="0" algn="ctr" defTabSz="457200">
              <a:spcBef>
                <a:spcPts val="0"/>
              </a:spcBef>
              <a:buClrTx/>
              <a:buSzTx/>
              <a:buFontTx/>
              <a:buNone/>
              <a:defRPr sz="3000">
                <a:uFillTx/>
                <a:latin typeface="+mn-lt"/>
                <a:ea typeface="+mn-ea"/>
                <a:cs typeface="+mn-cs"/>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872" name="Shape 872"/>
          <p:cNvSpPr>
            <a:spLocks noGrp="1"/>
          </p:cNvSpPr>
          <p:nvPr>
            <p:ph type="sldNum" sz="quarter" idx="2"/>
          </p:nvPr>
        </p:nvSpPr>
        <p:spPr>
          <a:xfrm>
            <a:off x="6358420" y="9309100"/>
            <a:ext cx="292101" cy="304800"/>
          </a:xfrm>
          <a:prstGeom prst="rect">
            <a:avLst/>
          </a:prstGeom>
        </p:spPr>
        <p:txBody>
          <a:bodyPr anchor="t"/>
          <a:lstStyle>
            <a:lvl1pPr>
              <a:defRPr sz="1400">
                <a:solidFill>
                  <a:srgbClr val="941751"/>
                </a:solidFill>
                <a:uFillTx/>
              </a:defRPr>
            </a:lvl1pPr>
          </a:lstStyle>
          <a:p>
            <a:fld id="{86CB4B4D-7CA3-9044-876B-883B54F8677D}" type="slidenum">
              <a:t>‹Nr.›</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Struttura predefinita">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79" name="Shape 879"/>
          <p:cNvSpPr>
            <a:spLocks noGrp="1"/>
          </p:cNvSpPr>
          <p:nvPr>
            <p:ph type="title"/>
          </p:nvPr>
        </p:nvSpPr>
        <p:spPr>
          <a:xfrm>
            <a:off x="647700" y="130951"/>
            <a:ext cx="11709400" cy="2144890"/>
          </a:xfrm>
          <a:prstGeom prst="rect">
            <a:avLst/>
          </a:prstGeom>
          <a:effectLst/>
        </p:spPr>
        <p:txBody>
          <a:bodyPr/>
          <a:lstStyle>
            <a:lvl1pPr>
              <a:defRPr>
                <a:solidFill>
                  <a:srgbClr val="000000"/>
                </a:solidFill>
                <a:uFill>
                  <a:solidFill>
                    <a:srgbClr val="000000"/>
                  </a:solidFill>
                </a:uFill>
                <a:latin typeface="Arial"/>
                <a:ea typeface="Arial"/>
                <a:cs typeface="Arial"/>
                <a:sym typeface="Arial"/>
              </a:defRPr>
            </a:lvl1pPr>
          </a:lstStyle>
          <a:p>
            <a:r>
              <a:t>Title Text</a:t>
            </a:r>
          </a:p>
        </p:txBody>
      </p:sp>
      <p:sp>
        <p:nvSpPr>
          <p:cNvPr id="880" name="Shape 880"/>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a:solidFill>
                  <a:srgbClr val="000000"/>
                </a:solidFill>
                <a:uFill>
                  <a:solidFill>
                    <a:srgbClr val="000000"/>
                  </a:solidFill>
                </a:uFill>
                <a:latin typeface="Arial"/>
                <a:ea typeface="Arial"/>
                <a:cs typeface="Arial"/>
                <a:sym typeface="Arial"/>
              </a:defRPr>
            </a:lvl1pPr>
            <a:lvl2pPr>
              <a:buClrTx/>
              <a:buSzPct val="100000"/>
              <a:buFontTx/>
              <a:buChar char="–"/>
              <a:defRPr>
                <a:solidFill>
                  <a:srgbClr val="000000"/>
                </a:solidFill>
                <a:uFill>
                  <a:solidFill>
                    <a:srgbClr val="000000"/>
                  </a:solidFill>
                </a:uFill>
                <a:latin typeface="Arial"/>
                <a:ea typeface="Arial"/>
                <a:cs typeface="Arial"/>
                <a:sym typeface="Arial"/>
              </a:defRPr>
            </a:lvl2pPr>
            <a:lvl3pPr>
              <a:buClrTx/>
              <a:buSzPct val="100000"/>
              <a:buFontTx/>
              <a:buChar char="•"/>
              <a:defRPr>
                <a:solidFill>
                  <a:srgbClr val="000000"/>
                </a:solidFill>
                <a:uFill>
                  <a:solidFill>
                    <a:srgbClr val="000000"/>
                  </a:solidFill>
                </a:uFill>
                <a:latin typeface="Arial"/>
                <a:ea typeface="Arial"/>
                <a:cs typeface="Arial"/>
                <a:sym typeface="Arial"/>
              </a:defRPr>
            </a:lvl3pPr>
            <a:lvl4pPr>
              <a:buClrTx/>
              <a:buSzPct val="100000"/>
              <a:buFontTx/>
              <a:buChar char="–"/>
              <a:defRPr>
                <a:solidFill>
                  <a:srgbClr val="000000"/>
                </a:solidFill>
                <a:uFill>
                  <a:solidFill>
                    <a:srgbClr val="000000"/>
                  </a:solidFill>
                </a:uFill>
                <a:latin typeface="Arial"/>
                <a:ea typeface="Arial"/>
                <a:cs typeface="Arial"/>
                <a:sym typeface="Arial"/>
              </a:defRPr>
            </a:lvl4pPr>
            <a:lvl5pPr>
              <a:buClrTx/>
              <a:buSzPct val="100000"/>
              <a:buFontTx/>
              <a:buChar char="»"/>
              <a:defRPr>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 name="Shape 881"/>
          <p:cNvSpPr>
            <a:spLocks noGrp="1"/>
          </p:cNvSpPr>
          <p:nvPr>
            <p:ph type="sldNum" sz="quarter" idx="2"/>
          </p:nvPr>
        </p:nvSpPr>
        <p:spPr>
          <a:xfrm>
            <a:off x="10667173" y="8882098"/>
            <a:ext cx="340322" cy="323553"/>
          </a:xfrm>
          <a:prstGeom prst="rect">
            <a:avLst/>
          </a:prstGeom>
        </p:spPr>
        <p:txBody>
          <a:bodyPr anchor="t"/>
          <a:lstStyle>
            <a:lvl1pPr>
              <a:defRPr>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Struttura predefinita">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88" name="Shape 888"/>
          <p:cNvSpPr>
            <a:spLocks noGrp="1"/>
          </p:cNvSpPr>
          <p:nvPr>
            <p:ph type="title"/>
          </p:nvPr>
        </p:nvSpPr>
        <p:spPr>
          <a:xfrm>
            <a:off x="647700" y="130951"/>
            <a:ext cx="11709400" cy="2144890"/>
          </a:xfrm>
          <a:prstGeom prst="rect">
            <a:avLst/>
          </a:prstGeom>
          <a:effectLst/>
        </p:spPr>
        <p:txBody>
          <a:bodyPr/>
          <a:lstStyle>
            <a:lvl1pPr>
              <a:defRPr>
                <a:solidFill>
                  <a:srgbClr val="000000"/>
                </a:solidFill>
                <a:uFill>
                  <a:solidFill>
                    <a:srgbClr val="000000"/>
                  </a:solidFill>
                </a:uFill>
                <a:latin typeface="Arial"/>
                <a:ea typeface="Arial"/>
                <a:cs typeface="Arial"/>
                <a:sym typeface="Arial"/>
              </a:defRPr>
            </a:lvl1pPr>
          </a:lstStyle>
          <a:p>
            <a:r>
              <a:t>Title Text</a:t>
            </a:r>
          </a:p>
        </p:txBody>
      </p:sp>
      <p:sp>
        <p:nvSpPr>
          <p:cNvPr id="889" name="Shape 889"/>
          <p:cNvSpPr>
            <a:spLocks noGrp="1"/>
          </p:cNvSpPr>
          <p:nvPr>
            <p:ph type="body" idx="1"/>
          </p:nvPr>
        </p:nvSpPr>
        <p:spPr>
          <a:xfrm>
            <a:off x="647700" y="2273300"/>
            <a:ext cx="11709400" cy="7480300"/>
          </a:xfrm>
          <a:prstGeom prst="rect">
            <a:avLst/>
          </a:prstGeom>
          <a:effectLst/>
        </p:spPr>
        <p:txBody>
          <a:bodyPr/>
          <a:lstStyle>
            <a:lvl1pPr>
              <a:buClrTx/>
              <a:buSzPct val="100000"/>
              <a:buFontTx/>
              <a:buChar char="•"/>
              <a:defRPr>
                <a:solidFill>
                  <a:srgbClr val="000000"/>
                </a:solidFill>
                <a:uFill>
                  <a:solidFill>
                    <a:srgbClr val="000000"/>
                  </a:solidFill>
                </a:uFill>
                <a:latin typeface="Arial"/>
                <a:ea typeface="Arial"/>
                <a:cs typeface="Arial"/>
                <a:sym typeface="Arial"/>
              </a:defRPr>
            </a:lvl1pPr>
            <a:lvl2pPr>
              <a:buClrTx/>
              <a:buSzPct val="100000"/>
              <a:buFontTx/>
              <a:buChar char="–"/>
              <a:defRPr>
                <a:solidFill>
                  <a:srgbClr val="000000"/>
                </a:solidFill>
                <a:uFill>
                  <a:solidFill>
                    <a:srgbClr val="000000"/>
                  </a:solidFill>
                </a:uFill>
                <a:latin typeface="Arial"/>
                <a:ea typeface="Arial"/>
                <a:cs typeface="Arial"/>
                <a:sym typeface="Arial"/>
              </a:defRPr>
            </a:lvl2pPr>
            <a:lvl3pPr>
              <a:buClrTx/>
              <a:buSzPct val="100000"/>
              <a:buFontTx/>
              <a:buChar char="•"/>
              <a:defRPr>
                <a:solidFill>
                  <a:srgbClr val="000000"/>
                </a:solidFill>
                <a:uFill>
                  <a:solidFill>
                    <a:srgbClr val="000000"/>
                  </a:solidFill>
                </a:uFill>
                <a:latin typeface="Arial"/>
                <a:ea typeface="Arial"/>
                <a:cs typeface="Arial"/>
                <a:sym typeface="Arial"/>
              </a:defRPr>
            </a:lvl3pPr>
            <a:lvl4pPr>
              <a:buClrTx/>
              <a:buSzPct val="100000"/>
              <a:buFontTx/>
              <a:buChar char="–"/>
              <a:defRPr>
                <a:solidFill>
                  <a:srgbClr val="000000"/>
                </a:solidFill>
                <a:uFill>
                  <a:solidFill>
                    <a:srgbClr val="000000"/>
                  </a:solidFill>
                </a:uFill>
                <a:latin typeface="Arial"/>
                <a:ea typeface="Arial"/>
                <a:cs typeface="Arial"/>
                <a:sym typeface="Arial"/>
              </a:defRPr>
            </a:lvl4pPr>
            <a:lvl5pPr>
              <a:buClrTx/>
              <a:buSzPct val="100000"/>
              <a:buFontTx/>
              <a:buChar char="»"/>
              <a:defRPr>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 name="Shape 890"/>
          <p:cNvSpPr>
            <a:spLocks noGrp="1"/>
          </p:cNvSpPr>
          <p:nvPr>
            <p:ph type="sldNum" sz="quarter" idx="2"/>
          </p:nvPr>
        </p:nvSpPr>
        <p:spPr>
          <a:xfrm>
            <a:off x="10667173" y="8882098"/>
            <a:ext cx="340322" cy="323553"/>
          </a:xfrm>
          <a:prstGeom prst="rect">
            <a:avLst/>
          </a:prstGeom>
        </p:spPr>
        <p:txBody>
          <a:bodyPr anchor="t"/>
          <a:lstStyle>
            <a:lvl1pPr>
              <a:defRPr>
                <a:solidFill>
                  <a:srgbClr val="000000"/>
                </a:solidFill>
                <a:uFill>
                  <a:solidFill>
                    <a:srgbClr val="000000"/>
                  </a:solidFill>
                </a:uFill>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7" name="Shape 897"/>
          <p:cNvSpPr>
            <a:spLocks noGrp="1"/>
          </p:cNvSpPr>
          <p:nvPr>
            <p:ph type="title"/>
          </p:nvPr>
        </p:nvSpPr>
        <p:spPr>
          <a:xfrm>
            <a:off x="355600" y="254000"/>
            <a:ext cx="12263438" cy="2420938"/>
          </a:xfrm>
          <a:prstGeom prst="rect">
            <a:avLst/>
          </a:prstGeom>
          <a:effectLst/>
        </p:spPr>
        <p:txBody>
          <a:bodyPr lIns="38100" tIns="38100" rIns="38100" bIns="38100"/>
          <a:lstStyle>
            <a:lvl1pPr marL="60" marR="60" defTabSz="457200">
              <a:defRPr sz="7000">
                <a:solidFill>
                  <a:srgbClr val="525252"/>
                </a:solidFill>
                <a:uFill>
                  <a:solidFill>
                    <a:srgbClr val="525252"/>
                  </a:solidFill>
                </a:uFill>
              </a:defRPr>
            </a:lvl1pPr>
          </a:lstStyle>
          <a:p>
            <a:r>
              <a:t>Title Text</a:t>
            </a:r>
          </a:p>
        </p:txBody>
      </p:sp>
      <p:sp>
        <p:nvSpPr>
          <p:cNvPr id="898" name="Shape 898"/>
          <p:cNvSpPr>
            <a:spLocks noGrp="1"/>
          </p:cNvSpPr>
          <p:nvPr>
            <p:ph type="body" idx="1"/>
          </p:nvPr>
        </p:nvSpPr>
        <p:spPr>
          <a:xfrm>
            <a:off x="355600" y="1790700"/>
            <a:ext cx="12263438" cy="8593138"/>
          </a:xfrm>
          <a:prstGeom prst="rect">
            <a:avLst/>
          </a:prstGeom>
          <a:effectLst/>
        </p:spPr>
        <p:txBody>
          <a:bodyPr lIns="38100" tIns="38100" rIns="38100" bIns="38100" anchor="ctr"/>
          <a:lstStyle>
            <a:lvl1pPr marL="342960" marR="60" defTabSz="457200">
              <a:spcBef>
                <a:spcPts val="3800"/>
              </a:spcBef>
              <a:buClr>
                <a:srgbClr val="000000"/>
              </a:buClr>
              <a:buSzTx/>
              <a:buFont typeface="Times New Roman"/>
              <a:buNone/>
              <a:defRPr sz="3400">
                <a:solidFill>
                  <a:srgbClr val="525252"/>
                </a:solidFill>
                <a:uFill>
                  <a:solidFill>
                    <a:srgbClr val="525252"/>
                  </a:solidFill>
                </a:uFill>
              </a:defRPr>
            </a:lvl1pPr>
            <a:lvl2pPr marL="743009" marR="60" defTabSz="457200">
              <a:spcBef>
                <a:spcPts val="3800"/>
              </a:spcBef>
              <a:buClr>
                <a:srgbClr val="000000"/>
              </a:buClr>
              <a:buSzTx/>
              <a:buFont typeface="Times New Roman"/>
              <a:buNone/>
              <a:defRPr sz="3400">
                <a:solidFill>
                  <a:srgbClr val="525252"/>
                </a:solidFill>
                <a:uFill>
                  <a:solidFill>
                    <a:srgbClr val="525252"/>
                  </a:solidFill>
                </a:uFill>
              </a:defRPr>
            </a:lvl2pPr>
            <a:lvl3pPr marL="1143059" marR="60" defTabSz="457200">
              <a:spcBef>
                <a:spcPts val="3800"/>
              </a:spcBef>
              <a:buClr>
                <a:srgbClr val="000000"/>
              </a:buClr>
              <a:buSzTx/>
              <a:buFont typeface="Times New Roman"/>
              <a:buNone/>
              <a:defRPr sz="3400">
                <a:solidFill>
                  <a:srgbClr val="525252"/>
                </a:solidFill>
                <a:uFill>
                  <a:solidFill>
                    <a:srgbClr val="525252"/>
                  </a:solidFill>
                </a:uFill>
              </a:defRPr>
            </a:lvl3pPr>
            <a:lvl4pPr marL="1600259" marR="60" defTabSz="457200">
              <a:spcBef>
                <a:spcPts val="3800"/>
              </a:spcBef>
              <a:buClr>
                <a:srgbClr val="000000"/>
              </a:buClr>
              <a:buSzTx/>
              <a:buFont typeface="Times New Roman"/>
              <a:buNone/>
              <a:defRPr sz="3400">
                <a:solidFill>
                  <a:srgbClr val="525252"/>
                </a:solidFill>
                <a:uFill>
                  <a:solidFill>
                    <a:srgbClr val="525252"/>
                  </a:solidFill>
                </a:uFill>
              </a:defRPr>
            </a:lvl4pPr>
            <a:lvl5pPr marL="2057460" marR="60" defTabSz="457200">
              <a:spcBef>
                <a:spcPts val="3800"/>
              </a:spcBef>
              <a:buClr>
                <a:srgbClr val="000000"/>
              </a:buClr>
              <a:buSzTx/>
              <a:buFont typeface="Times New Roman"/>
              <a:buNone/>
              <a:defRPr sz="3400">
                <a:solidFill>
                  <a:srgbClr val="525252"/>
                </a:solidFill>
                <a:uFill>
                  <a:solidFill>
                    <a:srgbClr val="525252"/>
                  </a:solidFill>
                </a:uFill>
              </a:defRPr>
            </a:lvl5pPr>
          </a:lstStyle>
          <a:p>
            <a:r>
              <a:t>Body Level One</a:t>
            </a:r>
          </a:p>
          <a:p>
            <a:pPr lvl="1"/>
            <a:r>
              <a:t>Body Level Two</a:t>
            </a:r>
          </a:p>
          <a:p>
            <a:pPr lvl="2"/>
            <a:r>
              <a:t>Body Level Three</a:t>
            </a:r>
          </a:p>
          <a:p>
            <a:pPr lvl="3"/>
            <a:r>
              <a:t>Body Level Four</a:t>
            </a:r>
          </a:p>
          <a:p>
            <a:pPr lvl="4"/>
            <a:r>
              <a:t>Body Level Five</a:t>
            </a:r>
          </a:p>
        </p:txBody>
      </p:sp>
      <p:sp>
        <p:nvSpPr>
          <p:cNvPr id="899" name="Shape 899"/>
          <p:cNvSpPr>
            <a:spLocks noGrp="1"/>
          </p:cNvSpPr>
          <p:nvPr>
            <p:ph type="sldNum" sz="quarter" idx="2"/>
          </p:nvPr>
        </p:nvSpPr>
        <p:spPr>
          <a:xfrm>
            <a:off x="6368256" y="9282112"/>
            <a:ext cx="266701" cy="279401"/>
          </a:xfrm>
          <a:prstGeom prst="rect">
            <a:avLst/>
          </a:prstGeom>
        </p:spPr>
        <p:txBody>
          <a:bodyPr anchor="t"/>
          <a:lstStyle>
            <a:lvl1pPr defTabSz="584200">
              <a:defRPr sz="1200">
                <a:solidFill>
                  <a:srgbClr val="525252"/>
                </a:solidFill>
                <a:uFill>
                  <a:solidFill>
                    <a:srgbClr val="525252"/>
                  </a:solidFill>
                </a:uFill>
              </a:defRPr>
            </a:lvl1pPr>
          </a:lstStyle>
          <a:p>
            <a:fld id="{86CB4B4D-7CA3-9044-876B-883B54F8677D}" type="slidenum">
              <a:t>‹Nr.›</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exture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06" name="Shape 906"/>
          <p:cNvSpPr>
            <a:spLocks noGrp="1"/>
          </p:cNvSpPr>
          <p:nvPr>
            <p:ph type="title"/>
          </p:nvPr>
        </p:nvSpPr>
        <p:spPr>
          <a:prstGeom prst="rect">
            <a:avLst/>
          </a:prstGeom>
        </p:spPr>
        <p:txBody>
          <a:bodyPr/>
          <a:lstStyle/>
          <a:p>
            <a:r>
              <a:t>Title Text</a:t>
            </a:r>
          </a:p>
        </p:txBody>
      </p:sp>
      <p:sp>
        <p:nvSpPr>
          <p:cNvPr id="907" name="Shape 90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8" name="Shape 90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extured copy 4">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lvl1pPr>
              <a:defRPr sz="5800"/>
            </a:lvl1pPr>
          </a:lstStyle>
          <a:p>
            <a:r>
              <a:t>Title Text</a:t>
            </a:r>
          </a:p>
        </p:txBody>
      </p:sp>
      <p:sp>
        <p:nvSpPr>
          <p:cNvPr id="120" name="Shape 120"/>
          <p:cNvSpPr>
            <a:spLocks noGrp="1"/>
          </p:cNvSpPr>
          <p:nvPr>
            <p:ph type="body" idx="1"/>
          </p:nvPr>
        </p:nvSpPr>
        <p:spPr>
          <a:prstGeom prst="rect">
            <a:avLst/>
          </a:prstGeom>
        </p:spPr>
        <p:txBody>
          <a:bodyPr/>
          <a:lstStyle>
            <a:lvl1pPr>
              <a:defRPr sz="4000"/>
            </a:lvl1pPr>
            <a:lvl2pPr>
              <a:defRPr sz="3400"/>
            </a:lvl2pPr>
            <a:lvl3pPr>
              <a:defRPr sz="30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10696395" y="9256493"/>
            <a:ext cx="292101" cy="304801"/>
          </a:xfrm>
          <a:prstGeom prst="rect">
            <a:avLst/>
          </a:prstGeom>
        </p:spPr>
        <p:txBody>
          <a:bodyPr/>
          <a:lstStyle>
            <a:lvl1pPr>
              <a:defRPr sz="1400"/>
            </a:lvl1pPr>
          </a:lstStyle>
          <a:p>
            <a:fld id="{86CB4B4D-7CA3-9044-876B-883B54F8677D}" type="slidenum">
              <a:t>‹Nr.›</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5" name="Shape 915"/>
          <p:cNvSpPr>
            <a:spLocks noGrp="1"/>
          </p:cNvSpPr>
          <p:nvPr>
            <p:ph type="title"/>
          </p:nvPr>
        </p:nvSpPr>
        <p:spPr>
          <a:xfrm>
            <a:off x="355643" y="254229"/>
            <a:ext cx="12264935" cy="2421234"/>
          </a:xfrm>
          <a:prstGeom prst="rect">
            <a:avLst/>
          </a:prstGeom>
          <a:effectLst/>
        </p:spPr>
        <p:txBody>
          <a:bodyPr lIns="38100" tIns="38100" rIns="38100" bIns="38100"/>
          <a:lstStyle>
            <a:lvl1pPr marL="60" marR="60" defTabSz="457200">
              <a:defRPr sz="7000">
                <a:solidFill>
                  <a:srgbClr val="525252"/>
                </a:solidFill>
                <a:uFill>
                  <a:solidFill>
                    <a:srgbClr val="525252"/>
                  </a:solidFill>
                </a:uFill>
              </a:defRPr>
            </a:lvl1pPr>
          </a:lstStyle>
          <a:p>
            <a:r>
              <a:t>Title Text</a:t>
            </a:r>
          </a:p>
        </p:txBody>
      </p:sp>
      <p:sp>
        <p:nvSpPr>
          <p:cNvPr id="916" name="Shape 916"/>
          <p:cNvSpPr>
            <a:spLocks noGrp="1"/>
          </p:cNvSpPr>
          <p:nvPr>
            <p:ph type="body" idx="1"/>
          </p:nvPr>
        </p:nvSpPr>
        <p:spPr>
          <a:xfrm>
            <a:off x="355643" y="1791117"/>
            <a:ext cx="12264935" cy="8594187"/>
          </a:xfrm>
          <a:prstGeom prst="rect">
            <a:avLst/>
          </a:prstGeom>
          <a:effectLst/>
        </p:spPr>
        <p:txBody>
          <a:bodyPr lIns="38100" tIns="38100" rIns="38100" bIns="38100" anchor="ctr"/>
          <a:lstStyle>
            <a:lvl1pPr marL="342960" marR="60" defTabSz="457200">
              <a:spcBef>
                <a:spcPts val="3800"/>
              </a:spcBef>
              <a:buClr>
                <a:srgbClr val="000000"/>
              </a:buClr>
              <a:buSzTx/>
              <a:buFont typeface="Times New Roman"/>
              <a:buNone/>
              <a:defRPr sz="3400">
                <a:solidFill>
                  <a:srgbClr val="525252"/>
                </a:solidFill>
                <a:uFill>
                  <a:solidFill>
                    <a:srgbClr val="525252"/>
                  </a:solidFill>
                </a:uFill>
              </a:defRPr>
            </a:lvl1pPr>
            <a:lvl2pPr marL="743009" marR="60" defTabSz="457200">
              <a:spcBef>
                <a:spcPts val="3800"/>
              </a:spcBef>
              <a:buClr>
                <a:srgbClr val="000000"/>
              </a:buClr>
              <a:buSzTx/>
              <a:buFont typeface="Times New Roman"/>
              <a:buNone/>
              <a:defRPr sz="3400">
                <a:solidFill>
                  <a:srgbClr val="525252"/>
                </a:solidFill>
                <a:uFill>
                  <a:solidFill>
                    <a:srgbClr val="525252"/>
                  </a:solidFill>
                </a:uFill>
              </a:defRPr>
            </a:lvl2pPr>
            <a:lvl3pPr marL="1143059" marR="60" defTabSz="457200">
              <a:spcBef>
                <a:spcPts val="3800"/>
              </a:spcBef>
              <a:buClr>
                <a:srgbClr val="000000"/>
              </a:buClr>
              <a:buSzTx/>
              <a:buFont typeface="Times New Roman"/>
              <a:buNone/>
              <a:defRPr sz="3400">
                <a:solidFill>
                  <a:srgbClr val="525252"/>
                </a:solidFill>
                <a:uFill>
                  <a:solidFill>
                    <a:srgbClr val="525252"/>
                  </a:solidFill>
                </a:uFill>
              </a:defRPr>
            </a:lvl3pPr>
            <a:lvl4pPr marL="1600259" marR="60" defTabSz="457200">
              <a:spcBef>
                <a:spcPts val="3800"/>
              </a:spcBef>
              <a:buClr>
                <a:srgbClr val="000000"/>
              </a:buClr>
              <a:buSzTx/>
              <a:buFont typeface="Times New Roman"/>
              <a:buNone/>
              <a:defRPr sz="3400">
                <a:solidFill>
                  <a:srgbClr val="525252"/>
                </a:solidFill>
                <a:uFill>
                  <a:solidFill>
                    <a:srgbClr val="525252"/>
                  </a:solidFill>
                </a:uFill>
              </a:defRPr>
            </a:lvl4pPr>
            <a:lvl5pPr marL="2057460" marR="60" defTabSz="457200">
              <a:spcBef>
                <a:spcPts val="3800"/>
              </a:spcBef>
              <a:buClr>
                <a:srgbClr val="000000"/>
              </a:buClr>
              <a:buSzTx/>
              <a:buFont typeface="Times New Roman"/>
              <a:buNone/>
              <a:defRPr sz="3400">
                <a:solidFill>
                  <a:srgbClr val="525252"/>
                </a:solidFill>
                <a:uFill>
                  <a:solidFill>
                    <a:srgbClr val="525252"/>
                  </a:solidFill>
                </a:uFill>
              </a:defRPr>
            </a:lvl5pPr>
          </a:lstStyle>
          <a:p>
            <a:r>
              <a:t>Body Level One</a:t>
            </a:r>
          </a:p>
          <a:p>
            <a:pPr lvl="1"/>
            <a:r>
              <a:t>Body Level Two</a:t>
            </a:r>
          </a:p>
          <a:p>
            <a:pPr lvl="2"/>
            <a:r>
              <a:t>Body Level Three</a:t>
            </a:r>
          </a:p>
          <a:p>
            <a:pPr lvl="3"/>
            <a:r>
              <a:t>Body Level Four</a:t>
            </a:r>
          </a:p>
          <a:p>
            <a:pPr lvl="4"/>
            <a:r>
              <a:t>Body Level Five</a:t>
            </a:r>
          </a:p>
        </p:txBody>
      </p:sp>
      <p:sp>
        <p:nvSpPr>
          <p:cNvPr id="917" name="Shape 917"/>
          <p:cNvSpPr>
            <a:spLocks noGrp="1"/>
          </p:cNvSpPr>
          <p:nvPr>
            <p:ph type="sldNum" sz="quarter" idx="2"/>
          </p:nvPr>
        </p:nvSpPr>
        <p:spPr>
          <a:xfrm>
            <a:off x="6369050" y="9283444"/>
            <a:ext cx="266700" cy="279401"/>
          </a:xfrm>
          <a:prstGeom prst="rect">
            <a:avLst/>
          </a:prstGeom>
        </p:spPr>
        <p:txBody>
          <a:bodyPr anchor="t"/>
          <a:lstStyle>
            <a:lvl1pPr defTabSz="584200">
              <a:defRPr sz="1200">
                <a:solidFill>
                  <a:srgbClr val="525252"/>
                </a:solidFill>
                <a:uFill>
                  <a:solidFill>
                    <a:srgbClr val="525252"/>
                  </a:solidFill>
                </a:uFill>
              </a:defRPr>
            </a:lvl1pPr>
          </a:lstStyle>
          <a:p>
            <a:fld id="{86CB4B4D-7CA3-9044-876B-883B54F8677D}" type="slidenum">
              <a:t>‹Nr.›</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977" name="Shape 977"/>
          <p:cNvSpPr>
            <a:spLocks noGrp="1"/>
          </p:cNvSpPr>
          <p:nvPr>
            <p:ph type="title"/>
          </p:nvPr>
        </p:nvSpPr>
        <p:spPr>
          <a:xfrm>
            <a:off x="1397000" y="546100"/>
            <a:ext cx="10198100" cy="2273300"/>
          </a:xfrm>
          <a:prstGeom prst="rect">
            <a:avLst/>
          </a:prstGeom>
          <a:effectLst/>
        </p:spPr>
        <p:txBody>
          <a:bodyPr/>
          <a:lstStyle>
            <a:lvl1pPr marL="57799" marR="57799">
              <a:defRPr sz="6200">
                <a:solidFill>
                  <a:srgbClr val="000000"/>
                </a:solidFill>
                <a:uFill>
                  <a:solidFill>
                    <a:srgbClr val="000000"/>
                  </a:solidFill>
                </a:uFill>
              </a:defRPr>
            </a:lvl1pPr>
          </a:lstStyle>
          <a:p>
            <a:r>
              <a:t>Title Text</a:t>
            </a:r>
          </a:p>
        </p:txBody>
      </p:sp>
      <p:sp>
        <p:nvSpPr>
          <p:cNvPr id="978" name="Shape 978"/>
          <p:cNvSpPr>
            <a:spLocks noGrp="1"/>
          </p:cNvSpPr>
          <p:nvPr>
            <p:ph type="body" idx="1"/>
          </p:nvPr>
        </p:nvSpPr>
        <p:spPr>
          <a:xfrm>
            <a:off x="1397000" y="2819400"/>
            <a:ext cx="10198100" cy="6934200"/>
          </a:xfrm>
          <a:prstGeom prst="rect">
            <a:avLst/>
          </a:prstGeom>
          <a:effectLst/>
        </p:spPr>
        <p:txBody>
          <a:bodyPr/>
          <a:lstStyle>
            <a:lvl1pPr marR="57799">
              <a:buClrTx/>
              <a:buSzPct val="100000"/>
              <a:buFontTx/>
              <a:buChar char="•"/>
              <a:defRPr sz="4400">
                <a:solidFill>
                  <a:srgbClr val="000000"/>
                </a:solidFill>
                <a:uFill>
                  <a:solidFill>
                    <a:srgbClr val="000000"/>
                  </a:solidFill>
                </a:uFill>
              </a:defRPr>
            </a:lvl1pPr>
            <a:lvl2pPr marR="57799">
              <a:buClrTx/>
              <a:buSzPct val="100000"/>
              <a:buFontTx/>
              <a:buChar char="–"/>
              <a:defRPr>
                <a:solidFill>
                  <a:srgbClr val="000000"/>
                </a:solidFill>
                <a:uFill>
                  <a:solidFill>
                    <a:srgbClr val="000000"/>
                  </a:solidFill>
                </a:uFill>
              </a:defRPr>
            </a:lvl2pPr>
            <a:lvl3pPr marR="57799">
              <a:buClrTx/>
              <a:buSzPct val="100000"/>
              <a:buFontTx/>
              <a:buChar char="•"/>
              <a:defRPr sz="3400">
                <a:solidFill>
                  <a:srgbClr val="000000"/>
                </a:solidFill>
                <a:uFill>
                  <a:solidFill>
                    <a:srgbClr val="000000"/>
                  </a:solidFill>
                </a:uFill>
              </a:defRPr>
            </a:lvl3pPr>
            <a:lvl4pPr marR="57799">
              <a:buClrTx/>
              <a:buSzPct val="100000"/>
              <a:buFontTx/>
              <a:buChar char="–"/>
              <a:defRPr>
                <a:solidFill>
                  <a:srgbClr val="000000"/>
                </a:solidFill>
                <a:uFill>
                  <a:solidFill>
                    <a:srgbClr val="000000"/>
                  </a:solidFill>
                </a:uFill>
              </a:defRPr>
            </a:lvl4pPr>
            <a:lvl5pPr marR="57799">
              <a:buClrTx/>
              <a:buSzPct val="100000"/>
              <a:buFontTx/>
              <a:buChar char="»"/>
              <a:defRPr>
                <a:solidFill>
                  <a:srgbClr val="000000"/>
                </a:solidFill>
                <a:uFill>
                  <a:solidFill>
                    <a:srgbClr val="000000"/>
                  </a:solidFill>
                </a:uFill>
              </a:defRPr>
            </a:lvl5pPr>
          </a:lstStyle>
          <a:p>
            <a:r>
              <a:t>Body Level One</a:t>
            </a:r>
          </a:p>
          <a:p>
            <a:pPr lvl="1"/>
            <a:r>
              <a:t>Body Level Two</a:t>
            </a:r>
          </a:p>
          <a:p>
            <a:pPr lvl="2"/>
            <a:r>
              <a:t>Body Level Three</a:t>
            </a:r>
          </a:p>
          <a:p>
            <a:pPr lvl="3"/>
            <a:r>
              <a:t>Body Level Four</a:t>
            </a:r>
          </a:p>
          <a:p>
            <a:pPr lvl="4"/>
            <a:r>
              <a:t>Body Level Five</a:t>
            </a:r>
          </a:p>
        </p:txBody>
      </p:sp>
      <p:sp>
        <p:nvSpPr>
          <p:cNvPr id="979" name="Shape 979"/>
          <p:cNvSpPr>
            <a:spLocks noGrp="1"/>
          </p:cNvSpPr>
          <p:nvPr>
            <p:ph type="sldNum" sz="quarter" idx="2"/>
          </p:nvPr>
        </p:nvSpPr>
        <p:spPr>
          <a:xfrm>
            <a:off x="10181134" y="8890000"/>
            <a:ext cx="342901" cy="355600"/>
          </a:xfrm>
          <a:prstGeom prst="rect">
            <a:avLst/>
          </a:prstGeom>
        </p:spPr>
        <p:txBody>
          <a:bodyPr anchor="t"/>
          <a:lstStyle>
            <a:lvl1pPr>
              <a:defRPr sz="1800">
                <a:solidFill>
                  <a:srgbClr val="000000"/>
                </a:solidFill>
                <a:uFill>
                  <a:solidFill>
                    <a:srgbClr val="000000"/>
                  </a:solidFill>
                </a:uFill>
              </a:defRPr>
            </a:lvl1pPr>
          </a:lstStyle>
          <a:p>
            <a:fld id="{86CB4B4D-7CA3-9044-876B-883B54F8677D}" type="slidenum">
              <a:t>‹Nr.›</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mp; Bullets">
    <p:bg>
      <p:bgPr>
        <a:gradFill flip="none" rotWithShape="1">
          <a:gsLst>
            <a:gs pos="0">
              <a:srgbClr val="434ED6"/>
            </a:gs>
            <a:gs pos="100000">
              <a:srgbClr val="201F74"/>
            </a:gs>
          </a:gsLst>
          <a:lin ang="5400000" scaled="0"/>
        </a:gradFill>
        <a:effectLst/>
      </p:bgPr>
    </p:bg>
    <p:spTree>
      <p:nvGrpSpPr>
        <p:cNvPr id="1" name=""/>
        <p:cNvGrpSpPr/>
        <p:nvPr/>
      </p:nvGrpSpPr>
      <p:grpSpPr>
        <a:xfrm>
          <a:off x="0" y="0"/>
          <a:ext cx="0" cy="0"/>
          <a:chOff x="0" y="0"/>
          <a:chExt cx="0" cy="0"/>
        </a:xfrm>
      </p:grpSpPr>
      <p:sp>
        <p:nvSpPr>
          <p:cNvPr id="986" name="Shape 986"/>
          <p:cNvSpPr>
            <a:spLocks noGrp="1"/>
          </p:cNvSpPr>
          <p:nvPr>
            <p:ph type="title"/>
          </p:nvPr>
        </p:nvSpPr>
        <p:spPr>
          <a:xfrm>
            <a:off x="1397000" y="546100"/>
            <a:ext cx="10198100" cy="2273300"/>
          </a:xfrm>
          <a:prstGeom prst="rect">
            <a:avLst/>
          </a:prstGeom>
          <a:effectLst/>
        </p:spPr>
        <p:txBody>
          <a:bodyPr/>
          <a:lstStyle>
            <a:lvl1pPr marL="57799" marR="57799">
              <a:defRPr sz="6200">
                <a:solidFill>
                  <a:srgbClr val="000000"/>
                </a:solidFill>
                <a:uFill>
                  <a:solidFill>
                    <a:srgbClr val="000000"/>
                  </a:solidFill>
                </a:uFill>
                <a:latin typeface="Times New Roman"/>
                <a:ea typeface="Times New Roman"/>
                <a:cs typeface="Times New Roman"/>
                <a:sym typeface="Times New Roman"/>
              </a:defRPr>
            </a:lvl1pPr>
          </a:lstStyle>
          <a:p>
            <a:r>
              <a:t>Title Text</a:t>
            </a:r>
          </a:p>
        </p:txBody>
      </p:sp>
      <p:sp>
        <p:nvSpPr>
          <p:cNvPr id="987" name="Shape 987"/>
          <p:cNvSpPr>
            <a:spLocks noGrp="1"/>
          </p:cNvSpPr>
          <p:nvPr>
            <p:ph type="body" idx="1"/>
          </p:nvPr>
        </p:nvSpPr>
        <p:spPr>
          <a:xfrm>
            <a:off x="1397000" y="2819400"/>
            <a:ext cx="10198100" cy="6934200"/>
          </a:xfrm>
          <a:prstGeom prst="rect">
            <a:avLst/>
          </a:prstGeom>
          <a:effectLst/>
        </p:spPr>
        <p:txBody>
          <a:bodyPr/>
          <a:lstStyle>
            <a:lvl1pPr marR="57799">
              <a:buClrTx/>
              <a:buSzPct val="100000"/>
              <a:buFontTx/>
              <a:buChar char="•"/>
              <a:defRPr sz="4400">
                <a:solidFill>
                  <a:srgbClr val="000000"/>
                </a:solidFill>
                <a:uFill>
                  <a:solidFill>
                    <a:srgbClr val="000000"/>
                  </a:solidFill>
                </a:uFill>
                <a:latin typeface="Times New Roman"/>
                <a:ea typeface="Times New Roman"/>
                <a:cs typeface="Times New Roman"/>
                <a:sym typeface="Times New Roman"/>
              </a:defRPr>
            </a:lvl1pPr>
            <a:lvl2pPr marR="57799">
              <a:buClrTx/>
              <a:buSzPct val="100000"/>
              <a:buFontTx/>
              <a:buChar char="–"/>
              <a:defRPr>
                <a:solidFill>
                  <a:srgbClr val="000000"/>
                </a:solidFill>
                <a:uFill>
                  <a:solidFill>
                    <a:srgbClr val="000000"/>
                  </a:solidFill>
                </a:uFill>
                <a:latin typeface="Times New Roman"/>
                <a:ea typeface="Times New Roman"/>
                <a:cs typeface="Times New Roman"/>
                <a:sym typeface="Times New Roman"/>
              </a:defRPr>
            </a:lvl2pPr>
            <a:lvl3pPr marR="57799">
              <a:buClrTx/>
              <a:buSzPct val="100000"/>
              <a:buFontTx/>
              <a:buChar char="•"/>
              <a:defRPr sz="3400">
                <a:solidFill>
                  <a:srgbClr val="000000"/>
                </a:solidFill>
                <a:uFill>
                  <a:solidFill>
                    <a:srgbClr val="000000"/>
                  </a:solidFill>
                </a:uFill>
                <a:latin typeface="Times New Roman"/>
                <a:ea typeface="Times New Roman"/>
                <a:cs typeface="Times New Roman"/>
                <a:sym typeface="Times New Roman"/>
              </a:defRPr>
            </a:lvl3pPr>
            <a:lvl4pPr marR="57799">
              <a:buClrTx/>
              <a:buSzPct val="100000"/>
              <a:buFontTx/>
              <a:buChar char="–"/>
              <a:defRPr>
                <a:solidFill>
                  <a:srgbClr val="000000"/>
                </a:solidFill>
                <a:uFill>
                  <a:solidFill>
                    <a:srgbClr val="000000"/>
                  </a:solidFill>
                </a:uFill>
                <a:latin typeface="Times New Roman"/>
                <a:ea typeface="Times New Roman"/>
                <a:cs typeface="Times New Roman"/>
                <a:sym typeface="Times New Roman"/>
              </a:defRPr>
            </a:lvl4pPr>
            <a:lvl5pPr marR="57799">
              <a:buClrTx/>
              <a:buSzPct val="100000"/>
              <a:buFontTx/>
              <a:buChar char="»"/>
              <a:defRPr>
                <a:solidFill>
                  <a:srgbClr val="000000"/>
                </a:solidFill>
                <a:uFill>
                  <a:solidFill>
                    <a:srgbClr val="000000"/>
                  </a:solidFill>
                </a:u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988" name="Shape 988"/>
          <p:cNvSpPr>
            <a:spLocks noGrp="1"/>
          </p:cNvSpPr>
          <p:nvPr>
            <p:ph type="sldNum" sz="quarter" idx="2"/>
          </p:nvPr>
        </p:nvSpPr>
        <p:spPr>
          <a:xfrm>
            <a:off x="10181134" y="8890000"/>
            <a:ext cx="342901" cy="358589"/>
          </a:xfrm>
          <a:prstGeom prst="rect">
            <a:avLst/>
          </a:prstGeom>
        </p:spPr>
        <p:txBody>
          <a:bodyPr anchor="t"/>
          <a:lstStyle>
            <a:lvl1pPr>
              <a:defRPr sz="1800">
                <a:solidFill>
                  <a:srgbClr val="000000"/>
                </a:solidFill>
                <a:uFill>
                  <a:solidFill>
                    <a:srgbClr val="000000"/>
                  </a:solidFill>
                </a:uFill>
                <a:latin typeface="Times New Roman"/>
                <a:ea typeface="Times New Roman"/>
                <a:cs typeface="Times New Roman"/>
                <a:sym typeface="Times New Roman"/>
              </a:defRPr>
            </a:lvl1pPr>
          </a:lstStyle>
          <a:p>
            <a:fld id="{86CB4B4D-7CA3-9044-876B-883B54F8677D}" type="slidenum">
              <a:t>‹Nr.›</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Leer">
    <p:bg>
      <p:bgPr>
        <a:solidFill>
          <a:srgbClr val="FFFFFF"/>
        </a:solidFill>
        <a:effectLst/>
      </p:bgPr>
    </p:bg>
    <p:spTree>
      <p:nvGrpSpPr>
        <p:cNvPr id="1" name=""/>
        <p:cNvGrpSpPr/>
        <p:nvPr/>
      </p:nvGrpSpPr>
      <p:grpSpPr>
        <a:xfrm>
          <a:off x="0" y="0"/>
          <a:ext cx="0" cy="0"/>
          <a:chOff x="0" y="0"/>
          <a:chExt cx="0" cy="0"/>
        </a:xfrm>
      </p:grpSpPr>
      <p:sp>
        <p:nvSpPr>
          <p:cNvPr id="995" name="Shape 995"/>
          <p:cNvSpPr>
            <a:spLocks noGrp="1"/>
          </p:cNvSpPr>
          <p:nvPr>
            <p:ph type="sldNum" sz="quarter" idx="2"/>
          </p:nvPr>
        </p:nvSpPr>
        <p:spPr>
          <a:xfrm>
            <a:off x="12353651" y="9139774"/>
            <a:ext cx="346351" cy="320033"/>
          </a:xfrm>
          <a:prstGeom prst="rect">
            <a:avLst/>
          </a:prstGeom>
        </p:spPr>
        <p:txBody>
          <a:bodyPr lIns="45715" tIns="45715" rIns="45715" bIns="45715" anchor="ctr"/>
          <a:lstStyle>
            <a:lvl1pPr algn="r" defTabSz="456700">
              <a:defRPr sz="1500">
                <a:solidFill>
                  <a:srgbClr val="000000"/>
                </a:solidFill>
                <a:uFillTx/>
                <a:latin typeface="Verdana"/>
                <a:ea typeface="Verdana"/>
                <a:cs typeface="Verdana"/>
                <a:sym typeface="Verdana"/>
              </a:defRPr>
            </a:lvl1pPr>
          </a:lstStyle>
          <a:p>
            <a:fld id="{86CB4B4D-7CA3-9044-876B-883B54F8677D}" type="slidenum">
              <a:t>‹Nr.›</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el und Inhalt">
    <p:bg>
      <p:bgPr>
        <a:solidFill>
          <a:srgbClr val="FFFFFF"/>
        </a:solidFill>
        <a:effectLst/>
      </p:bgPr>
    </p:bg>
    <p:spTree>
      <p:nvGrpSpPr>
        <p:cNvPr id="1" name=""/>
        <p:cNvGrpSpPr/>
        <p:nvPr/>
      </p:nvGrpSpPr>
      <p:grpSpPr>
        <a:xfrm>
          <a:off x="0" y="0"/>
          <a:ext cx="0" cy="0"/>
          <a:chOff x="0" y="0"/>
          <a:chExt cx="0" cy="0"/>
        </a:xfrm>
      </p:grpSpPr>
      <p:sp>
        <p:nvSpPr>
          <p:cNvPr id="1026" name="Shape 1026"/>
          <p:cNvSpPr>
            <a:spLocks noGrp="1"/>
          </p:cNvSpPr>
          <p:nvPr>
            <p:ph type="title"/>
          </p:nvPr>
        </p:nvSpPr>
        <p:spPr>
          <a:xfrm>
            <a:off x="650240" y="390595"/>
            <a:ext cx="11704320" cy="1625601"/>
          </a:xfrm>
          <a:prstGeom prst="rect">
            <a:avLst/>
          </a:prstGeom>
          <a:effectLst/>
        </p:spPr>
        <p:txBody>
          <a:bodyPr lIns="45719" tIns="45719" rIns="45719" bIns="45719">
            <a:normAutofit/>
          </a:bodyPr>
          <a:lstStyle>
            <a:lvl1pPr marL="0" marR="0" defTabSz="1300459">
              <a:defRPr sz="6200">
                <a:solidFill>
                  <a:srgbClr val="000000"/>
                </a:solidFill>
                <a:uFillTx/>
                <a:latin typeface="Calibri"/>
                <a:ea typeface="Calibri"/>
                <a:cs typeface="Calibri"/>
                <a:sym typeface="Calibri"/>
              </a:defRPr>
            </a:lvl1pPr>
          </a:lstStyle>
          <a:p>
            <a:r>
              <a:t>Title Text</a:t>
            </a:r>
          </a:p>
        </p:txBody>
      </p:sp>
      <p:sp>
        <p:nvSpPr>
          <p:cNvPr id="1027" name="Shape 1027"/>
          <p:cNvSpPr>
            <a:spLocks noGrp="1"/>
          </p:cNvSpPr>
          <p:nvPr>
            <p:ph type="body" idx="1"/>
          </p:nvPr>
        </p:nvSpPr>
        <p:spPr>
          <a:xfrm>
            <a:off x="650240" y="2275840"/>
            <a:ext cx="11704320" cy="6436926"/>
          </a:xfrm>
          <a:prstGeom prst="rect">
            <a:avLst/>
          </a:prstGeom>
          <a:effectLst/>
        </p:spPr>
        <p:txBody>
          <a:bodyPr lIns="45719" tIns="45719" rIns="45719" bIns="45719">
            <a:normAutofit/>
          </a:bodyPr>
          <a:lstStyle>
            <a:lvl1pPr marL="487671" marR="0" indent="-487671" defTabSz="1300459">
              <a:buClrTx/>
              <a:buSzPct val="100000"/>
              <a:buFont typeface="Arial"/>
              <a:buChar char="•"/>
              <a:defRPr sz="4500">
                <a:solidFill>
                  <a:srgbClr val="000000"/>
                </a:solidFill>
                <a:uFillTx/>
                <a:latin typeface="Calibri"/>
                <a:ea typeface="Calibri"/>
                <a:cs typeface="Calibri"/>
                <a:sym typeface="Calibri"/>
              </a:defRPr>
            </a:lvl1pPr>
            <a:lvl2pPr marL="1119145" marR="0" indent="-468916" defTabSz="1300459">
              <a:spcBef>
                <a:spcPts val="1000"/>
              </a:spcBef>
              <a:buClrTx/>
              <a:buSzPct val="100000"/>
              <a:buFont typeface="Arial"/>
              <a:buChar char="–"/>
              <a:defRPr sz="4500">
                <a:solidFill>
                  <a:srgbClr val="000000"/>
                </a:solidFill>
                <a:uFillTx/>
                <a:latin typeface="Calibri"/>
                <a:ea typeface="Calibri"/>
                <a:cs typeface="Calibri"/>
                <a:sym typeface="Calibri"/>
              </a:defRPr>
            </a:lvl2pPr>
            <a:lvl3pPr marL="1730759" marR="0" indent="-430299" defTabSz="1300459">
              <a:spcBef>
                <a:spcPts val="1000"/>
              </a:spcBef>
              <a:buClrTx/>
              <a:buSzPct val="100000"/>
              <a:buFont typeface="Arial"/>
              <a:buChar char="•"/>
              <a:defRPr sz="4500">
                <a:solidFill>
                  <a:srgbClr val="000000"/>
                </a:solidFill>
                <a:uFillTx/>
                <a:latin typeface="Calibri"/>
                <a:ea typeface="Calibri"/>
                <a:cs typeface="Calibri"/>
                <a:sym typeface="Calibri"/>
              </a:defRPr>
            </a:lvl3pPr>
            <a:lvl4pPr marL="2473195" marR="0" indent="-522506" defTabSz="1300459">
              <a:spcBef>
                <a:spcPts val="1000"/>
              </a:spcBef>
              <a:buClrTx/>
              <a:buSzPct val="100000"/>
              <a:buFont typeface="Arial"/>
              <a:buChar char="–"/>
              <a:defRPr sz="4500">
                <a:solidFill>
                  <a:srgbClr val="000000"/>
                </a:solidFill>
                <a:uFillTx/>
                <a:latin typeface="Calibri"/>
                <a:ea typeface="Calibri"/>
                <a:cs typeface="Calibri"/>
                <a:sym typeface="Calibri"/>
              </a:defRPr>
            </a:lvl4pPr>
            <a:lvl5pPr marL="3123425" marR="0" indent="-522506" defTabSz="1300459">
              <a:spcBef>
                <a:spcPts val="1000"/>
              </a:spcBef>
              <a:buClrTx/>
              <a:buSzPct val="100000"/>
              <a:buFont typeface="Arial"/>
              <a:buChar char="»"/>
              <a:defRPr sz="4500">
                <a:solidFill>
                  <a:srgbClr val="000000"/>
                </a:solidFill>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28" name="Shape 1028"/>
          <p:cNvSpPr>
            <a:spLocks noGrp="1"/>
          </p:cNvSpPr>
          <p:nvPr>
            <p:ph type="sldNum" sz="quarter" idx="2"/>
          </p:nvPr>
        </p:nvSpPr>
        <p:spPr>
          <a:xfrm>
            <a:off x="12010273" y="9127067"/>
            <a:ext cx="344287" cy="345441"/>
          </a:xfrm>
          <a:prstGeom prst="rect">
            <a:avLst/>
          </a:prstGeom>
        </p:spPr>
        <p:txBody>
          <a:bodyPr lIns="45719" tIns="45719" rIns="45719" bIns="45719" anchor="ctr"/>
          <a:lstStyle>
            <a:lvl1pPr algn="r" defTabSz="456700">
              <a:defRPr sz="1700">
                <a:solidFill>
                  <a:srgbClr val="888888"/>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OBJECT">
    <p:bg>
      <p:bgPr>
        <a:solidFill>
          <a:srgbClr val="FFFFFF"/>
        </a:solidFill>
        <a:effectLst/>
      </p:bgPr>
    </p:bg>
    <p:spTree>
      <p:nvGrpSpPr>
        <p:cNvPr id="1" name=""/>
        <p:cNvGrpSpPr/>
        <p:nvPr/>
      </p:nvGrpSpPr>
      <p:grpSpPr>
        <a:xfrm>
          <a:off x="0" y="0"/>
          <a:ext cx="0" cy="0"/>
          <a:chOff x="0" y="0"/>
          <a:chExt cx="0" cy="0"/>
        </a:xfrm>
      </p:grpSpPr>
      <p:sp>
        <p:nvSpPr>
          <p:cNvPr id="1044" name="Shape 1044"/>
          <p:cNvSpPr>
            <a:spLocks noGrp="1"/>
          </p:cNvSpPr>
          <p:nvPr>
            <p:ph type="title"/>
          </p:nvPr>
        </p:nvSpPr>
        <p:spPr>
          <a:xfrm>
            <a:off x="894078" y="1608665"/>
            <a:ext cx="11216643" cy="1413936"/>
          </a:xfrm>
          <a:prstGeom prst="rect">
            <a:avLst/>
          </a:prstGeom>
          <a:effectLst/>
        </p:spPr>
        <p:txBody>
          <a:bodyPr lIns="48746" tIns="48746" rIns="48746" bIns="48746">
            <a:normAutofit/>
          </a:bodyPr>
          <a:lstStyle>
            <a:lvl1pPr marL="0" marR="0" algn="l" defTabSz="1300480">
              <a:lnSpc>
                <a:spcPct val="90000"/>
              </a:lnSpc>
              <a:defRPr sz="6200">
                <a:solidFill>
                  <a:srgbClr val="000000"/>
                </a:solidFill>
                <a:uFillTx/>
                <a:latin typeface="Calibri"/>
                <a:ea typeface="Calibri"/>
                <a:cs typeface="Calibri"/>
                <a:sym typeface="Calibri"/>
              </a:defRPr>
            </a:lvl1pPr>
          </a:lstStyle>
          <a:p>
            <a:r>
              <a:t>Title Text</a:t>
            </a:r>
          </a:p>
        </p:txBody>
      </p:sp>
      <p:sp>
        <p:nvSpPr>
          <p:cNvPr id="1045" name="Shape 1045"/>
          <p:cNvSpPr>
            <a:spLocks noGrp="1"/>
          </p:cNvSpPr>
          <p:nvPr>
            <p:ph type="body" idx="1"/>
          </p:nvPr>
        </p:nvSpPr>
        <p:spPr>
          <a:xfrm>
            <a:off x="894078" y="3166533"/>
            <a:ext cx="11216643" cy="4641429"/>
          </a:xfrm>
          <a:prstGeom prst="rect">
            <a:avLst/>
          </a:prstGeom>
          <a:effectLst/>
        </p:spPr>
        <p:txBody>
          <a:bodyPr lIns="48746" tIns="48746" rIns="48746" bIns="48746">
            <a:normAutofit/>
          </a:bodyPr>
          <a:lstStyle>
            <a:lvl1pPr marL="602342" marR="0" indent="-551542" defTabSz="1300480">
              <a:lnSpc>
                <a:spcPct val="90000"/>
              </a:lnSpc>
              <a:spcBef>
                <a:spcPts val="1400"/>
              </a:spcBef>
              <a:buClr>
                <a:srgbClr val="000000"/>
              </a:buClr>
              <a:buSzPts val="3800"/>
              <a:buFont typeface="Arial"/>
              <a:buChar char="•"/>
              <a:defRPr sz="3800">
                <a:solidFill>
                  <a:srgbClr val="000000"/>
                </a:solidFill>
                <a:uFillTx/>
                <a:latin typeface="Calibri"/>
                <a:ea typeface="Calibri"/>
                <a:cs typeface="Calibri"/>
                <a:sym typeface="Calibri"/>
              </a:defRPr>
            </a:lvl1pPr>
            <a:lvl2pPr marL="1136650" marR="0" indent="-603250" defTabSz="1300480">
              <a:lnSpc>
                <a:spcPct val="90000"/>
              </a:lnSpc>
              <a:spcBef>
                <a:spcPts val="1400"/>
              </a:spcBef>
              <a:buClr>
                <a:srgbClr val="000000"/>
              </a:buClr>
              <a:buSzPts val="3800"/>
              <a:buFont typeface="Arial"/>
              <a:buChar char="•"/>
              <a:defRPr>
                <a:solidFill>
                  <a:srgbClr val="000000"/>
                </a:solidFill>
                <a:uFillTx/>
                <a:latin typeface="Calibri"/>
                <a:ea typeface="Calibri"/>
                <a:cs typeface="Calibri"/>
                <a:sym typeface="Calibri"/>
              </a:defRPr>
            </a:lvl2pPr>
            <a:lvl3pPr marL="1691638" marR="0" indent="-675638" defTabSz="1300480">
              <a:lnSpc>
                <a:spcPct val="90000"/>
              </a:lnSpc>
              <a:spcBef>
                <a:spcPts val="1400"/>
              </a:spcBef>
              <a:buClr>
                <a:srgbClr val="000000"/>
              </a:buClr>
              <a:buSzPts val="3800"/>
              <a:buFont typeface="Arial"/>
              <a:buChar char="•"/>
              <a:defRPr sz="3800">
                <a:solidFill>
                  <a:srgbClr val="000000"/>
                </a:solidFill>
                <a:uFillTx/>
                <a:latin typeface="Calibri"/>
                <a:ea typeface="Calibri"/>
                <a:cs typeface="Calibri"/>
                <a:sym typeface="Calibri"/>
              </a:defRPr>
            </a:lvl3pPr>
            <a:lvl4pPr marL="2209800" marR="0" indent="-723900" defTabSz="1300480">
              <a:lnSpc>
                <a:spcPct val="90000"/>
              </a:lnSpc>
              <a:spcBef>
                <a:spcPts val="1400"/>
              </a:spcBef>
              <a:buClr>
                <a:srgbClr val="000000"/>
              </a:buClr>
              <a:buSzPts val="3800"/>
              <a:buFont typeface="Arial"/>
              <a:buChar char="•"/>
              <a:defRPr sz="3800">
                <a:solidFill>
                  <a:srgbClr val="000000"/>
                </a:solidFill>
                <a:uFillTx/>
                <a:latin typeface="Calibri"/>
                <a:ea typeface="Calibri"/>
                <a:cs typeface="Calibri"/>
                <a:sym typeface="Calibri"/>
              </a:defRPr>
            </a:lvl4pPr>
            <a:lvl5pPr marL="2667000" marR="0" indent="-723900" defTabSz="1300480">
              <a:lnSpc>
                <a:spcPct val="90000"/>
              </a:lnSpc>
              <a:spcBef>
                <a:spcPts val="1400"/>
              </a:spcBef>
              <a:buClr>
                <a:srgbClr val="000000"/>
              </a:buClr>
              <a:buSzPts val="3800"/>
              <a:buFont typeface="Arial"/>
              <a:buChar char="•"/>
              <a:defRPr sz="3800">
                <a:solidFill>
                  <a:srgbClr val="000000"/>
                </a:solidFill>
                <a:uFillTx/>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46" name="Shape 1046"/>
          <p:cNvSpPr>
            <a:spLocks noGrp="1"/>
          </p:cNvSpPr>
          <p:nvPr>
            <p:ph type="sldNum" sz="quarter" idx="2"/>
          </p:nvPr>
        </p:nvSpPr>
        <p:spPr>
          <a:xfrm>
            <a:off x="11787407" y="8024643"/>
            <a:ext cx="323315" cy="338793"/>
          </a:xfrm>
          <a:prstGeom prst="rect">
            <a:avLst/>
          </a:prstGeom>
        </p:spPr>
        <p:txBody>
          <a:bodyPr lIns="48746" tIns="48746" rIns="48746" bIns="48746" anchor="ctr"/>
          <a:lstStyle>
            <a:lvl1pPr algn="r" defTabSz="1300480">
              <a:defRPr>
                <a:solidFill>
                  <a:srgbClr val="888888"/>
                </a:solidFill>
                <a:uFillTx/>
                <a:latin typeface="Calibri"/>
                <a:ea typeface="Calibri"/>
                <a:cs typeface="Calibri"/>
                <a:sym typeface="Calibri"/>
              </a:defRPr>
            </a:lvl1pPr>
          </a:lstStyle>
          <a:p>
            <a:fld id="{86CB4B4D-7CA3-9044-876B-883B54F8677D}" type="slidenum">
              <a:t>‹Nr.›</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Le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62" name="Shape 1062"/>
          <p:cNvSpPr>
            <a:spLocks noGrp="1"/>
          </p:cNvSpPr>
          <p:nvPr>
            <p:ph type="sldNum" sz="quarter" idx="2"/>
          </p:nvPr>
        </p:nvSpPr>
        <p:spPr>
          <a:xfrm>
            <a:off x="9324326" y="8514329"/>
            <a:ext cx="337606" cy="333345"/>
          </a:xfrm>
          <a:prstGeom prst="rect">
            <a:avLst/>
          </a:prstGeom>
        </p:spPr>
        <p:txBody>
          <a:bodyPr lIns="0" tIns="0" rIns="0" bIns="0" anchor="t"/>
          <a:lstStyle>
            <a:lvl1pPr algn="l" defTabSz="456699">
              <a:lnSpc>
                <a:spcPct val="94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18400" algn="l"/>
                <a:tab pos="8102600" algn="l"/>
                <a:tab pos="8686800" algn="l"/>
                <a:tab pos="9258300" algn="l"/>
                <a:tab pos="9842500" algn="l"/>
                <a:tab pos="10426700" algn="l"/>
                <a:tab pos="10998200" algn="l"/>
                <a:tab pos="11582400" algn="l"/>
              </a:tabLst>
              <a:defRPr sz="2300">
                <a:solidFill>
                  <a:srgbClr val="000000"/>
                </a:solidFill>
                <a:uFillTx/>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Leer">
    <p:bg>
      <p:bgPr>
        <a:gradFill flip="none" rotWithShape="1">
          <a:gsLst>
            <a:gs pos="0">
              <a:srgbClr val="5747C1"/>
            </a:gs>
            <a:gs pos="100000">
              <a:srgbClr val="302B71"/>
            </a:gs>
          </a:gsLst>
          <a:lin ang="5400000" scaled="0"/>
        </a:gradFill>
        <a:effectLst/>
      </p:bgPr>
    </p:bg>
    <p:spTree>
      <p:nvGrpSpPr>
        <p:cNvPr id="1" name=""/>
        <p:cNvGrpSpPr/>
        <p:nvPr/>
      </p:nvGrpSpPr>
      <p:grpSpPr>
        <a:xfrm>
          <a:off x="0" y="0"/>
          <a:ext cx="0" cy="0"/>
          <a:chOff x="0" y="0"/>
          <a:chExt cx="0" cy="0"/>
        </a:xfrm>
      </p:grpSpPr>
      <p:sp>
        <p:nvSpPr>
          <p:cNvPr id="1069" name="Shape 1069"/>
          <p:cNvSpPr>
            <a:spLocks noGrp="1"/>
          </p:cNvSpPr>
          <p:nvPr>
            <p:ph type="sldNum" sz="quarter" idx="2"/>
          </p:nvPr>
        </p:nvSpPr>
        <p:spPr>
          <a:xfrm>
            <a:off x="9167705" y="8722642"/>
            <a:ext cx="304801" cy="317501"/>
          </a:xfrm>
          <a:prstGeom prst="rect">
            <a:avLst/>
          </a:prstGeom>
        </p:spPr>
        <p:txBody>
          <a:bodyPr/>
          <a:lstStyle>
            <a:lvl1pPr defTabSz="646995">
              <a:defRPr sz="1500"/>
            </a:lvl1pPr>
          </a:lstStyle>
          <a:p>
            <a:fld id="{86CB4B4D-7CA3-9044-876B-883B54F8677D}" type="slidenum">
              <a:t>‹Nr.›</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exture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76" name="Shape 1076"/>
          <p:cNvSpPr>
            <a:spLocks noGrp="1"/>
          </p:cNvSpPr>
          <p:nvPr>
            <p:ph type="title"/>
          </p:nvPr>
        </p:nvSpPr>
        <p:spPr>
          <a:xfrm>
            <a:off x="647701" y="215900"/>
            <a:ext cx="11709401" cy="2603501"/>
          </a:xfrm>
          <a:prstGeom prst="rect">
            <a:avLst/>
          </a:prstGeom>
        </p:spPr>
        <p:txBody>
          <a:bodyPr>
            <a:normAutofit/>
          </a:bodyPr>
          <a:lstStyle>
            <a:lvl1pPr marL="0" marR="57734" indent="57734" defTabSz="1293992">
              <a:defRPr sz="6200"/>
            </a:lvl1pPr>
          </a:lstStyle>
          <a:p>
            <a:r>
              <a:t>Title Text</a:t>
            </a:r>
          </a:p>
        </p:txBody>
      </p:sp>
      <p:sp>
        <p:nvSpPr>
          <p:cNvPr id="1077" name="Shape 1077"/>
          <p:cNvSpPr>
            <a:spLocks noGrp="1"/>
          </p:cNvSpPr>
          <p:nvPr>
            <p:ph type="body" idx="1"/>
          </p:nvPr>
        </p:nvSpPr>
        <p:spPr>
          <a:xfrm>
            <a:off x="647701" y="2819400"/>
            <a:ext cx="11709401" cy="6934202"/>
          </a:xfrm>
          <a:prstGeom prst="rect">
            <a:avLst/>
          </a:prstGeom>
        </p:spPr>
        <p:txBody>
          <a:bodyPr>
            <a:normAutofit/>
          </a:bodyPr>
          <a:lstStyle>
            <a:lvl1pPr marL="383120" marR="57734" indent="-342528" defTabSz="1293992">
              <a:defRPr sz="4400"/>
            </a:lvl1pPr>
            <a:lvl2pPr marL="828708" marR="57734" indent="-330867" defTabSz="1293992">
              <a:spcBef>
                <a:spcPts val="1000"/>
              </a:spcBef>
              <a:buClr>
                <a:srgbClr val="00D5FF"/>
              </a:buClr>
              <a:defRPr sz="4400"/>
            </a:lvl2pPr>
            <a:lvl3pPr marL="1250874" marR="57734" indent="-295835" defTabSz="1293992">
              <a:spcBef>
                <a:spcPts val="1000"/>
              </a:spcBef>
              <a:defRPr sz="4400"/>
            </a:lvl3pPr>
            <a:lvl4pPr marL="1771467" marR="57734" indent="-359227" defTabSz="1293992">
              <a:spcBef>
                <a:spcPts val="1000"/>
              </a:spcBef>
              <a:buClr>
                <a:srgbClr val="00D5FF"/>
              </a:buClr>
              <a:defRPr sz="4400"/>
            </a:lvl4pPr>
            <a:lvl5pPr marL="2228667" marR="57734" indent="-359228" defTabSz="1293992">
              <a:spcBef>
                <a:spcPts val="1000"/>
              </a:spcBef>
              <a:defRPr sz="4400"/>
            </a:lvl5pPr>
          </a:lstStyle>
          <a:p>
            <a:r>
              <a:t>Body Level One</a:t>
            </a:r>
          </a:p>
          <a:p>
            <a:pPr lvl="1"/>
            <a:r>
              <a:t>Body Level Two</a:t>
            </a:r>
          </a:p>
          <a:p>
            <a:pPr lvl="2"/>
            <a:r>
              <a:t>Body Level Three</a:t>
            </a:r>
          </a:p>
          <a:p>
            <a:pPr lvl="3"/>
            <a:r>
              <a:t>Body Level Four</a:t>
            </a:r>
          </a:p>
          <a:p>
            <a:pPr lvl="4"/>
            <a:r>
              <a:t>Body Level Five</a:t>
            </a:r>
          </a:p>
        </p:txBody>
      </p:sp>
      <p:sp>
        <p:nvSpPr>
          <p:cNvPr id="1078" name="Shape 1078"/>
          <p:cNvSpPr>
            <a:spLocks noGrp="1"/>
          </p:cNvSpPr>
          <p:nvPr>
            <p:ph type="sldNum" sz="quarter" idx="2"/>
          </p:nvPr>
        </p:nvSpPr>
        <p:spPr>
          <a:xfrm>
            <a:off x="10664645" y="9202170"/>
            <a:ext cx="342901" cy="355601"/>
          </a:xfrm>
          <a:prstGeom prst="rect">
            <a:avLst/>
          </a:prstGeom>
        </p:spPr>
        <p:txBody>
          <a:bodyPr/>
          <a:lstStyle>
            <a:lvl1pPr defTabSz="646995">
              <a:defRPr sz="1800"/>
            </a:lvl1pPr>
          </a:lstStyle>
          <a:p>
            <a:fld id="{86CB4B4D-7CA3-9044-876B-883B54F8677D}" type="slidenum">
              <a:t>‹Nr.›</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Normale Seite">
    <p:bg>
      <p:bgPr>
        <a:solidFill>
          <a:srgbClr val="FFFFFF"/>
        </a:solidFill>
        <a:effectLst/>
      </p:bgPr>
    </p:bg>
    <p:spTree>
      <p:nvGrpSpPr>
        <p:cNvPr id="1" name=""/>
        <p:cNvGrpSpPr/>
        <p:nvPr/>
      </p:nvGrpSpPr>
      <p:grpSpPr>
        <a:xfrm>
          <a:off x="0" y="0"/>
          <a:ext cx="0" cy="0"/>
          <a:chOff x="0" y="0"/>
          <a:chExt cx="0" cy="0"/>
        </a:xfrm>
      </p:grpSpPr>
      <p:sp>
        <p:nvSpPr>
          <p:cNvPr id="1097" name="Shape 1097"/>
          <p:cNvSpPr/>
          <p:nvPr/>
        </p:nvSpPr>
        <p:spPr>
          <a:xfrm>
            <a:off x="2257" y="-1"/>
            <a:ext cx="13000288" cy="9753601"/>
          </a:xfrm>
          <a:prstGeom prst="rect">
            <a:avLst/>
          </a:prstGeom>
          <a:gradFill>
            <a:gsLst>
              <a:gs pos="0">
                <a:srgbClr val="FFFFFF"/>
              </a:gs>
              <a:gs pos="100000">
                <a:srgbClr val="CFDAE9"/>
              </a:gs>
            </a:gsLst>
            <a:lin ang="16200000"/>
          </a:gradFill>
          <a:ln w="12700">
            <a:miter lim="400000"/>
          </a:ln>
        </p:spPr>
        <p:txBody>
          <a:bodyPr lIns="50800" tIns="50800" rIns="50800" bIns="50800" anchor="ctr"/>
          <a:lstStyle/>
          <a:p>
            <a:pPr algn="ctr" defTabSz="1300480">
              <a:defRPr sz="2200" b="1">
                <a:solidFill>
                  <a:srgbClr val="FFFFFF"/>
                </a:solidFill>
                <a:latin typeface="Arial"/>
                <a:ea typeface="Arial"/>
                <a:cs typeface="Arial"/>
                <a:sym typeface="Arial"/>
              </a:defRPr>
            </a:pPr>
            <a:endParaRPr/>
          </a:p>
        </p:txBody>
      </p:sp>
      <p:sp>
        <p:nvSpPr>
          <p:cNvPr id="1098" name="Shape 1098"/>
          <p:cNvSpPr/>
          <p:nvPr/>
        </p:nvSpPr>
        <p:spPr>
          <a:xfrm>
            <a:off x="-1" y="9287678"/>
            <a:ext cx="13004802" cy="465921"/>
          </a:xfrm>
          <a:prstGeom prst="rect">
            <a:avLst/>
          </a:prstGeom>
          <a:solidFill>
            <a:srgbClr val="89ABCA"/>
          </a:solidFill>
          <a:ln w="12700">
            <a:miter lim="400000"/>
          </a:ln>
        </p:spPr>
        <p:txBody>
          <a:bodyPr lIns="50800" tIns="50800" rIns="50800" bIns="50800" anchor="ctr"/>
          <a:lstStyle/>
          <a:p>
            <a:pPr algn="ctr" defTabSz="1300480">
              <a:defRPr sz="3800">
                <a:latin typeface="Arial Black"/>
                <a:ea typeface="Arial Black"/>
                <a:cs typeface="Arial Black"/>
                <a:sym typeface="Arial Black"/>
              </a:defRPr>
            </a:pPr>
            <a:endParaRPr/>
          </a:p>
        </p:txBody>
      </p:sp>
      <p:pic>
        <p:nvPicPr>
          <p:cNvPr id="1099" name="image7.png"/>
          <p:cNvPicPr>
            <a:picLocks noChangeAspect="1"/>
          </p:cNvPicPr>
          <p:nvPr/>
        </p:nvPicPr>
        <p:blipFill>
          <a:blip r:embed="rId2"/>
          <a:stretch>
            <a:fillRect/>
          </a:stretch>
        </p:blipFill>
        <p:spPr>
          <a:xfrm>
            <a:off x="2258" y="604"/>
            <a:ext cx="8706599" cy="1228291"/>
          </a:xfrm>
          <a:prstGeom prst="rect">
            <a:avLst/>
          </a:prstGeom>
          <a:ln w="88900">
            <a:miter lim="400000"/>
          </a:ln>
        </p:spPr>
      </p:pic>
      <p:sp>
        <p:nvSpPr>
          <p:cNvPr id="1100" name="Shape 1100"/>
          <p:cNvSpPr/>
          <p:nvPr/>
        </p:nvSpPr>
        <p:spPr>
          <a:xfrm>
            <a:off x="-51201" y="1142276"/>
            <a:ext cx="13107202" cy="102402"/>
          </a:xfrm>
          <a:prstGeom prst="rect">
            <a:avLst/>
          </a:prstGeom>
          <a:solidFill>
            <a:srgbClr val="084997"/>
          </a:solidFill>
          <a:ln w="12700">
            <a:miter lim="400000"/>
          </a:ln>
        </p:spPr>
        <p:txBody>
          <a:bodyPr lIns="50800" tIns="50800" rIns="50800" bIns="50800" anchor="ctr"/>
          <a:lstStyle/>
          <a:p>
            <a:pPr algn="ctr" defTabSz="1300480">
              <a:defRPr sz="2200" b="1">
                <a:solidFill>
                  <a:srgbClr val="FFFFFF"/>
                </a:solidFill>
                <a:latin typeface="Arial"/>
                <a:ea typeface="Arial"/>
                <a:cs typeface="Arial"/>
                <a:sym typeface="Arial"/>
              </a:defRPr>
            </a:pPr>
            <a:endParaRPr/>
          </a:p>
        </p:txBody>
      </p:sp>
      <p:pic>
        <p:nvPicPr>
          <p:cNvPr id="1101" name="image8.png"/>
          <p:cNvPicPr>
            <a:picLocks noChangeAspect="1"/>
          </p:cNvPicPr>
          <p:nvPr/>
        </p:nvPicPr>
        <p:blipFill>
          <a:blip r:embed="rId3"/>
          <a:stretch>
            <a:fillRect/>
          </a:stretch>
        </p:blipFill>
        <p:spPr>
          <a:xfrm>
            <a:off x="9174835" y="103010"/>
            <a:ext cx="3321878" cy="894355"/>
          </a:xfrm>
          <a:prstGeom prst="rect">
            <a:avLst/>
          </a:prstGeom>
          <a:ln w="88900">
            <a:miter lim="400000"/>
          </a:ln>
        </p:spPr>
      </p:pic>
      <p:sp>
        <p:nvSpPr>
          <p:cNvPr id="1102" name="Shape 1102"/>
          <p:cNvSpPr>
            <a:spLocks noGrp="1"/>
          </p:cNvSpPr>
          <p:nvPr>
            <p:ph type="title"/>
          </p:nvPr>
        </p:nvSpPr>
        <p:spPr>
          <a:xfrm>
            <a:off x="1766398" y="1919614"/>
            <a:ext cx="10637834" cy="901845"/>
          </a:xfrm>
          <a:prstGeom prst="rect">
            <a:avLst/>
          </a:prstGeom>
          <a:effectLst/>
        </p:spPr>
        <p:txBody>
          <a:bodyPr lIns="0" tIns="0" rIns="0" bIns="0" anchor="t">
            <a:normAutofit/>
          </a:bodyPr>
          <a:lstStyle>
            <a:lvl1pPr marL="0" marR="0" algn="l" defTabSz="1300480">
              <a:defRPr sz="2200" b="1">
                <a:solidFill>
                  <a:srgbClr val="000000"/>
                </a:solidFill>
                <a:uFillTx/>
                <a:latin typeface="Arial"/>
                <a:ea typeface="Arial"/>
                <a:cs typeface="Arial"/>
                <a:sym typeface="Arial"/>
              </a:defRPr>
            </a:lvl1pPr>
          </a:lstStyle>
          <a:p>
            <a:r>
              <a:t>Title Text</a:t>
            </a:r>
          </a:p>
        </p:txBody>
      </p:sp>
      <p:sp>
        <p:nvSpPr>
          <p:cNvPr id="1103" name="Shape 1103"/>
          <p:cNvSpPr>
            <a:spLocks noGrp="1"/>
          </p:cNvSpPr>
          <p:nvPr>
            <p:ph type="body" idx="1"/>
          </p:nvPr>
        </p:nvSpPr>
        <p:spPr>
          <a:xfrm>
            <a:off x="1766398" y="3125923"/>
            <a:ext cx="10622030" cy="5591359"/>
          </a:xfrm>
          <a:prstGeom prst="rect">
            <a:avLst/>
          </a:prstGeom>
          <a:effectLst/>
        </p:spPr>
        <p:txBody>
          <a:bodyPr lIns="0" tIns="0" rIns="0" bIns="0">
            <a:normAutofit/>
          </a:bodyPr>
          <a:lstStyle>
            <a:lvl1pPr marL="0" marR="0" indent="0" defTabSz="1300480">
              <a:spcBef>
                <a:spcPts val="400"/>
              </a:spcBef>
              <a:buClrTx/>
              <a:buSzTx/>
              <a:buFontTx/>
              <a:buNone/>
              <a:defRPr sz="1600">
                <a:solidFill>
                  <a:srgbClr val="000000"/>
                </a:solidFill>
                <a:uFillTx/>
                <a:latin typeface="Arial"/>
                <a:ea typeface="Arial"/>
                <a:cs typeface="Arial"/>
                <a:sym typeface="Arial"/>
              </a:defRPr>
            </a:lvl1pPr>
            <a:lvl2pPr marL="0" marR="0" indent="0" defTabSz="1300480">
              <a:spcBef>
                <a:spcPts val="400"/>
              </a:spcBef>
              <a:buClrTx/>
              <a:buSzPct val="100000"/>
              <a:buFontTx/>
              <a:buChar char="•"/>
              <a:defRPr sz="1600">
                <a:solidFill>
                  <a:srgbClr val="000000"/>
                </a:solidFill>
                <a:uFillTx/>
                <a:latin typeface="Arial"/>
                <a:ea typeface="Arial"/>
                <a:cs typeface="Arial"/>
                <a:sym typeface="Arial"/>
              </a:defRPr>
            </a:lvl2pPr>
            <a:lvl3pPr marL="0" marR="0" indent="0" defTabSz="1300480">
              <a:spcBef>
                <a:spcPts val="400"/>
              </a:spcBef>
              <a:buClrTx/>
              <a:buSzPct val="100000"/>
              <a:buFontTx/>
              <a:buChar char="–"/>
              <a:defRPr sz="1600">
                <a:solidFill>
                  <a:srgbClr val="000000"/>
                </a:solidFill>
                <a:uFillTx/>
                <a:latin typeface="Arial"/>
                <a:ea typeface="Arial"/>
                <a:cs typeface="Arial"/>
                <a:sym typeface="Arial"/>
              </a:defRPr>
            </a:lvl3pPr>
            <a:lvl4pPr marL="0" marR="0" indent="0" defTabSz="1300480">
              <a:spcBef>
                <a:spcPts val="400"/>
              </a:spcBef>
              <a:buClrTx/>
              <a:buSzPct val="100000"/>
              <a:buFontTx/>
              <a:buChar char="–"/>
              <a:defRPr sz="1600">
                <a:solidFill>
                  <a:srgbClr val="000000"/>
                </a:solidFill>
                <a:uFillTx/>
                <a:latin typeface="Arial"/>
                <a:ea typeface="Arial"/>
                <a:cs typeface="Arial"/>
                <a:sym typeface="Arial"/>
              </a:defRPr>
            </a:lvl4pPr>
            <a:lvl5pPr marL="0" marR="0" indent="0" defTabSz="1300480">
              <a:spcBef>
                <a:spcPts val="400"/>
              </a:spcBef>
              <a:buClrTx/>
              <a:buSzTx/>
              <a:buFontTx/>
              <a:buNone/>
              <a:defRPr sz="1600">
                <a:solidFill>
                  <a:srgbClr val="000000"/>
                </a:solidFill>
                <a:uFillTx/>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04" name="Shape 1104"/>
          <p:cNvSpPr>
            <a:spLocks noGrp="1"/>
          </p:cNvSpPr>
          <p:nvPr>
            <p:ph type="sldNum" sz="quarter" idx="2"/>
          </p:nvPr>
        </p:nvSpPr>
        <p:spPr>
          <a:xfrm>
            <a:off x="10116908" y="9345532"/>
            <a:ext cx="266973" cy="259223"/>
          </a:xfrm>
          <a:prstGeom prst="rect">
            <a:avLst/>
          </a:prstGeom>
        </p:spPr>
        <p:txBody>
          <a:bodyPr lIns="0" tIns="0" rIns="0" bIns="0" anchor="t"/>
          <a:lstStyle>
            <a:lvl1pPr algn="l" defTabSz="1300480">
              <a:defRPr sz="1800">
                <a:solidFill>
                  <a:srgbClr val="000000"/>
                </a:solidFill>
                <a:uFillTx/>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1"/>
          <a:srcRect/>
          <a:tile tx="0" ty="0" sx="100000" sy="100000" flip="none" algn="tl"/>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47700" y="215900"/>
            <a:ext cx="11709400" cy="2603500"/>
          </a:xfrm>
          <a:prstGeom prst="rect">
            <a:avLst/>
          </a:prstGeom>
          <a:ln w="12700">
            <a:miter lim="400000"/>
          </a:ln>
          <a:effectLst>
            <a:outerShdw blurRad="63500" dist="38100" dir="16979964" rotWithShape="0">
              <a:srgbClr val="929292">
                <a:alpha val="75000"/>
              </a:srgbClr>
            </a:outerShdw>
          </a:effectLst>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3" name="Shape 3"/>
          <p:cNvSpPr>
            <a:spLocks noGrp="1"/>
          </p:cNvSpPr>
          <p:nvPr>
            <p:ph type="body" idx="1"/>
          </p:nvPr>
        </p:nvSpPr>
        <p:spPr>
          <a:xfrm>
            <a:off x="647700" y="2806700"/>
            <a:ext cx="11709400" cy="6946900"/>
          </a:xfrm>
          <a:prstGeom prst="rect">
            <a:avLst/>
          </a:prstGeom>
          <a:ln w="12700">
            <a:miter lim="400000"/>
          </a:ln>
          <a:effectLst>
            <a:outerShdw blurRad="63500" dist="25400" dir="16979902" rotWithShape="0">
              <a:srgbClr val="929292">
                <a:alpha val="75000"/>
              </a:srgbClr>
            </a:outerShdw>
          </a:effectLst>
          <a:extLst>
            <a:ext uri="{C572A759-6A51-4108-AA02-DFA0A04FC94B}">
              <ma14:wrappingTextBoxFlag xmlns:ma14="http://schemas.microsoft.com/office/mac/drawingml/2011/main" xmlns="" val="1"/>
            </a:ext>
          </a:extLst>
        </p:spPr>
        <p:txBody>
          <a:bodyPr lIns="50800" tIns="50800" rIns="50800" bIns="50800"/>
          <a:lstStyle>
            <a:lvl2pPr marL="783590" indent="-285750">
              <a:spcBef>
                <a:spcPts val="900"/>
              </a:spcBef>
              <a:buClr>
                <a:srgbClr val="D6D7FF"/>
              </a:buClr>
              <a:defRPr sz="3800"/>
            </a:lvl2pPr>
            <a:lvl3pPr marL="1183639" indent="-228600">
              <a:spcBef>
                <a:spcPts val="700"/>
              </a:spcBef>
              <a:defRPr sz="3200"/>
            </a:lvl3pPr>
            <a:lvl4pPr marL="1640839" indent="-228600">
              <a:spcBef>
                <a:spcPts val="600"/>
              </a:spcBef>
              <a:buClr>
                <a:srgbClr val="D6D7FF"/>
              </a:buClr>
              <a:defRPr sz="2800"/>
            </a:lvl4pPr>
            <a:lvl5pPr marL="2098039" indent="-228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0679124" y="9238205"/>
            <a:ext cx="317501" cy="330201"/>
          </a:xfrm>
          <a:prstGeom prst="rect">
            <a:avLst/>
          </a:prstGeom>
          <a:ln w="12700">
            <a:miter lim="400000"/>
          </a:ln>
        </p:spPr>
        <p:txBody>
          <a:bodyPr wrap="none" lIns="50800" tIns="50800" rIns="50800" bIns="50800" anchor="b">
            <a:spAutoFit/>
          </a:bodyPr>
          <a:lstStyle>
            <a:lvl1pPr algn="ctr" defTabSz="647700">
              <a:defRPr sz="1600">
                <a:solidFill>
                  <a:srgbClr val="FFFFFF"/>
                </a:solidFill>
                <a:uFill>
                  <a:solidFill>
                    <a:srgbClr val="FFFFFF"/>
                  </a:solidFill>
                </a:uFill>
                <a:latin typeface="Gill Sans Light"/>
                <a:ea typeface="Gill Sans Light"/>
                <a:cs typeface="Gill Sans Light"/>
                <a:sym typeface="Gill Sans Light"/>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6"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8"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8" r:id="rId69"/>
    <p:sldLayoutId id="2147483729" r:id="rId70"/>
    <p:sldLayoutId id="2147483731" r:id="rId71"/>
    <p:sldLayoutId id="2147483732" r:id="rId72"/>
    <p:sldLayoutId id="2147483733" r:id="rId73"/>
    <p:sldLayoutId id="2147483735" r:id="rId74"/>
    <p:sldLayoutId id="2147483736" r:id="rId75"/>
    <p:sldLayoutId id="2147483737" r:id="rId76"/>
    <p:sldLayoutId id="2147483738" r:id="rId77"/>
    <p:sldLayoutId id="2147483739" r:id="rId78"/>
    <p:sldLayoutId id="2147483740" r:id="rId79"/>
    <p:sldLayoutId id="2147483741" r:id="rId80"/>
    <p:sldLayoutId id="2147483742" r:id="rId81"/>
    <p:sldLayoutId id="2147483743" r:id="rId82"/>
    <p:sldLayoutId id="2147483744" r:id="rId83"/>
    <p:sldLayoutId id="2147483745" r:id="rId84"/>
    <p:sldLayoutId id="2147483746" r:id="rId85"/>
    <p:sldLayoutId id="2147483747" r:id="rId86"/>
    <p:sldLayoutId id="2147483748" r:id="rId87"/>
    <p:sldLayoutId id="2147483749" r:id="rId88"/>
    <p:sldLayoutId id="2147483750" r:id="rId89"/>
    <p:sldLayoutId id="2147483751" r:id="rId90"/>
    <p:sldLayoutId id="2147483758" r:id="rId91"/>
    <p:sldLayoutId id="2147483759" r:id="rId92"/>
    <p:sldLayoutId id="2147483760" r:id="rId93"/>
    <p:sldLayoutId id="2147483764" r:id="rId94"/>
    <p:sldLayoutId id="2147483766" r:id="rId95"/>
    <p:sldLayoutId id="2147483768" r:id="rId96"/>
    <p:sldLayoutId id="2147483769" r:id="rId97"/>
    <p:sldLayoutId id="2147483770" r:id="rId98"/>
    <p:sldLayoutId id="2147483772" r:id="rId99"/>
    <p:sldLayoutId id="2147483774" r:id="rId100"/>
    <p:sldLayoutId id="2147483775" r:id="rId101"/>
    <p:sldLayoutId id="2147483777" r:id="rId102"/>
    <p:sldLayoutId id="2147483781" r:id="rId103"/>
    <p:sldLayoutId id="2147483783" r:id="rId104"/>
    <p:sldLayoutId id="2147483784" r:id="rId105"/>
    <p:sldLayoutId id="2147483785" r:id="rId106"/>
    <p:sldLayoutId id="2147483786" r:id="rId107"/>
    <p:sldLayoutId id="2147483787" r:id="rId108"/>
    <p:sldLayoutId id="2147483789" r:id="rId109"/>
  </p:sldLayoutIdLst>
  <p:transition spd="med"/>
  <p:txStyles>
    <p:titleStyle>
      <a:lvl1pPr marL="57799" marR="57799" indent="0" algn="ctr" defTabSz="12954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1pPr>
      <a:lvl2pPr marL="57799" marR="57799" indent="228600" algn="ctr" defTabSz="12954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2pPr>
      <a:lvl3pPr marL="57799" marR="57799" indent="457200" algn="ctr" defTabSz="12954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3pPr>
      <a:lvl4pPr marL="57799" marR="57799" indent="685800" algn="ctr" defTabSz="12954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4pPr>
      <a:lvl5pPr marL="57799" marR="57799" indent="914400" algn="ctr" defTabSz="12954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5pPr>
      <a:lvl6pPr marL="57799" marR="57799" indent="1143000" algn="ctr" defTabSz="12954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6pPr>
      <a:lvl7pPr marL="57799" marR="57799" indent="1371600" algn="ctr" defTabSz="12954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7pPr>
      <a:lvl8pPr marL="57799" marR="57799" indent="1600200" algn="ctr" defTabSz="12954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8pPr>
      <a:lvl9pPr marL="57799" marR="57799" indent="1828800" algn="ctr" defTabSz="1295400" rtl="0" latinLnBrk="0">
        <a:lnSpc>
          <a:spcPct val="100000"/>
        </a:lnSpc>
        <a:spcBef>
          <a:spcPts val="0"/>
        </a:spcBef>
        <a:spcAft>
          <a:spcPts val="0"/>
        </a:spcAft>
        <a:buClrTx/>
        <a:buSzTx/>
        <a:buFontTx/>
        <a:buNone/>
        <a:tabLst/>
        <a:defRPr sz="60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9pPr>
    </p:titleStyle>
    <p:bodyStyle>
      <a:lvl1pPr marL="383540" marR="57799" indent="-342900" algn="l" defTabSz="1295400" rtl="0" latinLnBrk="0">
        <a:lnSpc>
          <a:spcPct val="100000"/>
        </a:lnSpc>
        <a:spcBef>
          <a:spcPts val="1000"/>
        </a:spcBef>
        <a:spcAft>
          <a:spcPts val="0"/>
        </a:spcAft>
        <a:buClr>
          <a:srgbClr val="00D5FF"/>
        </a:buClr>
        <a:buSzPct val="65000"/>
        <a:buFont typeface="Gill Sans Light"/>
        <a:buChar char="n"/>
        <a:tabLst/>
        <a:defRPr sz="42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1pPr>
      <a:lvl2pPr marL="813668" marR="57799" indent="-315828" algn="l" defTabSz="1295400" rtl="0" latinLnBrk="0">
        <a:lnSpc>
          <a:spcPct val="100000"/>
        </a:lnSpc>
        <a:spcBef>
          <a:spcPts val="1000"/>
        </a:spcBef>
        <a:spcAft>
          <a:spcPts val="0"/>
        </a:spcAft>
        <a:buClr>
          <a:srgbClr val="00D5FF"/>
        </a:buClr>
        <a:buSzPct val="65000"/>
        <a:buFont typeface="Gill Sans Light"/>
        <a:buChar char="n"/>
        <a:tabLst/>
        <a:defRPr sz="42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2pPr>
      <a:lvl3pPr marL="1255077" marR="57799" indent="-300037" algn="l" defTabSz="1295400" rtl="0" latinLnBrk="0">
        <a:lnSpc>
          <a:spcPct val="100000"/>
        </a:lnSpc>
        <a:spcBef>
          <a:spcPts val="1000"/>
        </a:spcBef>
        <a:spcAft>
          <a:spcPts val="0"/>
        </a:spcAft>
        <a:buClr>
          <a:srgbClr val="00D5FF"/>
        </a:buClr>
        <a:buSzPct val="65000"/>
        <a:buFont typeface="Gill Sans Light"/>
        <a:buChar char="n"/>
        <a:tabLst/>
        <a:defRPr sz="42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3pPr>
      <a:lvl4pPr marL="1755139" marR="57799" indent="-342900" algn="l" defTabSz="1295400" rtl="0" latinLnBrk="0">
        <a:lnSpc>
          <a:spcPct val="100000"/>
        </a:lnSpc>
        <a:spcBef>
          <a:spcPts val="1000"/>
        </a:spcBef>
        <a:spcAft>
          <a:spcPts val="0"/>
        </a:spcAft>
        <a:buClr>
          <a:srgbClr val="00D5FF"/>
        </a:buClr>
        <a:buSzPct val="65000"/>
        <a:buFont typeface="Gill Sans Light"/>
        <a:buChar char="n"/>
        <a:tabLst/>
        <a:defRPr sz="42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4pPr>
      <a:lvl5pPr marL="2212339" marR="57799" indent="-342900" algn="l" defTabSz="1295400" rtl="0" latinLnBrk="0">
        <a:lnSpc>
          <a:spcPct val="100000"/>
        </a:lnSpc>
        <a:spcBef>
          <a:spcPts val="1000"/>
        </a:spcBef>
        <a:spcAft>
          <a:spcPts val="0"/>
        </a:spcAft>
        <a:buClr>
          <a:srgbClr val="00D5FF"/>
        </a:buClr>
        <a:buSzPct val="65000"/>
        <a:buFont typeface="Gill Sans Light"/>
        <a:buChar char="n"/>
        <a:tabLst/>
        <a:defRPr sz="42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5pPr>
      <a:lvl6pPr marL="2654256" marR="57799" indent="-660356" algn="l" defTabSz="1295400" rtl="0" latinLnBrk="0">
        <a:lnSpc>
          <a:spcPct val="100000"/>
        </a:lnSpc>
        <a:spcBef>
          <a:spcPts val="1000"/>
        </a:spcBef>
        <a:spcAft>
          <a:spcPts val="0"/>
        </a:spcAft>
        <a:buClr>
          <a:srgbClr val="00D5FF"/>
        </a:buClr>
        <a:buSzPct val="171000"/>
        <a:buFont typeface="Gill Sans Light"/>
        <a:buChar char="n"/>
        <a:tabLst/>
        <a:defRPr sz="42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6pPr>
      <a:lvl7pPr marL="3009856" marR="57799" indent="-660356" algn="l" defTabSz="1295400" rtl="0" latinLnBrk="0">
        <a:lnSpc>
          <a:spcPct val="100000"/>
        </a:lnSpc>
        <a:spcBef>
          <a:spcPts val="1000"/>
        </a:spcBef>
        <a:spcAft>
          <a:spcPts val="0"/>
        </a:spcAft>
        <a:buClr>
          <a:srgbClr val="00D5FF"/>
        </a:buClr>
        <a:buSzPct val="171000"/>
        <a:buFont typeface="Gill Sans Light"/>
        <a:buChar char="n"/>
        <a:tabLst/>
        <a:defRPr sz="42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7pPr>
      <a:lvl8pPr marL="3365456" marR="57799" indent="-660356" algn="l" defTabSz="1295400" rtl="0" latinLnBrk="0">
        <a:lnSpc>
          <a:spcPct val="100000"/>
        </a:lnSpc>
        <a:spcBef>
          <a:spcPts val="1000"/>
        </a:spcBef>
        <a:spcAft>
          <a:spcPts val="0"/>
        </a:spcAft>
        <a:buClr>
          <a:srgbClr val="00D5FF"/>
        </a:buClr>
        <a:buSzPct val="171000"/>
        <a:buFont typeface="Gill Sans Light"/>
        <a:buChar char="n"/>
        <a:tabLst/>
        <a:defRPr sz="42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8pPr>
      <a:lvl9pPr marL="3721056" marR="57799" indent="-660356" algn="l" defTabSz="1295400" rtl="0" latinLnBrk="0">
        <a:lnSpc>
          <a:spcPct val="100000"/>
        </a:lnSpc>
        <a:spcBef>
          <a:spcPts val="1000"/>
        </a:spcBef>
        <a:spcAft>
          <a:spcPts val="0"/>
        </a:spcAft>
        <a:buClr>
          <a:srgbClr val="00D5FF"/>
        </a:buClr>
        <a:buSzPct val="171000"/>
        <a:buFont typeface="Gill Sans Light"/>
        <a:buChar char="n"/>
        <a:tabLst/>
        <a:defRPr sz="4200" b="0" i="0" u="none" strike="noStrike" cap="none" spc="0" baseline="0">
          <a:ln>
            <a:noFill/>
          </a:ln>
          <a:solidFill>
            <a:srgbClr val="FFFFFF"/>
          </a:solidFill>
          <a:uFill>
            <a:solidFill>
              <a:srgbClr val="FFFFFF"/>
            </a:solidFill>
          </a:uFill>
          <a:latin typeface="Gill Sans Light"/>
          <a:ea typeface="Gill Sans Light"/>
          <a:cs typeface="Gill Sans Light"/>
          <a:sym typeface="Gill Sans Light"/>
        </a:defRPr>
      </a:lvl9pPr>
    </p:bodyStyle>
    <p:otherStyle>
      <a:lvl1pPr marL="0" marR="0" indent="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FFFFFF"/>
            </a:solidFill>
          </a:uFill>
          <a:latin typeface="+mn-lt"/>
          <a:ea typeface="+mn-ea"/>
          <a:cs typeface="+mn-cs"/>
          <a:sym typeface="Gill Sans Light"/>
        </a:defRPr>
      </a:lvl1pPr>
      <a:lvl2pPr marL="0" marR="0" indent="2286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FFFFFF"/>
            </a:solidFill>
          </a:uFill>
          <a:latin typeface="+mn-lt"/>
          <a:ea typeface="+mn-ea"/>
          <a:cs typeface="+mn-cs"/>
          <a:sym typeface="Gill Sans Light"/>
        </a:defRPr>
      </a:lvl2pPr>
      <a:lvl3pPr marL="0" marR="0" indent="4572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FFFFFF"/>
            </a:solidFill>
          </a:uFill>
          <a:latin typeface="+mn-lt"/>
          <a:ea typeface="+mn-ea"/>
          <a:cs typeface="+mn-cs"/>
          <a:sym typeface="Gill Sans Light"/>
        </a:defRPr>
      </a:lvl3pPr>
      <a:lvl4pPr marL="0" marR="0" indent="6858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FFFFFF"/>
            </a:solidFill>
          </a:uFill>
          <a:latin typeface="+mn-lt"/>
          <a:ea typeface="+mn-ea"/>
          <a:cs typeface="+mn-cs"/>
          <a:sym typeface="Gill Sans Light"/>
        </a:defRPr>
      </a:lvl4pPr>
      <a:lvl5pPr marL="0" marR="0" indent="9144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FFFFFF"/>
            </a:solidFill>
          </a:uFill>
          <a:latin typeface="+mn-lt"/>
          <a:ea typeface="+mn-ea"/>
          <a:cs typeface="+mn-cs"/>
          <a:sym typeface="Gill Sans Light"/>
        </a:defRPr>
      </a:lvl5pPr>
      <a:lvl6pPr marL="0" marR="0" indent="11430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FFFFFF"/>
            </a:solidFill>
          </a:uFill>
          <a:latin typeface="+mn-lt"/>
          <a:ea typeface="+mn-ea"/>
          <a:cs typeface="+mn-cs"/>
          <a:sym typeface="Gill Sans Light"/>
        </a:defRPr>
      </a:lvl6pPr>
      <a:lvl7pPr marL="0" marR="0" indent="13716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FFFFFF"/>
            </a:solidFill>
          </a:uFill>
          <a:latin typeface="+mn-lt"/>
          <a:ea typeface="+mn-ea"/>
          <a:cs typeface="+mn-cs"/>
          <a:sym typeface="Gill Sans Light"/>
        </a:defRPr>
      </a:lvl7pPr>
      <a:lvl8pPr marL="0" marR="0" indent="16002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FFFFFF"/>
            </a:solidFill>
          </a:uFill>
          <a:latin typeface="+mn-lt"/>
          <a:ea typeface="+mn-ea"/>
          <a:cs typeface="+mn-cs"/>
          <a:sym typeface="Gill Sans Light"/>
        </a:defRPr>
      </a:lvl8pPr>
      <a:lvl9pPr marL="0" marR="0" indent="1828800" algn="ct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FFFFFF"/>
            </a:solidFill>
          </a:uFill>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4.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7.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0.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0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6.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0.jpe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9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tif"/><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png"/><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jpeg"/><Relationship Id="rId1" Type="http://schemas.openxmlformats.org/officeDocument/2006/relationships/slideLayout" Target="../slideLayouts/slideLayout71.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1.xml"/><Relationship Id="rId7" Type="http://schemas.openxmlformats.org/officeDocument/2006/relationships/image" Target="../media/image104.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9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6.xml"/></Relationships>
</file>

<file path=ppt/slides/_rels/slide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0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09.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0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9" name="pasted-image.png"/>
          <p:cNvPicPr>
            <a:picLocks noChangeAspect="1"/>
          </p:cNvPicPr>
          <p:nvPr/>
        </p:nvPicPr>
        <p:blipFill>
          <a:blip r:embed="rId2"/>
          <a:stretch>
            <a:fillRect/>
          </a:stretch>
        </p:blipFill>
        <p:spPr>
          <a:xfrm>
            <a:off x="4886680" y="4880895"/>
            <a:ext cx="3325746" cy="1515062"/>
          </a:xfrm>
          <a:prstGeom prst="rect">
            <a:avLst/>
          </a:prstGeom>
          <a:ln w="88900">
            <a:miter lim="400000"/>
          </a:ln>
        </p:spPr>
      </p:pic>
      <p:pic>
        <p:nvPicPr>
          <p:cNvPr id="1330" name="pasted-image.png"/>
          <p:cNvPicPr>
            <a:picLocks noChangeAspect="1"/>
          </p:cNvPicPr>
          <p:nvPr/>
        </p:nvPicPr>
        <p:blipFill>
          <a:blip r:embed="rId3"/>
          <a:stretch>
            <a:fillRect/>
          </a:stretch>
        </p:blipFill>
        <p:spPr>
          <a:xfrm>
            <a:off x="5441776" y="7930308"/>
            <a:ext cx="1891712" cy="1754562"/>
          </a:xfrm>
          <a:prstGeom prst="rect">
            <a:avLst/>
          </a:prstGeom>
          <a:ln w="88900">
            <a:miter lim="400000"/>
          </a:ln>
        </p:spPr>
      </p:pic>
      <p:sp>
        <p:nvSpPr>
          <p:cNvPr id="1333" name="Shape 1333"/>
          <p:cNvSpPr/>
          <p:nvPr/>
        </p:nvSpPr>
        <p:spPr>
          <a:xfrm>
            <a:off x="-1225296" y="1974650"/>
            <a:ext cx="14740128" cy="2646878"/>
          </a:xfrm>
          <a:prstGeom prst="rect">
            <a:avLst/>
          </a:prstGeom>
          <a:ln w="12700">
            <a:miter lim="400000"/>
          </a:ln>
          <a:extLst>
            <a:ext uri="{C572A759-6A51-4108-AA02-DFA0A04FC94B}">
              <ma14:wrappingTextBoxFlag xmlns:ma14="http://schemas.microsoft.com/office/mac/drawingml/2011/main" xmlns="" val="1"/>
            </a:ext>
          </a:extLst>
        </p:spPr>
        <p:txBody>
          <a:bodyPr wrap="square" lIns="38100" tIns="38100" rIns="38100" bIns="38100" anchor="t">
            <a:spAutoFit/>
          </a:bodyPr>
          <a:lstStyle/>
          <a:p>
            <a:pPr marL="64135" marR="64135" algn="ctr" defTabSz="1178560">
              <a:spcBef>
                <a:spcPts val="2100"/>
              </a:spcBef>
              <a:tabLst>
                <a:tab pos="63500" algn="l"/>
                <a:tab pos="1257300" algn="l"/>
                <a:tab pos="2425700" algn="l"/>
                <a:tab pos="3594100" algn="l"/>
                <a:tab pos="4775200" algn="l"/>
                <a:tab pos="5969000" algn="l"/>
                <a:tab pos="7137400" algn="l"/>
                <a:tab pos="8318500" algn="l"/>
                <a:tab pos="9499600" algn="l"/>
                <a:tab pos="10680700" algn="l"/>
                <a:tab pos="11861800" algn="l"/>
                <a:tab pos="13042900" algn="l"/>
                <a:tab pos="14211300" algn="l"/>
              </a:tabLst>
              <a:defRPr sz="3400">
                <a:solidFill>
                  <a:srgbClr val="0433FF"/>
                </a:solidFill>
                <a:uFill>
                  <a:solidFill>
                    <a:srgbClr val="53D5FD"/>
                  </a:solidFill>
                </a:uFill>
                <a:latin typeface="Gill Sans Light"/>
                <a:ea typeface="Gill Sans Light"/>
                <a:cs typeface="Gill Sans Light"/>
                <a:sym typeface="Gill Sans Light"/>
              </a:defRPr>
            </a:pPr>
            <a:r>
              <a:rPr lang="en-US" sz="3200" dirty="0">
                <a:solidFill>
                  <a:srgbClr val="FF0000"/>
                </a:solidFill>
              </a:rPr>
              <a:t>       </a:t>
            </a:r>
            <a:r>
              <a:rPr lang="en-US" sz="3200" b="1" dirty="0">
                <a:solidFill>
                  <a:srgbClr val="FF0000"/>
                </a:solidFill>
              </a:rPr>
              <a:t>E. Most, A. </a:t>
            </a:r>
            <a:r>
              <a:rPr lang="en-US" sz="3200" b="1" dirty="0" err="1">
                <a:solidFill>
                  <a:srgbClr val="FF0000"/>
                </a:solidFill>
              </a:rPr>
              <a:t>Motornenko</a:t>
            </a:r>
            <a:r>
              <a:rPr lang="en-US" sz="3200" dirty="0">
                <a:solidFill>
                  <a:schemeClr val="accent1">
                    <a:lumMod val="75000"/>
                  </a:schemeClr>
                </a:solidFill>
              </a:rPr>
              <a:t>, M.O. </a:t>
            </a:r>
            <a:r>
              <a:rPr lang="en-US" sz="3200" dirty="0" err="1">
                <a:solidFill>
                  <a:schemeClr val="accent1">
                    <a:lumMod val="75000"/>
                  </a:schemeClr>
                </a:solidFill>
              </a:rPr>
              <a:t>Kuttan</a:t>
            </a:r>
            <a:r>
              <a:rPr lang="en-US" sz="3200" dirty="0">
                <a:solidFill>
                  <a:schemeClr val="accent1">
                    <a:lumMod val="75000"/>
                  </a:schemeClr>
                </a:solidFill>
              </a:rPr>
              <a:t>,</a:t>
            </a:r>
            <a:r>
              <a:rPr sz="3200" dirty="0">
                <a:solidFill>
                  <a:schemeClr val="accent1">
                    <a:lumMod val="75000"/>
                  </a:schemeClr>
                </a:solidFill>
              </a:rPr>
              <a:t> J. Papenfort,</a:t>
            </a:r>
            <a:r>
              <a:rPr lang="en-US" sz="3200" dirty="0">
                <a:solidFill>
                  <a:schemeClr val="accent1">
                    <a:lumMod val="75000"/>
                  </a:schemeClr>
                </a:solidFill>
              </a:rPr>
              <a:t> </a:t>
            </a:r>
            <a:r>
              <a:rPr lang="en-US" sz="3200" dirty="0">
                <a:solidFill>
                  <a:srgbClr val="FF0000"/>
                </a:solidFill>
              </a:rPr>
              <a:t>L. </a:t>
            </a:r>
            <a:r>
              <a:rPr lang="en-US" sz="3200" dirty="0" err="1">
                <a:solidFill>
                  <a:srgbClr val="FF0000"/>
                </a:solidFill>
              </a:rPr>
              <a:t>Weih</a:t>
            </a:r>
            <a:r>
              <a:rPr lang="en-US" sz="3200" dirty="0">
                <a:solidFill>
                  <a:schemeClr val="accent1">
                    <a:lumMod val="75000"/>
                  </a:schemeClr>
                </a:solidFill>
              </a:rPr>
              <a:t>, </a:t>
            </a:r>
            <a:r>
              <a:rPr lang="de-DE" sz="3200" b="1" dirty="0">
                <a:solidFill>
                  <a:schemeClr val="accent1">
                    <a:lumMod val="75000"/>
                  </a:schemeClr>
                </a:solidFill>
              </a:rPr>
              <a:t>L. Rezzolla, ITP</a:t>
            </a:r>
            <a:endParaRPr lang="en-US" sz="3200" dirty="0">
              <a:solidFill>
                <a:schemeClr val="accent1">
                  <a:lumMod val="75000"/>
                </a:schemeClr>
              </a:solidFill>
            </a:endParaRPr>
          </a:p>
          <a:p>
            <a:pPr marL="64135" marR="64135" algn="ctr" defTabSz="1178560">
              <a:spcBef>
                <a:spcPts val="2100"/>
              </a:spcBef>
              <a:tabLst>
                <a:tab pos="63500" algn="l"/>
                <a:tab pos="1257300" algn="l"/>
                <a:tab pos="2425700" algn="l"/>
                <a:tab pos="3594100" algn="l"/>
                <a:tab pos="4775200" algn="l"/>
                <a:tab pos="5969000" algn="l"/>
                <a:tab pos="7137400" algn="l"/>
                <a:tab pos="8318500" algn="l"/>
                <a:tab pos="9499600" algn="l"/>
                <a:tab pos="10680700" algn="l"/>
                <a:tab pos="11861800" algn="l"/>
                <a:tab pos="13042900" algn="l"/>
                <a:tab pos="14211300" algn="l"/>
              </a:tabLst>
              <a:defRPr sz="3400">
                <a:solidFill>
                  <a:srgbClr val="0433FF"/>
                </a:solidFill>
                <a:uFill>
                  <a:solidFill>
                    <a:srgbClr val="53D5FD"/>
                  </a:solidFill>
                </a:uFill>
                <a:latin typeface="Gill Sans Light"/>
                <a:ea typeface="Gill Sans Light"/>
                <a:cs typeface="Gill Sans Light"/>
                <a:sym typeface="Gill Sans Light"/>
              </a:defRPr>
            </a:pPr>
            <a:r>
              <a:rPr sz="3200" dirty="0">
                <a:solidFill>
                  <a:schemeClr val="tx1"/>
                </a:solidFill>
              </a:rPr>
              <a:t>M. </a:t>
            </a:r>
            <a:r>
              <a:rPr sz="3200" dirty="0" err="1">
                <a:solidFill>
                  <a:schemeClr val="tx1"/>
                </a:solidFill>
              </a:rPr>
              <a:t>Hanauske</a:t>
            </a:r>
            <a:r>
              <a:rPr sz="3200" dirty="0">
                <a:solidFill>
                  <a:schemeClr val="accent1">
                    <a:lumMod val="75000"/>
                  </a:schemeClr>
                </a:solidFill>
              </a:rPr>
              <a:t>,</a:t>
            </a:r>
            <a:r>
              <a:rPr lang="en-US" sz="3200" dirty="0">
                <a:solidFill>
                  <a:schemeClr val="accent1">
                    <a:lumMod val="75000"/>
                  </a:schemeClr>
                </a:solidFill>
              </a:rPr>
              <a:t> </a:t>
            </a:r>
            <a:r>
              <a:rPr sz="3200" i="1" dirty="0">
                <a:solidFill>
                  <a:schemeClr val="accent1">
                    <a:lumMod val="75000"/>
                  </a:schemeClr>
                </a:solidFill>
                <a:latin typeface="Gill Sans"/>
                <a:ea typeface="Gill Sans"/>
                <a:cs typeface="Gill Sans"/>
                <a:sym typeface="Gill Sans"/>
              </a:rPr>
              <a:t>St</a:t>
            </a:r>
            <a:r>
              <a:rPr lang="de-DE" sz="3200" i="1" dirty="0">
                <a:solidFill>
                  <a:schemeClr val="accent1">
                    <a:lumMod val="75000"/>
                  </a:schemeClr>
                </a:solidFill>
                <a:latin typeface="Gill Sans"/>
                <a:ea typeface="Gill Sans"/>
                <a:cs typeface="Gill Sans"/>
                <a:sym typeface="Gill Sans"/>
              </a:rPr>
              <a:t>. </a:t>
            </a:r>
            <a:r>
              <a:rPr sz="3200" i="1" dirty="0">
                <a:solidFill>
                  <a:schemeClr val="accent1">
                    <a:lumMod val="75000"/>
                  </a:schemeClr>
                </a:solidFill>
                <a:latin typeface="Gill Sans"/>
                <a:ea typeface="Gill Sans"/>
                <a:cs typeface="Gill Sans"/>
                <a:sym typeface="Gill Sans"/>
              </a:rPr>
              <a:t>Schramm</a:t>
            </a:r>
            <a:r>
              <a:rPr lang="de-DE" sz="3200" i="1" baseline="30000" dirty="0">
                <a:solidFill>
                  <a:schemeClr val="accent1">
                    <a:lumMod val="75000"/>
                  </a:schemeClr>
                </a:solidFill>
                <a:latin typeface="Gill Sans"/>
                <a:ea typeface="Gill Sans"/>
                <a:cs typeface="Gill Sans"/>
                <a:sym typeface="Gill Sans"/>
              </a:rPr>
              <a:t>†</a:t>
            </a:r>
            <a:r>
              <a:rPr sz="3200" dirty="0">
                <a:solidFill>
                  <a:schemeClr val="accent1">
                    <a:lumMod val="75000"/>
                  </a:schemeClr>
                </a:solidFill>
              </a:rPr>
              <a:t>,</a:t>
            </a:r>
            <a:r>
              <a:rPr lang="en-US" sz="3200" dirty="0">
                <a:solidFill>
                  <a:schemeClr val="accent1">
                    <a:lumMod val="75000"/>
                  </a:schemeClr>
                </a:solidFill>
              </a:rPr>
              <a:t> </a:t>
            </a:r>
            <a:r>
              <a:rPr sz="3200" dirty="0">
                <a:solidFill>
                  <a:schemeClr val="accent1">
                    <a:lumMod val="75000"/>
                  </a:schemeClr>
                </a:solidFill>
              </a:rPr>
              <a:t> J. </a:t>
            </a:r>
            <a:r>
              <a:rPr sz="3200" dirty="0" err="1">
                <a:solidFill>
                  <a:schemeClr val="accent1">
                    <a:lumMod val="75000"/>
                  </a:schemeClr>
                </a:solidFill>
              </a:rPr>
              <a:t>Steinheimer</a:t>
            </a:r>
            <a:r>
              <a:rPr sz="3200" dirty="0">
                <a:solidFill>
                  <a:schemeClr val="accent1">
                    <a:lumMod val="75000"/>
                  </a:schemeClr>
                </a:solidFill>
              </a:rPr>
              <a:t>, H. St</a:t>
            </a:r>
            <a:r>
              <a:rPr lang="de-DE" sz="3200" dirty="0">
                <a:solidFill>
                  <a:schemeClr val="accent1">
                    <a:lumMod val="75000"/>
                  </a:schemeClr>
                </a:solidFill>
              </a:rPr>
              <a:t>oe</a:t>
            </a:r>
            <a:r>
              <a:rPr sz="3200" dirty="0" err="1">
                <a:solidFill>
                  <a:schemeClr val="accent1">
                    <a:lumMod val="75000"/>
                  </a:schemeClr>
                </a:solidFill>
              </a:rPr>
              <a:t>cker</a:t>
            </a:r>
            <a:r>
              <a:rPr lang="de-DE" sz="3200" dirty="0">
                <a:solidFill>
                  <a:schemeClr val="accent1">
                    <a:lumMod val="75000"/>
                  </a:schemeClr>
                </a:solidFill>
              </a:rPr>
              <a:t>*, FIAS</a:t>
            </a:r>
            <a:endParaRPr sz="3200" dirty="0">
              <a:solidFill>
                <a:schemeClr val="accent1">
                  <a:lumMod val="75000"/>
                </a:schemeClr>
              </a:solidFill>
            </a:endParaRPr>
          </a:p>
          <a:p>
            <a:pPr marL="64135" marR="64135" algn="ctr" defTabSz="1178560">
              <a:spcBef>
                <a:spcPts val="2100"/>
              </a:spcBef>
              <a:tabLst>
                <a:tab pos="63500" algn="l"/>
                <a:tab pos="1257300" algn="l"/>
                <a:tab pos="2425700" algn="l"/>
                <a:tab pos="3594100" algn="l"/>
                <a:tab pos="4775200" algn="l"/>
                <a:tab pos="5969000" algn="l"/>
                <a:tab pos="7137400" algn="l"/>
                <a:tab pos="8318500" algn="l"/>
                <a:tab pos="9499600" algn="l"/>
                <a:tab pos="10680700" algn="l"/>
                <a:tab pos="11861800" algn="l"/>
                <a:tab pos="13042900" algn="l"/>
                <a:tab pos="14211300" algn="l"/>
              </a:tabLst>
              <a:defRPr sz="3400">
                <a:uFill>
                  <a:solidFill>
                    <a:srgbClr val="53D5FD"/>
                  </a:solidFill>
                </a:uFill>
                <a:latin typeface="Gill Sans Light"/>
                <a:ea typeface="Gill Sans Light"/>
                <a:cs typeface="Gill Sans Light"/>
                <a:sym typeface="Gill Sans Light"/>
              </a:defRPr>
            </a:pPr>
            <a:r>
              <a:rPr sz="3200" dirty="0"/>
              <a:t>FIAS &amp; </a:t>
            </a:r>
            <a:r>
              <a:rPr sz="3200" dirty="0" err="1"/>
              <a:t>Institut</a:t>
            </a:r>
            <a:r>
              <a:rPr sz="3200" dirty="0"/>
              <a:t> </a:t>
            </a:r>
            <a:r>
              <a:rPr lang="de-DE" sz="3200" dirty="0"/>
              <a:t>f.</a:t>
            </a:r>
            <a:r>
              <a:rPr sz="3200" dirty="0" err="1"/>
              <a:t>Theoretische</a:t>
            </a:r>
            <a:r>
              <a:rPr sz="3200" dirty="0"/>
              <a:t> </a:t>
            </a:r>
            <a:r>
              <a:rPr sz="3200" dirty="0" err="1"/>
              <a:t>Physik</a:t>
            </a:r>
            <a:r>
              <a:rPr lang="de-DE" sz="3200" dirty="0"/>
              <a:t>,</a:t>
            </a:r>
            <a:r>
              <a:rPr sz="3200" dirty="0"/>
              <a:t> Goethe </a:t>
            </a:r>
            <a:r>
              <a:rPr sz="3200" dirty="0" err="1"/>
              <a:t>Universitaet</a:t>
            </a:r>
            <a:r>
              <a:rPr sz="3200" dirty="0"/>
              <a:t> Frankfurt</a:t>
            </a:r>
            <a:br>
              <a:rPr lang="x-none" sz="3200" dirty="0"/>
            </a:br>
            <a:r>
              <a:rPr lang="en-US" sz="3200" dirty="0"/>
              <a:t>    </a:t>
            </a:r>
            <a:r>
              <a:rPr sz="3600" dirty="0"/>
              <a:t>*</a:t>
            </a:r>
            <a:r>
              <a:rPr sz="3200" dirty="0"/>
              <a:t>GSI Darmstadt, </a:t>
            </a:r>
            <a:r>
              <a:rPr sz="3200" dirty="0">
                <a:solidFill>
                  <a:schemeClr val="accent1">
                    <a:lumMod val="75000"/>
                  </a:schemeClr>
                </a:solidFill>
              </a:rPr>
              <a:t>CCNU,</a:t>
            </a:r>
            <a:r>
              <a:rPr lang="en-US" sz="3200" dirty="0">
                <a:solidFill>
                  <a:schemeClr val="accent1">
                    <a:lumMod val="75000"/>
                  </a:schemeClr>
                </a:solidFill>
              </a:rPr>
              <a:t> </a:t>
            </a:r>
            <a:r>
              <a:rPr sz="3200" dirty="0">
                <a:solidFill>
                  <a:schemeClr val="accent1">
                    <a:lumMod val="75000"/>
                  </a:schemeClr>
                </a:solidFill>
              </a:rPr>
              <a:t> Wuhan; HU, Huzhou; USTC, Hefei</a:t>
            </a:r>
            <a:r>
              <a:rPr lang="en-US" sz="3200" dirty="0">
                <a:solidFill>
                  <a:schemeClr val="accent1">
                    <a:lumMod val="75000"/>
                  </a:schemeClr>
                </a:solidFill>
              </a:rPr>
              <a:t> </a:t>
            </a:r>
            <a:endParaRPr sz="3200" dirty="0">
              <a:solidFill>
                <a:schemeClr val="accent1">
                  <a:lumMod val="75000"/>
                </a:schemeClr>
              </a:solidFill>
            </a:endParaRPr>
          </a:p>
        </p:txBody>
      </p:sp>
      <p:sp>
        <p:nvSpPr>
          <p:cNvPr id="1335" name="Shape 133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pic>
        <p:nvPicPr>
          <p:cNvPr id="3" name="Picture 2" descr="A picture containing red&#10;&#10;Description automatically generated">
            <a:extLst>
              <a:ext uri="{FF2B5EF4-FFF2-40B4-BE49-F238E27FC236}">
                <a16:creationId xmlns:a16="http://schemas.microsoft.com/office/drawing/2014/main" id="{21D2E978-7C5F-49AF-8557-F5496B078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643" y="5011232"/>
            <a:ext cx="4690882" cy="1146050"/>
          </a:xfrm>
          <a:prstGeom prst="rect">
            <a:avLst/>
          </a:prstGeom>
        </p:spPr>
      </p:pic>
      <p:pic>
        <p:nvPicPr>
          <p:cNvPr id="1026" name="Picture 2">
            <a:extLst>
              <a:ext uri="{FF2B5EF4-FFF2-40B4-BE49-F238E27FC236}">
                <a16:creationId xmlns:a16="http://schemas.microsoft.com/office/drawing/2014/main" id="{18C6E1F5-6D90-4D4B-B0DE-154F8E1680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6638" y="7945260"/>
            <a:ext cx="1711806" cy="1426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09E1C3C-11A4-42E8-A73A-0E84BCAB72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9688" y="4962196"/>
            <a:ext cx="3151414" cy="9959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FDBA193-C725-421B-8D05-803E5C88C3E1}"/>
              </a:ext>
            </a:extLst>
          </p:cNvPr>
          <p:cNvSpPr/>
          <p:nvPr/>
        </p:nvSpPr>
        <p:spPr>
          <a:xfrm>
            <a:off x="-8229" y="67999"/>
            <a:ext cx="12997704" cy="138499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lIns="91440" tIns="45720" rIns="91440" bIns="45720">
            <a:spAutoFit/>
          </a:bodyPr>
          <a:lstStyle/>
          <a:p>
            <a:pPr algn="ctr" defTabSz="647700">
              <a:defRPr sz="3600" b="1">
                <a:solidFill>
                  <a:srgbClr val="0433FF"/>
                </a:solidFill>
                <a:latin typeface="Gill Sans"/>
                <a:ea typeface="Gill Sans"/>
                <a:cs typeface="Gill Sans"/>
                <a:sym typeface="Gill Sans"/>
              </a:defRPr>
            </a:pPr>
            <a:r>
              <a:rPr sz="48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rPr>
              <a:t>MAGIC</a:t>
            </a:r>
          </a:p>
          <a:p>
            <a:pPr algn="ctr" defTabSz="647700">
              <a:defRPr sz="3600">
                <a:solidFill>
                  <a:srgbClr val="0433FF"/>
                </a:solidFill>
                <a:latin typeface="Gill Sans Light"/>
                <a:ea typeface="Gill Sans Light"/>
                <a:cs typeface="Gill Sans Light"/>
                <a:sym typeface="Gill Sans Light"/>
              </a:defRPr>
            </a:pPr>
            <a:r>
              <a:rPr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latin typeface="Gill Sans"/>
                <a:ea typeface="Gill Sans"/>
                <a:cs typeface="Gill Sans"/>
                <a:sym typeface="Gill Sans"/>
              </a:rPr>
              <a:t>M</a:t>
            </a:r>
            <a:r>
              <a:rPr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rPr>
              <a:t>atter,  </a:t>
            </a:r>
            <a:r>
              <a:rPr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latin typeface="Gill Sans"/>
                <a:ea typeface="Gill Sans"/>
                <a:cs typeface="Gill Sans"/>
                <a:sym typeface="Gill Sans"/>
              </a:rPr>
              <a:t>A</a:t>
            </a:r>
            <a:r>
              <a:rPr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rPr>
              <a:t>strophysics, </a:t>
            </a:r>
            <a:r>
              <a:rPr sz="3600" b="1" dirty="0" err="1">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latin typeface="Gill Sans"/>
                <a:ea typeface="Gill Sans"/>
                <a:cs typeface="Gill Sans"/>
                <a:sym typeface="Gill Sans"/>
              </a:rPr>
              <a:t>G</a:t>
            </a:r>
            <a:r>
              <a:rPr sz="3600" b="1" dirty="0" err="1">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rPr>
              <a:t>ravitationalwaves</a:t>
            </a:r>
            <a:r>
              <a:rPr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rPr>
              <a:t> &amp; </a:t>
            </a:r>
            <a:r>
              <a:rPr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latin typeface="Gill Sans"/>
                <a:ea typeface="Gill Sans"/>
                <a:cs typeface="Gill Sans"/>
                <a:sym typeface="Gill Sans"/>
              </a:rPr>
              <a:t>I</a:t>
            </a:r>
            <a:r>
              <a:rPr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rPr>
              <a:t>on </a:t>
            </a:r>
            <a:r>
              <a:rPr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latin typeface="Gill Sans"/>
                <a:ea typeface="Gill Sans"/>
                <a:cs typeface="Gill Sans"/>
                <a:sym typeface="Gill Sans"/>
              </a:rPr>
              <a:t>C</a:t>
            </a:r>
            <a:r>
              <a:rPr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rPr>
              <a:t>ollisions  </a:t>
            </a:r>
            <a:endParaRPr lang="x-none" sz="3600" b="1" dirty="0">
              <a:ln w="12700">
                <a:solidFill>
                  <a:schemeClr val="accent1">
                    <a:lumMod val="60000"/>
                    <a:lumOff val="40000"/>
                  </a:schemeClr>
                </a:solidFill>
                <a:prstDash val="solid"/>
              </a:ln>
              <a:solidFill>
                <a:schemeClr val="accent1">
                  <a:lumMod val="75000"/>
                </a:schemeClr>
              </a:solidFill>
              <a:effectLst>
                <a:outerShdw dist="38100" dir="2640000" algn="bl" rotWithShape="0">
                  <a:schemeClr val="accent1"/>
                </a:outerShdw>
              </a:effectLst>
            </a:endParaRPr>
          </a:p>
        </p:txBody>
      </p:sp>
      <p:pic>
        <p:nvPicPr>
          <p:cNvPr id="15" name="BHClogo_final_white.jp2" descr="BHClogo_final_white.jp2">
            <a:extLst>
              <a:ext uri="{FF2B5EF4-FFF2-40B4-BE49-F238E27FC236}">
                <a16:creationId xmlns:a16="http://schemas.microsoft.com/office/drawing/2014/main" id="{B72BE3DC-680C-4667-A2EA-6F94500BF297}"/>
              </a:ext>
            </a:extLst>
          </p:cNvPr>
          <p:cNvPicPr>
            <a:picLocks noChangeAspect="1"/>
          </p:cNvPicPr>
          <p:nvPr/>
        </p:nvPicPr>
        <p:blipFill>
          <a:blip r:embed="rId7"/>
          <a:stretch>
            <a:fillRect/>
          </a:stretch>
        </p:blipFill>
        <p:spPr>
          <a:xfrm>
            <a:off x="1772881" y="8041169"/>
            <a:ext cx="1756703" cy="1458611"/>
          </a:xfrm>
          <a:prstGeom prst="rect">
            <a:avLst/>
          </a:prstGeom>
          <a:ln w="88900">
            <a:miter lim="400000"/>
          </a:ln>
        </p:spPr>
      </p:pic>
      <p:pic>
        <p:nvPicPr>
          <p:cNvPr id="11" name="Google Shape;62;p13"/>
          <p:cNvPicPr preferRelativeResize="0"/>
          <p:nvPr/>
        </p:nvPicPr>
        <p:blipFill>
          <a:blip r:embed="rId8">
            <a:alphaModFix/>
          </a:blip>
          <a:stretch>
            <a:fillRect/>
          </a:stretch>
        </p:blipFill>
        <p:spPr>
          <a:xfrm>
            <a:off x="832202" y="6695250"/>
            <a:ext cx="3920388" cy="980089"/>
          </a:xfrm>
          <a:prstGeom prst="rect">
            <a:avLst/>
          </a:prstGeom>
          <a:noFill/>
          <a:ln>
            <a:noFill/>
          </a:ln>
        </p:spPr>
      </p:pic>
      <p:pic>
        <p:nvPicPr>
          <p:cNvPr id="12" name="Google Shape;60;p13"/>
          <p:cNvPicPr preferRelativeResize="0"/>
          <p:nvPr/>
        </p:nvPicPr>
        <p:blipFill>
          <a:blip r:embed="rId9">
            <a:alphaModFix/>
          </a:blip>
          <a:stretch>
            <a:fillRect/>
          </a:stretch>
        </p:blipFill>
        <p:spPr>
          <a:xfrm>
            <a:off x="5485469" y="6548086"/>
            <a:ext cx="1521798" cy="1127253"/>
          </a:xfrm>
          <a:prstGeom prst="rect">
            <a:avLst/>
          </a:prstGeom>
          <a:noFill/>
          <a:ln>
            <a:noFill/>
          </a:ln>
        </p:spPr>
      </p:pic>
      <p:pic>
        <p:nvPicPr>
          <p:cNvPr id="13" name="Google Shape;57;p13"/>
          <p:cNvPicPr preferRelativeResize="0"/>
          <p:nvPr/>
        </p:nvPicPr>
        <p:blipFill rotWithShape="1">
          <a:blip r:embed="rId10">
            <a:alphaModFix/>
          </a:blip>
          <a:srcRect r="17898" b="22414"/>
          <a:stretch/>
        </p:blipFill>
        <p:spPr>
          <a:xfrm>
            <a:off x="8473026" y="6157282"/>
            <a:ext cx="3399187" cy="1370015"/>
          </a:xfrm>
          <a:prstGeom prst="rect">
            <a:avLst/>
          </a:prstGeom>
          <a:noFill/>
          <a:ln>
            <a:noFill/>
          </a:ln>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6"/>
          <p:cNvSpPr txBox="1">
            <a:spLocks noGrp="1"/>
          </p:cNvSpPr>
          <p:nvPr>
            <p:ph type="title"/>
          </p:nvPr>
        </p:nvSpPr>
        <p:spPr>
          <a:xfrm>
            <a:off x="558400" y="1130667"/>
            <a:ext cx="11887787" cy="761173"/>
          </a:xfrm>
          <a:prstGeom prst="rect">
            <a:avLst/>
          </a:prstGeom>
        </p:spPr>
        <p:txBody>
          <a:bodyPr spcFirstLastPara="1" wrap="square" lIns="130027" tIns="130027" rIns="130027" bIns="130027" anchor="t" anchorCtr="0">
            <a:noAutofit/>
          </a:bodyPr>
          <a:lstStyle/>
          <a:p>
            <a:pPr marL="0" algn="l"/>
            <a:r>
              <a:rPr lang="en"/>
              <a:t>Comparison with pQCD data for cold quark matter</a:t>
            </a:r>
            <a:endParaRPr b="0">
              <a:solidFill>
                <a:srgbClr val="0070C0"/>
              </a:solidFill>
            </a:endParaRPr>
          </a:p>
        </p:txBody>
      </p:sp>
      <p:sp>
        <p:nvSpPr>
          <p:cNvPr id="226" name="Google Shape;226;p26"/>
          <p:cNvSpPr txBox="1">
            <a:spLocks noGrp="1"/>
          </p:cNvSpPr>
          <p:nvPr>
            <p:ph type="sldNum" idx="12"/>
          </p:nvPr>
        </p:nvSpPr>
        <p:spPr>
          <a:xfrm>
            <a:off x="12140519" y="7974543"/>
            <a:ext cx="780373" cy="559787"/>
          </a:xfrm>
          <a:prstGeom prst="rect">
            <a:avLst/>
          </a:prstGeom>
        </p:spPr>
        <p:txBody>
          <a:bodyPr spcFirstLastPara="1" wrap="square" lIns="130027" tIns="130027" rIns="130027" bIns="130027" anchor="ctr" anchorCtr="0">
            <a:noAutofit/>
          </a:bodyPr>
          <a:lstStyle/>
          <a:p>
            <a:pPr algn="r"/>
            <a:fld id="{00000000-1234-1234-1234-123412341234}" type="slidenum">
              <a:rPr lang="en"/>
              <a:pPr algn="r"/>
              <a:t>10</a:t>
            </a:fld>
            <a:endParaRPr/>
          </a:p>
        </p:txBody>
      </p:sp>
      <p:sp>
        <p:nvSpPr>
          <p:cNvPr id="227" name="Google Shape;227;p26"/>
          <p:cNvSpPr txBox="1"/>
          <p:nvPr/>
        </p:nvSpPr>
        <p:spPr>
          <a:xfrm>
            <a:off x="9313813" y="2415858"/>
            <a:ext cx="2749440" cy="5468160"/>
          </a:xfrm>
          <a:prstGeom prst="rect">
            <a:avLst/>
          </a:prstGeom>
          <a:noFill/>
          <a:ln>
            <a:noFill/>
          </a:ln>
        </p:spPr>
        <p:txBody>
          <a:bodyPr spcFirstLastPara="1" wrap="square" lIns="130027" tIns="130027" rIns="130027" bIns="130027" anchor="t" anchorCtr="0">
            <a:noAutofit/>
          </a:bodyPr>
          <a:lstStyle/>
          <a:p>
            <a:endParaRPr sz="2133">
              <a:latin typeface="Lato"/>
              <a:ea typeface="Lato"/>
              <a:cs typeface="Lato"/>
              <a:sym typeface="Lato"/>
            </a:endParaRPr>
          </a:p>
        </p:txBody>
      </p:sp>
      <p:sp>
        <p:nvSpPr>
          <p:cNvPr id="228" name="Google Shape;228;p26"/>
          <p:cNvSpPr txBox="1"/>
          <p:nvPr/>
        </p:nvSpPr>
        <p:spPr>
          <a:xfrm>
            <a:off x="9313813" y="2506382"/>
            <a:ext cx="2749440" cy="5468160"/>
          </a:xfrm>
          <a:prstGeom prst="rect">
            <a:avLst/>
          </a:prstGeom>
          <a:noFill/>
          <a:ln>
            <a:noFill/>
          </a:ln>
        </p:spPr>
        <p:txBody>
          <a:bodyPr spcFirstLastPara="1" wrap="square" lIns="130027" tIns="130027" rIns="130027" bIns="130027" anchor="t" anchorCtr="0">
            <a:noAutofit/>
          </a:bodyPr>
          <a:lstStyle/>
          <a:p>
            <a:endParaRPr sz="2133">
              <a:latin typeface="Lato"/>
              <a:ea typeface="Lato"/>
              <a:cs typeface="Lato"/>
              <a:sym typeface="Lato"/>
            </a:endParaRPr>
          </a:p>
        </p:txBody>
      </p:sp>
      <p:sp>
        <p:nvSpPr>
          <p:cNvPr id="229" name="Google Shape;229;p26"/>
          <p:cNvSpPr txBox="1"/>
          <p:nvPr/>
        </p:nvSpPr>
        <p:spPr>
          <a:xfrm>
            <a:off x="656249" y="7375111"/>
            <a:ext cx="6832640" cy="761173"/>
          </a:xfrm>
          <a:prstGeom prst="rect">
            <a:avLst/>
          </a:prstGeom>
          <a:noFill/>
          <a:ln>
            <a:noFill/>
          </a:ln>
        </p:spPr>
        <p:txBody>
          <a:bodyPr spcFirstLastPara="1" wrap="square" lIns="130027" tIns="130027" rIns="130027" bIns="130027" anchor="t" anchorCtr="0">
            <a:noAutofit/>
          </a:bodyPr>
          <a:lstStyle/>
          <a:p>
            <a:r>
              <a:rPr lang="en" sz="1493">
                <a:highlight>
                  <a:srgbClr val="FFFFFF"/>
                </a:highlight>
                <a:latin typeface="Lato"/>
                <a:ea typeface="Lato"/>
                <a:cs typeface="Lato"/>
                <a:sym typeface="Lato"/>
              </a:rPr>
              <a:t>PQCD data from:</a:t>
            </a:r>
            <a:endParaRPr sz="1493">
              <a:highlight>
                <a:srgbClr val="FFFFFF"/>
              </a:highlight>
              <a:latin typeface="Lato"/>
              <a:ea typeface="Lato"/>
              <a:cs typeface="Lato"/>
              <a:sym typeface="Lato"/>
            </a:endParaRPr>
          </a:p>
          <a:p>
            <a:r>
              <a:rPr lang="en" sz="1493">
                <a:highlight>
                  <a:srgbClr val="FFFFFF"/>
                </a:highlight>
                <a:latin typeface="Consolas"/>
                <a:ea typeface="Consolas"/>
                <a:cs typeface="Consolas"/>
                <a:sym typeface="Consolas"/>
              </a:rPr>
              <a:t>A. Kurkela, P. Romatschke, and A. Vuorinen, </a:t>
            </a:r>
            <a:endParaRPr sz="1493">
              <a:highlight>
                <a:srgbClr val="FFFFFF"/>
              </a:highlight>
              <a:latin typeface="Consolas"/>
              <a:ea typeface="Consolas"/>
              <a:cs typeface="Consolas"/>
              <a:sym typeface="Consolas"/>
            </a:endParaRPr>
          </a:p>
          <a:p>
            <a:r>
              <a:rPr lang="en" sz="1493">
                <a:highlight>
                  <a:srgbClr val="FFFFFF"/>
                </a:highlight>
                <a:latin typeface="Consolas"/>
                <a:ea typeface="Consolas"/>
                <a:cs typeface="Consolas"/>
                <a:sym typeface="Consolas"/>
              </a:rPr>
              <a:t>Phys. Rev. D 81, 105021 (2010)</a:t>
            </a:r>
            <a:endParaRPr sz="1707">
              <a:latin typeface="Lato"/>
              <a:ea typeface="Lato"/>
              <a:cs typeface="Lato"/>
              <a:sym typeface="Lato"/>
            </a:endParaRPr>
          </a:p>
        </p:txBody>
      </p:sp>
      <p:sp>
        <p:nvSpPr>
          <p:cNvPr id="230" name="Google Shape;230;p26"/>
          <p:cNvSpPr txBox="1"/>
          <p:nvPr/>
        </p:nvSpPr>
        <p:spPr>
          <a:xfrm>
            <a:off x="9101511" y="2081920"/>
            <a:ext cx="3695360" cy="5416107"/>
          </a:xfrm>
          <a:prstGeom prst="rect">
            <a:avLst/>
          </a:prstGeom>
          <a:noFill/>
          <a:ln>
            <a:noFill/>
          </a:ln>
        </p:spPr>
        <p:txBody>
          <a:bodyPr spcFirstLastPara="1" wrap="square" lIns="130027" tIns="130027" rIns="130027" bIns="130027" anchor="t" anchorCtr="0">
            <a:noAutofit/>
          </a:bodyPr>
          <a:lstStyle/>
          <a:p>
            <a:r>
              <a:rPr lang="en" sz="2133">
                <a:latin typeface="Lato"/>
                <a:ea typeface="Lato"/>
                <a:cs typeface="Lato"/>
                <a:sym typeface="Lato"/>
              </a:rPr>
              <a:t>CMF gives reasonable description for v</a:t>
            </a:r>
            <a:r>
              <a:rPr lang="en" sz="2133" baseline="-25000">
                <a:latin typeface="Lato"/>
                <a:ea typeface="Lato"/>
                <a:cs typeface="Lato"/>
                <a:sym typeface="Lato"/>
              </a:rPr>
              <a:t>BS</a:t>
            </a:r>
            <a:r>
              <a:rPr lang="en" sz="2133">
                <a:latin typeface="Lato"/>
                <a:ea typeface="Lato"/>
                <a:cs typeface="Lato"/>
                <a:sym typeface="Lato"/>
              </a:rPr>
              <a:t>=¼ fm</a:t>
            </a:r>
            <a:r>
              <a:rPr lang="en" sz="2133" baseline="30000">
                <a:latin typeface="Lato"/>
                <a:ea typeface="Lato"/>
                <a:cs typeface="Lato"/>
                <a:sym typeface="Lato"/>
              </a:rPr>
              <a:t>3</a:t>
            </a:r>
            <a:r>
              <a:rPr lang="en" sz="2133">
                <a:latin typeface="Lato"/>
                <a:ea typeface="Lato"/>
                <a:cs typeface="Lato"/>
                <a:sym typeface="Lato"/>
              </a:rPr>
              <a:t>.</a:t>
            </a:r>
            <a:endParaRPr sz="2133">
              <a:latin typeface="Lato"/>
              <a:ea typeface="Lato"/>
              <a:cs typeface="Lato"/>
              <a:sym typeface="Lato"/>
            </a:endParaRPr>
          </a:p>
          <a:p>
            <a:endParaRPr sz="2133">
              <a:latin typeface="Lato"/>
              <a:ea typeface="Lato"/>
              <a:cs typeface="Lato"/>
              <a:sym typeface="Lato"/>
            </a:endParaRPr>
          </a:p>
          <a:p>
            <a:r>
              <a:rPr lang="en" sz="2133">
                <a:latin typeface="Lato"/>
                <a:ea typeface="Lato"/>
                <a:cs typeface="Lato"/>
                <a:sym typeface="Lato"/>
              </a:rPr>
              <a:t>For smaller values — too many degrees of freedom appear, overshooting of PQCD results.</a:t>
            </a:r>
            <a:endParaRPr sz="2133">
              <a:latin typeface="Lato"/>
              <a:ea typeface="Lato"/>
              <a:cs typeface="Lato"/>
              <a:sym typeface="Lato"/>
            </a:endParaRPr>
          </a:p>
          <a:p>
            <a:endParaRPr sz="2133">
              <a:latin typeface="Lato"/>
              <a:ea typeface="Lato"/>
              <a:cs typeface="Lato"/>
              <a:sym typeface="Lato"/>
            </a:endParaRPr>
          </a:p>
          <a:p>
            <a:r>
              <a:rPr lang="en" sz="2133">
                <a:latin typeface="Lato"/>
                <a:ea typeface="Lato"/>
                <a:cs typeface="Lato"/>
                <a:sym typeface="Lato"/>
              </a:rPr>
              <a:t>Then at high muB hadrons are suppressed and SB limit is slowly approached.</a:t>
            </a:r>
            <a:endParaRPr sz="2133">
              <a:latin typeface="Lato"/>
              <a:ea typeface="Lato"/>
              <a:cs typeface="Lato"/>
              <a:sym typeface="Lato"/>
            </a:endParaRPr>
          </a:p>
        </p:txBody>
      </p:sp>
      <p:pic>
        <p:nvPicPr>
          <p:cNvPr id="231" name="Google Shape;231;p26"/>
          <p:cNvPicPr preferRelativeResize="0"/>
          <p:nvPr/>
        </p:nvPicPr>
        <p:blipFill>
          <a:blip r:embed="rId3">
            <a:alphaModFix/>
          </a:blip>
          <a:stretch>
            <a:fillRect/>
          </a:stretch>
        </p:blipFill>
        <p:spPr>
          <a:xfrm>
            <a:off x="216746" y="2108587"/>
            <a:ext cx="7657808" cy="5049776"/>
          </a:xfrm>
          <a:prstGeom prst="rect">
            <a:avLst/>
          </a:prstGeom>
          <a:noFill/>
          <a:ln>
            <a:noFill/>
          </a:ln>
        </p:spPr>
      </p:pic>
    </p:spTree>
    <p:extLst>
      <p:ext uri="{BB962C8B-B14F-4D97-AF65-F5344CB8AC3E}">
        <p14:creationId xmlns:p14="http://schemas.microsoft.com/office/powerpoint/2010/main" val="2267577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Shape 1467"/>
          <p:cNvSpPr>
            <a:spLocks noGrp="1"/>
          </p:cNvSpPr>
          <p:nvPr>
            <p:ph type="title"/>
          </p:nvPr>
        </p:nvSpPr>
        <p:spPr>
          <a:xfrm>
            <a:off x="-1" y="26453"/>
            <a:ext cx="13004801" cy="1015041"/>
          </a:xfrm>
          <a:prstGeom prst="rect">
            <a:avLst/>
          </a:prstGeom>
        </p:spPr>
        <p:txBody>
          <a:bodyPr/>
          <a:lstStyle/>
          <a:p>
            <a:r>
              <a:rPr lang="x-none" dirty="0"/>
              <a:t>    </a:t>
            </a:r>
            <a:r>
              <a:rPr dirty="0"/>
              <a:t>Application to neutron stars</a:t>
            </a:r>
          </a:p>
        </p:txBody>
      </p:sp>
      <p:sp>
        <p:nvSpPr>
          <p:cNvPr id="1468" name="Shape 1468"/>
          <p:cNvSpPr>
            <a:spLocks noGrp="1"/>
          </p:cNvSpPr>
          <p:nvPr>
            <p:ph type="sldNum" sz="quarter" idx="2"/>
          </p:nvPr>
        </p:nvSpPr>
        <p:spPr>
          <a:xfrm>
            <a:off x="12450370" y="9142267"/>
            <a:ext cx="470522" cy="47595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pic>
        <p:nvPicPr>
          <p:cNvPr id="1469" name="image49.png"/>
          <p:cNvPicPr>
            <a:picLocks noChangeAspect="1"/>
          </p:cNvPicPr>
          <p:nvPr/>
        </p:nvPicPr>
        <p:blipFill>
          <a:blip r:embed="rId2"/>
          <a:srcRect t="1399" b="1398"/>
          <a:stretch>
            <a:fillRect/>
          </a:stretch>
        </p:blipFill>
        <p:spPr>
          <a:xfrm>
            <a:off x="30079" y="2081032"/>
            <a:ext cx="6236516" cy="4142407"/>
          </a:xfrm>
          <a:prstGeom prst="rect">
            <a:avLst/>
          </a:prstGeom>
          <a:ln w="88900">
            <a:miter lim="400000"/>
          </a:ln>
        </p:spPr>
      </p:pic>
      <p:sp>
        <p:nvSpPr>
          <p:cNvPr id="1470" name="Shape 1470"/>
          <p:cNvSpPr/>
          <p:nvPr/>
        </p:nvSpPr>
        <p:spPr>
          <a:xfrm>
            <a:off x="6266595" y="1648892"/>
            <a:ext cx="6654295" cy="5779071"/>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defTabSz="1300480">
              <a:defRPr sz="2400">
                <a:latin typeface="Helvetica Neue"/>
                <a:ea typeface="Helvetica Neue"/>
                <a:cs typeface="Helvetica Neue"/>
                <a:sym typeface="Helvetica Neue"/>
              </a:defRPr>
            </a:pPr>
            <a:r>
              <a:rPr dirty="0"/>
              <a:t>The model can be easily employed for the description of </a:t>
            </a:r>
            <a:r>
              <a:rPr b="1" dirty="0">
                <a:solidFill>
                  <a:srgbClr val="3C78D8"/>
                </a:solidFill>
              </a:rPr>
              <a:t>neutron star matter</a:t>
            </a:r>
            <a:r>
              <a:rPr dirty="0"/>
              <a:t> at </a:t>
            </a:r>
            <a:r>
              <a:rPr b="1" dirty="0">
                <a:solidFill>
                  <a:srgbClr val="EB5600"/>
                </a:solidFill>
              </a:rPr>
              <a:t>T=0 in beta-equilibrium</a:t>
            </a:r>
            <a:r>
              <a:rPr dirty="0"/>
              <a:t> without any changes to the parameters. The </a:t>
            </a:r>
            <a:r>
              <a:rPr dirty="0" err="1"/>
              <a:t>EoS</a:t>
            </a:r>
            <a:r>
              <a:rPr dirty="0"/>
              <a:t> then can be used as an</a:t>
            </a:r>
            <a:r>
              <a:rPr dirty="0">
                <a:solidFill>
                  <a:srgbClr val="4A86E8"/>
                </a:solidFill>
              </a:rPr>
              <a:t> input to model neutron stars </a:t>
            </a:r>
            <a:r>
              <a:rPr dirty="0"/>
              <a:t>by solving Tolman–Oppenheimer–</a:t>
            </a:r>
            <a:r>
              <a:rPr dirty="0" err="1"/>
              <a:t>Volkoff</a:t>
            </a:r>
            <a:r>
              <a:rPr dirty="0"/>
              <a:t> equation:</a:t>
            </a: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a:p>
            <a:pPr defTabSz="1300480">
              <a:defRPr sz="2400">
                <a:latin typeface="Helvetica Neue"/>
                <a:ea typeface="Helvetica Neue"/>
                <a:cs typeface="Helvetica Neue"/>
                <a:sym typeface="Helvetica Neue"/>
              </a:defRPr>
            </a:pPr>
            <a:r>
              <a:rPr dirty="0"/>
              <a:t>Additional input is needed to model star’s crust — Nuclear Statistical Equilibrium (</a:t>
            </a:r>
            <a:r>
              <a:rPr sz="1800" i="1" dirty="0" err="1"/>
              <a:t>Baym</a:t>
            </a:r>
            <a:r>
              <a:rPr sz="1800" i="1" dirty="0"/>
              <a:t>, </a:t>
            </a:r>
            <a:r>
              <a:rPr sz="1800" i="1" dirty="0" err="1"/>
              <a:t>Pethick</a:t>
            </a:r>
            <a:r>
              <a:rPr sz="1800" i="1" dirty="0"/>
              <a:t>, Sutherland,1971, </a:t>
            </a:r>
            <a:r>
              <a:rPr sz="1800" i="1" dirty="0" err="1"/>
              <a:t>Astrophys</a:t>
            </a:r>
            <a:r>
              <a:rPr sz="1800" i="1" dirty="0"/>
              <a:t>. J. , 170,299.</a:t>
            </a:r>
            <a:r>
              <a:rPr dirty="0"/>
              <a:t>)</a:t>
            </a: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p:txBody>
      </p:sp>
      <p:pic>
        <p:nvPicPr>
          <p:cNvPr id="1471" name="image41.png"/>
          <p:cNvPicPr>
            <a:picLocks noChangeAspect="1"/>
          </p:cNvPicPr>
          <p:nvPr/>
        </p:nvPicPr>
        <p:blipFill>
          <a:blip r:embed="rId3"/>
          <a:srcRect l="3444" t="12419" r="8456" b="68193"/>
          <a:stretch>
            <a:fillRect/>
          </a:stretch>
        </p:blipFill>
        <p:spPr>
          <a:xfrm>
            <a:off x="6260460" y="4194270"/>
            <a:ext cx="6654294" cy="823291"/>
          </a:xfrm>
          <a:prstGeom prst="rect">
            <a:avLst/>
          </a:prstGeom>
          <a:ln w="88900">
            <a:miter lim="400000"/>
          </a:ln>
        </p:spPr>
      </p:pic>
      <p:sp>
        <p:nvSpPr>
          <p:cNvPr id="1472" name="Shape 1472"/>
          <p:cNvSpPr/>
          <p:nvPr/>
        </p:nvSpPr>
        <p:spPr>
          <a:xfrm>
            <a:off x="558399" y="7606400"/>
            <a:ext cx="11582295" cy="621038"/>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marL="571500" indent="-457200" defTabSz="1300480">
              <a:buClr>
                <a:srgbClr val="000000"/>
              </a:buClr>
              <a:buSzPts val="2400"/>
              <a:buFont typeface="Helvetica Neue"/>
              <a:buChar char="●"/>
              <a:defRPr sz="2400">
                <a:latin typeface="Helvetica Neue"/>
                <a:ea typeface="Helvetica Neue"/>
                <a:cs typeface="Helvetica Neue"/>
                <a:sym typeface="Helvetica Neue"/>
              </a:defRPr>
            </a:pPr>
            <a:r>
              <a:t>The model approaches</a:t>
            </a:r>
            <a:r>
              <a:rPr b="1">
                <a:solidFill>
                  <a:srgbClr val="EB5600"/>
                </a:solidFill>
              </a:rPr>
              <a:t> Stefan-Boltzmann</a:t>
            </a:r>
            <a:r>
              <a:t> limit at high energy densities.</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9" name="image79.png"/>
          <p:cNvPicPr>
            <a:picLocks noChangeAspect="1"/>
          </p:cNvPicPr>
          <p:nvPr/>
        </p:nvPicPr>
        <p:blipFill>
          <a:blip r:embed="rId2"/>
          <a:srcRect l="19981" t="10071" r="8193" b="3530"/>
          <a:stretch>
            <a:fillRect/>
          </a:stretch>
        </p:blipFill>
        <p:spPr>
          <a:xfrm>
            <a:off x="2068072" y="1214635"/>
            <a:ext cx="10829748" cy="7324519"/>
          </a:xfrm>
          <a:prstGeom prst="rect">
            <a:avLst/>
          </a:prstGeom>
          <a:ln w="88900">
            <a:miter lim="400000"/>
          </a:ln>
        </p:spPr>
      </p:pic>
      <p:sp>
        <p:nvSpPr>
          <p:cNvPr id="1410" name="Shape 1410"/>
          <p:cNvSpPr>
            <a:spLocks noGrp="1"/>
          </p:cNvSpPr>
          <p:nvPr>
            <p:ph type="title"/>
          </p:nvPr>
        </p:nvSpPr>
        <p:spPr>
          <a:xfrm>
            <a:off x="3215618" y="-87835"/>
            <a:ext cx="13004802" cy="1015042"/>
          </a:xfrm>
          <a:prstGeom prst="rect">
            <a:avLst/>
          </a:prstGeom>
        </p:spPr>
        <p:txBody>
          <a:bodyPr/>
          <a:lstStyle/>
          <a:p>
            <a:pPr>
              <a:defRPr>
                <a:solidFill>
                  <a:srgbClr val="0433FF"/>
                </a:solidFill>
              </a:defRPr>
            </a:pPr>
            <a:r>
              <a:rPr dirty="0" err="1"/>
              <a:t>Neutr</a:t>
            </a:r>
            <a:r>
              <a:rPr lang="de-DE" dirty="0"/>
              <a:t>o</a:t>
            </a:r>
            <a:r>
              <a:rPr dirty="0"/>
              <a:t>n Star Masses-Radius</a:t>
            </a:r>
            <a:br>
              <a:rPr lang="x-none" dirty="0"/>
            </a:br>
            <a:r>
              <a:rPr lang="de-DE" sz="2200" dirty="0">
                <a:solidFill>
                  <a:srgbClr val="FF2600"/>
                </a:solidFill>
              </a:rPr>
              <a:t>Anton </a:t>
            </a:r>
            <a:r>
              <a:rPr lang="de-DE" sz="2200" dirty="0" err="1">
                <a:solidFill>
                  <a:srgbClr val="FF2600"/>
                </a:solidFill>
              </a:rPr>
              <a:t>Motornenko</a:t>
            </a:r>
            <a:endParaRPr sz="2200" dirty="0">
              <a:solidFill>
                <a:srgbClr val="FF2600"/>
              </a:solidFill>
            </a:endParaRPr>
          </a:p>
        </p:txBody>
      </p:sp>
      <p:sp>
        <p:nvSpPr>
          <p:cNvPr id="1411" name="Shape 1411"/>
          <p:cNvSpPr>
            <a:spLocks noGrp="1"/>
          </p:cNvSpPr>
          <p:nvPr>
            <p:ph type="sldNum" sz="quarter" idx="2"/>
          </p:nvPr>
        </p:nvSpPr>
        <p:spPr>
          <a:xfrm>
            <a:off x="12450372" y="9142268"/>
            <a:ext cx="470520" cy="47595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1412" name="Shape 1412"/>
          <p:cNvSpPr/>
          <p:nvPr/>
        </p:nvSpPr>
        <p:spPr>
          <a:xfrm>
            <a:off x="-307165" y="3376677"/>
            <a:ext cx="3034457" cy="5372832"/>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defTabSz="1300480">
              <a:defRPr sz="2700" b="1">
                <a:latin typeface="Arial"/>
                <a:ea typeface="Arial"/>
                <a:cs typeface="Arial"/>
                <a:sym typeface="Arial"/>
              </a:defRPr>
            </a:pPr>
            <a:r>
              <a:rPr lang="x-none" dirty="0"/>
              <a:t>      </a:t>
            </a:r>
            <a:r>
              <a:rPr dirty="0"/>
              <a:t>Features</a:t>
            </a:r>
            <a:r>
              <a:rPr sz="2200" b="0" dirty="0"/>
              <a:t>: </a:t>
            </a:r>
            <a:br>
              <a:rPr sz="2200" b="0" dirty="0"/>
            </a:br>
            <a:endParaRPr sz="2200" dirty="0"/>
          </a:p>
          <a:p>
            <a:pPr marL="367391" indent="-367391" defTabSz="1300480">
              <a:buSzPct val="100000"/>
              <a:buFont typeface="Wingdings"/>
              <a:buChar char="▪"/>
              <a:defRPr sz="2200">
                <a:latin typeface="Arial"/>
                <a:ea typeface="Arial"/>
                <a:cs typeface="Arial"/>
                <a:sym typeface="Arial"/>
              </a:defRPr>
            </a:pPr>
            <a:r>
              <a:rPr dirty="0"/>
              <a:t>Maximum NS-</a:t>
            </a:r>
          </a:p>
          <a:p>
            <a:pPr marL="367391" indent="-367391" defTabSz="1300480">
              <a:buSzPct val="100000"/>
              <a:buFont typeface="Wingdings"/>
              <a:buChar char="▪"/>
              <a:defRPr sz="2200">
                <a:latin typeface="Arial"/>
                <a:ea typeface="Arial"/>
                <a:cs typeface="Arial"/>
                <a:sym typeface="Arial"/>
              </a:defRPr>
            </a:pPr>
            <a:r>
              <a:rPr dirty="0"/>
              <a:t>mass  observed</a:t>
            </a:r>
          </a:p>
          <a:p>
            <a:pPr marL="367391" indent="-367391" defTabSz="1300480">
              <a:buSzPct val="100000"/>
              <a:buFont typeface="Wingdings"/>
              <a:buChar char="▪"/>
              <a:defRPr sz="2200">
                <a:latin typeface="Arial"/>
                <a:ea typeface="Arial"/>
                <a:cs typeface="Arial"/>
                <a:sym typeface="Arial"/>
              </a:defRPr>
            </a:pPr>
            <a:r>
              <a:rPr dirty="0"/>
              <a:t>=2.0xMsolar &amp; &lt;</a:t>
            </a:r>
            <a:r>
              <a:rPr b="1" dirty="0">
                <a:solidFill>
                  <a:srgbClr val="FF2600"/>
                </a:solidFill>
              </a:rPr>
              <a:t>2.1xMsolar- </a:t>
            </a:r>
            <a:r>
              <a:rPr dirty="0"/>
              <a:t>limit of GW170817</a:t>
            </a:r>
          </a:p>
          <a:p>
            <a:pPr marL="367391" indent="-367391" defTabSz="1300480">
              <a:buSzPct val="100000"/>
              <a:buFont typeface="Wingdings"/>
              <a:buChar char="▪"/>
              <a:defRPr sz="2200">
                <a:latin typeface="Arial"/>
                <a:ea typeface="Arial"/>
                <a:cs typeface="Arial"/>
                <a:sym typeface="Arial"/>
              </a:defRPr>
            </a:pPr>
            <a:r>
              <a:rPr dirty="0"/>
              <a:t>Radii ~ 12-13km observed </a:t>
            </a:r>
          </a:p>
          <a:p>
            <a:pPr marL="367391" indent="-367391" defTabSz="1300480">
              <a:buSzPct val="100000"/>
              <a:buFont typeface="Wingdings"/>
              <a:buChar char="▪"/>
              <a:defRPr sz="2200">
                <a:latin typeface="Arial"/>
                <a:ea typeface="Arial"/>
                <a:cs typeface="Arial"/>
                <a:sym typeface="Arial"/>
              </a:defRPr>
            </a:pPr>
            <a:endParaRPr dirty="0"/>
          </a:p>
          <a:p>
            <a:pPr marL="323304" indent="-323304" defTabSz="1300480">
              <a:buSzPct val="100000"/>
              <a:buFont typeface="Wingdings"/>
              <a:buChar char="▪"/>
              <a:defRPr sz="2200">
                <a:latin typeface="Arial"/>
                <a:ea typeface="Arial"/>
                <a:cs typeface="Arial"/>
                <a:sym typeface="Arial"/>
              </a:defRPr>
            </a:pPr>
            <a:r>
              <a:rPr dirty="0"/>
              <a:t>hybrid star’s </a:t>
            </a:r>
            <a:r>
              <a:rPr dirty="0" err="1"/>
              <a:t>rel.EoS</a:t>
            </a:r>
            <a:r>
              <a:rPr dirty="0"/>
              <a:t> at high 𝝁</a:t>
            </a:r>
            <a:r>
              <a:rPr baseline="-18089" dirty="0"/>
              <a:t>B</a:t>
            </a:r>
            <a:r>
              <a:rPr sz="2500" dirty="0"/>
              <a:t> </a:t>
            </a:r>
            <a:r>
              <a:rPr dirty="0"/>
              <a:t>must </a:t>
            </a:r>
            <a:r>
              <a:rPr b="1" dirty="0">
                <a:solidFill>
                  <a:srgbClr val="0433FF"/>
                </a:solidFill>
              </a:rPr>
              <a:t>agree with lattice QCD data</a:t>
            </a:r>
            <a:r>
              <a:rPr dirty="0"/>
              <a:t> at low 𝝁</a:t>
            </a:r>
            <a:r>
              <a:rPr baseline="-18089" dirty="0"/>
              <a:t>B</a:t>
            </a:r>
            <a:r>
              <a:rPr sz="2500" dirty="0"/>
              <a:t> </a:t>
            </a:r>
          </a:p>
          <a:p>
            <a:pPr defTabSz="1300480">
              <a:defRPr sz="2500">
                <a:latin typeface="Arial"/>
                <a:ea typeface="Arial"/>
                <a:cs typeface="Arial"/>
                <a:sym typeface="Arial"/>
              </a:defRPr>
            </a:pPr>
            <a:r>
              <a:rPr dirty="0"/>
              <a:t>  </a:t>
            </a:r>
          </a:p>
        </p:txBody>
      </p:sp>
      <p:sp>
        <p:nvSpPr>
          <p:cNvPr id="1413" name="Shape 1413"/>
          <p:cNvSpPr/>
          <p:nvPr/>
        </p:nvSpPr>
        <p:spPr>
          <a:xfrm>
            <a:off x="57916" y="8375982"/>
            <a:ext cx="12658120" cy="956196"/>
          </a:xfrm>
          <a:prstGeom prst="rect">
            <a:avLst/>
          </a:prstGeom>
          <a:ln w="12700">
            <a:miter lim="400000"/>
          </a:ln>
          <a:extLst>
            <a:ext uri="{C572A759-6A51-4108-AA02-DFA0A04FC94B}">
              <ma14:wrappingTextBoxFlag xmlns:ma14="http://schemas.microsoft.com/office/mac/drawingml/2011/main" xmlns="" val="1"/>
            </a:ext>
          </a:extLst>
        </p:spPr>
        <p:txBody>
          <a:bodyPr lIns="65022" tIns="65022" rIns="65022" bIns="65022">
            <a:spAutoFit/>
          </a:bodyPr>
          <a:lstStyle/>
          <a:p>
            <a:pPr defTabSz="1300480">
              <a:defRPr sz="2900" i="1">
                <a:latin typeface="Arial"/>
                <a:ea typeface="Arial"/>
                <a:cs typeface="Arial"/>
                <a:sym typeface="Arial"/>
              </a:defRPr>
            </a:pPr>
            <a:r>
              <a:rPr dirty="0"/>
              <a:t>Anton </a:t>
            </a:r>
            <a:r>
              <a:rPr b="1" dirty="0" err="1">
                <a:solidFill>
                  <a:srgbClr val="FF4000"/>
                </a:solidFill>
              </a:rPr>
              <a:t>Motornenko</a:t>
            </a:r>
            <a:r>
              <a:rPr b="1" dirty="0">
                <a:solidFill>
                  <a:srgbClr val="0433FF"/>
                </a:solidFill>
              </a:rPr>
              <a:t>,</a:t>
            </a:r>
            <a:r>
              <a:rPr dirty="0"/>
              <a:t> </a:t>
            </a:r>
            <a:r>
              <a:rPr dirty="0" err="1"/>
              <a:t>Vovchenko</a:t>
            </a:r>
            <a:r>
              <a:rPr dirty="0"/>
              <a:t>, </a:t>
            </a:r>
            <a:r>
              <a:rPr dirty="0" err="1"/>
              <a:t>Steinheimer</a:t>
            </a:r>
            <a:r>
              <a:rPr dirty="0"/>
              <a:t>, </a:t>
            </a:r>
            <a:r>
              <a:rPr dirty="0">
                <a:solidFill>
                  <a:srgbClr val="0433FF"/>
                </a:solidFill>
              </a:rPr>
              <a:t>Stefan Schramm</a:t>
            </a:r>
            <a:r>
              <a:rPr dirty="0"/>
              <a:t>, </a:t>
            </a:r>
            <a:r>
              <a:rPr dirty="0" err="1"/>
              <a:t>Stoecker</a:t>
            </a:r>
            <a:r>
              <a:rPr dirty="0"/>
              <a:t> 1809.02000, NPA (2019), QM’19 Wuhan</a:t>
            </a:r>
          </a:p>
        </p:txBody>
      </p:sp>
      <p:sp>
        <p:nvSpPr>
          <p:cNvPr id="1414" name="Shape 1414"/>
          <p:cNvSpPr/>
          <p:nvPr/>
        </p:nvSpPr>
        <p:spPr>
          <a:xfrm>
            <a:off x="12897968" y="-6016347"/>
            <a:ext cx="1828801" cy="13792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6699">
              <a:defRPr>
                <a:solidFill>
                  <a:srgbClr val="FFFFFF"/>
                </a:solidFill>
                <a:latin typeface="American Typewriter"/>
                <a:ea typeface="American Typewriter"/>
                <a:cs typeface="American Typewriter"/>
                <a:sym typeface="American Typewriter"/>
              </a:defRPr>
            </a:pPr>
            <a:r>
              <a:t>                                            </a:t>
            </a: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a:p>
            <a:pPr defTabSz="456699">
              <a:defRPr>
                <a:solidFill>
                  <a:srgbClr val="FFFFFF"/>
                </a:solidFill>
                <a:latin typeface="American Typewriter"/>
                <a:ea typeface="American Typewriter"/>
                <a:cs typeface="American Typewriter"/>
                <a:sym typeface="American Typewriter"/>
              </a:defRPr>
            </a:pPr>
            <a:endParaRPr/>
          </a:p>
        </p:txBody>
      </p:sp>
      <p:pic>
        <p:nvPicPr>
          <p:cNvPr id="1415" name="image17.tif"/>
          <p:cNvPicPr>
            <a:picLocks noChangeAspect="1"/>
          </p:cNvPicPr>
          <p:nvPr/>
        </p:nvPicPr>
        <p:blipFill>
          <a:blip r:embed="rId3"/>
          <a:stretch>
            <a:fillRect/>
          </a:stretch>
        </p:blipFill>
        <p:spPr>
          <a:xfrm>
            <a:off x="3494243" y="4893331"/>
            <a:ext cx="7298794" cy="967025"/>
          </a:xfrm>
          <a:prstGeom prst="rect">
            <a:avLst/>
          </a:prstGeom>
          <a:ln w="88900">
            <a:miter lim="400000"/>
          </a:ln>
        </p:spPr>
      </p:pic>
      <p:pic>
        <p:nvPicPr>
          <p:cNvPr id="1416" name="image19.png"/>
          <p:cNvPicPr>
            <a:picLocks noChangeAspect="1"/>
          </p:cNvPicPr>
          <p:nvPr/>
        </p:nvPicPr>
        <p:blipFill rotWithShape="1">
          <a:blip r:embed="rId4"/>
          <a:srcRect l="971" t="-755" r="9503" b="26586"/>
          <a:stretch/>
        </p:blipFill>
        <p:spPr>
          <a:xfrm>
            <a:off x="-2675489" y="-2626637"/>
            <a:ext cx="5466810" cy="6092646"/>
          </a:xfrm>
          <a:prstGeom prst="rect">
            <a:avLst/>
          </a:prstGeom>
          <a:ln w="889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a:spLocks noGrp="1"/>
          </p:cNvSpPr>
          <p:nvPr>
            <p:ph type="title"/>
          </p:nvPr>
        </p:nvSpPr>
        <p:spPr>
          <a:xfrm>
            <a:off x="-1" y="26453"/>
            <a:ext cx="13004801" cy="1015041"/>
          </a:xfrm>
          <a:prstGeom prst="rect">
            <a:avLst/>
          </a:prstGeom>
        </p:spPr>
        <p:txBody>
          <a:bodyPr/>
          <a:lstStyle/>
          <a:p>
            <a:r>
              <a:rPr lang="x-none" dirty="0"/>
              <a:t>    </a:t>
            </a:r>
            <a:r>
              <a:rPr dirty="0"/>
              <a:t>Equation of state at T=0: neutron stars</a:t>
            </a:r>
          </a:p>
        </p:txBody>
      </p:sp>
      <p:sp>
        <p:nvSpPr>
          <p:cNvPr id="1462" name="Shape 1462"/>
          <p:cNvSpPr>
            <a:spLocks noGrp="1"/>
          </p:cNvSpPr>
          <p:nvPr>
            <p:ph type="sldNum" sz="quarter" idx="2"/>
          </p:nvPr>
        </p:nvSpPr>
        <p:spPr>
          <a:xfrm>
            <a:off x="12450370" y="9142267"/>
            <a:ext cx="470522" cy="47595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pic>
        <p:nvPicPr>
          <p:cNvPr id="1463" name="image56.png"/>
          <p:cNvPicPr>
            <a:picLocks noChangeAspect="1"/>
          </p:cNvPicPr>
          <p:nvPr/>
        </p:nvPicPr>
        <p:blipFill>
          <a:blip r:embed="rId2"/>
          <a:srcRect t="622" b="622"/>
          <a:stretch>
            <a:fillRect/>
          </a:stretch>
        </p:blipFill>
        <p:spPr>
          <a:xfrm>
            <a:off x="-216747" y="3165617"/>
            <a:ext cx="7541440" cy="5146809"/>
          </a:xfrm>
          <a:prstGeom prst="rect">
            <a:avLst/>
          </a:prstGeom>
          <a:ln w="88900">
            <a:miter lim="400000"/>
          </a:ln>
        </p:spPr>
      </p:pic>
      <p:sp>
        <p:nvSpPr>
          <p:cNvPr id="1464" name="Shape 1464"/>
          <p:cNvSpPr/>
          <p:nvPr/>
        </p:nvSpPr>
        <p:spPr>
          <a:xfrm>
            <a:off x="6981688" y="2607075"/>
            <a:ext cx="5939201" cy="4765615"/>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defTabSz="1300480">
              <a:defRPr sz="2400">
                <a:latin typeface="Helvetica Neue"/>
                <a:ea typeface="Helvetica Neue"/>
                <a:cs typeface="Helvetica Neue"/>
                <a:sym typeface="Helvetica Neue"/>
              </a:defRPr>
            </a:pPr>
            <a:r>
              <a:t>Equation of state for </a:t>
            </a:r>
            <a:r>
              <a:rPr b="1">
                <a:solidFill>
                  <a:srgbClr val="EB5600"/>
                </a:solidFill>
              </a:rPr>
              <a:t>neutron stars</a:t>
            </a:r>
            <a:r>
              <a:t>:</a:t>
            </a:r>
          </a:p>
          <a:p>
            <a:pPr marL="571500" indent="-457200" defTabSz="1300480">
              <a:buClr>
                <a:srgbClr val="EB5600"/>
              </a:buClr>
              <a:buSzPts val="2400"/>
              <a:buFont typeface="Helvetica Neue"/>
              <a:buChar char="●"/>
              <a:defRPr sz="2400" b="1">
                <a:solidFill>
                  <a:srgbClr val="EB5600"/>
                </a:solidFill>
                <a:latin typeface="Helvetica Neue"/>
                <a:ea typeface="Helvetica Neue"/>
                <a:cs typeface="Helvetica Neue"/>
                <a:sym typeface="Helvetica Neue"/>
              </a:defRPr>
            </a:pPr>
            <a:r>
              <a:t>T=0</a:t>
            </a:r>
          </a:p>
          <a:p>
            <a:pPr marL="571500" indent="-457200" defTabSz="1300480">
              <a:buClr>
                <a:srgbClr val="000000"/>
              </a:buClr>
              <a:buSzPts val="2400"/>
              <a:buFont typeface="Helvetica Neue"/>
              <a:buChar char="●"/>
              <a:defRPr sz="2400">
                <a:latin typeface="Helvetica Neue"/>
                <a:ea typeface="Helvetica Neue"/>
                <a:cs typeface="Helvetica Neue"/>
                <a:sym typeface="Helvetica Neue"/>
              </a:defRPr>
            </a:pPr>
            <a:r>
              <a:t>Electric charge is </a:t>
            </a:r>
            <a:r>
              <a:rPr b="1">
                <a:solidFill>
                  <a:srgbClr val="0070C0"/>
                </a:solidFill>
              </a:rPr>
              <a:t>zero</a:t>
            </a:r>
          </a:p>
          <a:p>
            <a:pPr marL="571500" indent="-457200" defTabSz="1300480">
              <a:buClr>
                <a:srgbClr val="000000"/>
              </a:buClr>
              <a:buSzPts val="2400"/>
              <a:buFont typeface="Helvetica Neue"/>
              <a:buChar char="●"/>
              <a:defRPr sz="2400" b="1">
                <a:solidFill>
                  <a:srgbClr val="0070C0"/>
                </a:solidFill>
                <a:latin typeface="Helvetica Neue"/>
                <a:ea typeface="Helvetica Neue"/>
                <a:cs typeface="Helvetica Neue"/>
                <a:sym typeface="Helvetica Neue"/>
              </a:defRPr>
            </a:pPr>
            <a:r>
              <a:t>Leptons</a:t>
            </a:r>
            <a:r>
              <a:rPr b="0">
                <a:solidFill>
                  <a:srgbClr val="000000"/>
                </a:solidFill>
              </a:rPr>
              <a:t> are included</a:t>
            </a:r>
            <a:endParaRPr>
              <a:solidFill>
                <a:srgbClr val="000000"/>
              </a:solidFill>
            </a:endParaRPr>
          </a:p>
          <a:p>
            <a:pPr marL="571500" indent="-457200" defTabSz="1300480">
              <a:buClr>
                <a:srgbClr val="000000"/>
              </a:buClr>
              <a:buSzPts val="2400"/>
              <a:buFont typeface="Helvetica Neue"/>
              <a:buChar char="●"/>
              <a:defRPr sz="2400">
                <a:latin typeface="Helvetica Neue"/>
                <a:ea typeface="Helvetica Neue"/>
                <a:cs typeface="Helvetica Neue"/>
                <a:sym typeface="Helvetica Neue"/>
              </a:defRPr>
            </a:pPr>
            <a:r>
              <a:t>No nuclear ground state</a:t>
            </a:r>
          </a:p>
          <a:p>
            <a:pPr marL="571500" indent="-457200" defTabSz="1300480">
              <a:buClr>
                <a:srgbClr val="000000"/>
              </a:buClr>
              <a:buSzPts val="2400"/>
              <a:buFont typeface="Helvetica Neue"/>
              <a:buChar char="●"/>
              <a:defRPr sz="2400">
                <a:latin typeface="Helvetica Neue"/>
                <a:ea typeface="Helvetica Neue"/>
                <a:cs typeface="Helvetica Neue"/>
                <a:sym typeface="Helvetica Neue"/>
              </a:defRPr>
            </a:pPr>
            <a:r>
              <a:t>Chiral transition is at n≈4n</a:t>
            </a:r>
            <a:r>
              <a:rPr baseline="-20250"/>
              <a:t>0</a:t>
            </a:r>
          </a:p>
          <a:p>
            <a:pPr marL="571500" indent="-457200" defTabSz="1300480">
              <a:buClr>
                <a:srgbClr val="000000"/>
              </a:buClr>
              <a:buSzPts val="2400"/>
              <a:buFont typeface="Helvetica Neue"/>
              <a:buChar char="●"/>
              <a:defRPr sz="2400">
                <a:latin typeface="Helvetica Neue"/>
                <a:ea typeface="Helvetica Neue"/>
                <a:cs typeface="Helvetica Neue"/>
                <a:sym typeface="Helvetica Neue"/>
              </a:defRPr>
            </a:pPr>
            <a:r>
              <a:t>Quark matter is at n≈23n</a:t>
            </a:r>
            <a:r>
              <a:rPr baseline="-20250"/>
              <a:t>0</a:t>
            </a:r>
          </a:p>
          <a:p>
            <a:pPr marL="571500" indent="-457200" defTabSz="1300480">
              <a:buClr>
                <a:srgbClr val="000000"/>
              </a:buClr>
              <a:buSzPts val="2400"/>
              <a:buFont typeface="Helvetica Neue"/>
              <a:buChar char="●"/>
              <a:defRPr sz="2400" b="1">
                <a:solidFill>
                  <a:srgbClr val="0070C0"/>
                </a:solidFill>
                <a:latin typeface="Helvetica Neue"/>
                <a:ea typeface="Helvetica Neue"/>
                <a:cs typeface="Helvetica Neue"/>
                <a:sym typeface="Helvetica Neue"/>
              </a:defRPr>
            </a:pPr>
            <a:r>
              <a:t>Hyperons</a:t>
            </a:r>
            <a:r>
              <a:rPr b="0">
                <a:solidFill>
                  <a:srgbClr val="000000"/>
                </a:solidFill>
              </a:rPr>
              <a:t> at T=0 are suppressed by hard-core repulsion (nevertheless are present at T ≠ 0)</a:t>
            </a:r>
            <a:endParaRPr>
              <a:solidFill>
                <a:srgbClr val="000000"/>
              </a:solidFill>
            </a:endParaRPr>
          </a:p>
          <a:p>
            <a:pPr marL="571500" indent="-457200" defTabSz="1300480">
              <a:buClr>
                <a:srgbClr val="000000"/>
              </a:buClr>
              <a:buSzPts val="2400"/>
              <a:buFont typeface="Helvetica Neue"/>
              <a:buChar char="●"/>
              <a:defRPr sz="2400" b="1">
                <a:solidFill>
                  <a:srgbClr val="6AA84F"/>
                </a:solidFill>
                <a:latin typeface="Helvetica Neue"/>
                <a:ea typeface="Helvetica Neue"/>
                <a:cs typeface="Helvetica Neue"/>
                <a:sym typeface="Helvetica Neue"/>
              </a:defRPr>
            </a:pPr>
            <a:r>
              <a:t>Strange quarks</a:t>
            </a:r>
            <a:r>
              <a:rPr b="0">
                <a:solidFill>
                  <a:srgbClr val="000000"/>
                </a:solidFill>
              </a:rPr>
              <a:t> are included</a:t>
            </a:r>
            <a:endParaRPr>
              <a:solidFill>
                <a:srgbClr val="000000"/>
              </a:solidFill>
            </a:endParaRPr>
          </a:p>
        </p:txBody>
      </p:sp>
      <p:sp>
        <p:nvSpPr>
          <p:cNvPr id="1465" name="Shape 1465"/>
          <p:cNvSpPr/>
          <p:nvPr/>
        </p:nvSpPr>
        <p:spPr>
          <a:xfrm>
            <a:off x="652124" y="2691591"/>
            <a:ext cx="7090774" cy="595131"/>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lvl1pPr defTabSz="1300480">
              <a:defRPr sz="2200" i="1">
                <a:latin typeface="Helvetica Neue"/>
                <a:ea typeface="Helvetica Neue"/>
                <a:cs typeface="Helvetica Neue"/>
                <a:sym typeface="Helvetica Neue"/>
              </a:defRPr>
            </a:lvl1pPr>
          </a:lstStyle>
          <a:p>
            <a:r>
              <a:t>Particle yields normalized to baryon density:</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Shape 1491"/>
          <p:cNvSpPr>
            <a:spLocks noGrp="1"/>
          </p:cNvSpPr>
          <p:nvPr>
            <p:ph type="title"/>
          </p:nvPr>
        </p:nvSpPr>
        <p:spPr>
          <a:xfrm>
            <a:off x="-1" y="26453"/>
            <a:ext cx="13004801" cy="1015041"/>
          </a:xfrm>
          <a:prstGeom prst="rect">
            <a:avLst/>
          </a:prstGeom>
        </p:spPr>
        <p:txBody>
          <a:bodyPr/>
          <a:lstStyle/>
          <a:p>
            <a:r>
              <a:rPr lang="x-none" dirty="0"/>
              <a:t>    </a:t>
            </a:r>
            <a:r>
              <a:rPr dirty="0"/>
              <a:t>Neutron star tidal </a:t>
            </a:r>
            <a:r>
              <a:rPr dirty="0" err="1"/>
              <a:t>deformabilities</a:t>
            </a:r>
            <a:endParaRPr dirty="0"/>
          </a:p>
        </p:txBody>
      </p:sp>
      <p:sp>
        <p:nvSpPr>
          <p:cNvPr id="1492" name="Shape 1492"/>
          <p:cNvSpPr>
            <a:spLocks noGrp="1"/>
          </p:cNvSpPr>
          <p:nvPr>
            <p:ph type="sldNum" sz="quarter" idx="2"/>
          </p:nvPr>
        </p:nvSpPr>
        <p:spPr>
          <a:xfrm>
            <a:off x="12450370" y="9142267"/>
            <a:ext cx="470522" cy="47595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
        <p:nvSpPr>
          <p:cNvPr id="1493" name="Shape 1493"/>
          <p:cNvSpPr/>
          <p:nvPr/>
        </p:nvSpPr>
        <p:spPr>
          <a:xfrm>
            <a:off x="5071857" y="1314311"/>
            <a:ext cx="7933016" cy="6059993"/>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defTabSz="1300480">
              <a:defRPr sz="2800" b="1">
                <a:solidFill>
                  <a:srgbClr val="4A86E8"/>
                </a:solidFill>
                <a:latin typeface="Helvetica Neue"/>
                <a:ea typeface="Helvetica Neue"/>
                <a:cs typeface="Helvetica Neue"/>
                <a:sym typeface="Helvetica Neue"/>
              </a:defRPr>
            </a:pPr>
            <a:r>
              <a:rPr dirty="0"/>
              <a:t>Tidal deformability</a:t>
            </a:r>
            <a:r>
              <a:rPr b="0" dirty="0">
                <a:solidFill>
                  <a:srgbClr val="000000"/>
                </a:solidFill>
              </a:rPr>
              <a:t> — measures stars’ induced quadruple moment </a:t>
            </a:r>
            <a:r>
              <a:rPr b="0" dirty="0" err="1">
                <a:solidFill>
                  <a:srgbClr val="000000"/>
                </a:solidFill>
              </a:rPr>
              <a:t>Q</a:t>
            </a:r>
            <a:r>
              <a:rPr b="0" baseline="-19571" dirty="0" err="1">
                <a:solidFill>
                  <a:srgbClr val="000000"/>
                </a:solidFill>
              </a:rPr>
              <a:t>ij</a:t>
            </a:r>
            <a:r>
              <a:rPr b="0" dirty="0">
                <a:solidFill>
                  <a:srgbClr val="000000"/>
                </a:solidFill>
              </a:rPr>
              <a:t> as a response to the external tidal field     :</a:t>
            </a:r>
            <a:endParaRPr sz="2400" dirty="0">
              <a:solidFill>
                <a:srgbClr val="000000"/>
              </a:solidFill>
            </a:endParaRP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a:p>
            <a:pPr defTabSz="1300480">
              <a:defRPr sz="2400">
                <a:latin typeface="Helvetica Neue"/>
                <a:ea typeface="Helvetica Neue"/>
                <a:cs typeface="Helvetica Neue"/>
                <a:sym typeface="Helvetica Neue"/>
              </a:defRPr>
            </a:pPr>
            <a:r>
              <a:rPr dirty="0"/>
              <a:t>important </a:t>
            </a:r>
            <a:r>
              <a:rPr dirty="0" err="1"/>
              <a:t>EoS</a:t>
            </a:r>
            <a:r>
              <a:rPr dirty="0"/>
              <a:t>-dependent quantity for </a:t>
            </a:r>
            <a:r>
              <a:rPr dirty="0" err="1"/>
              <a:t>inspiral</a:t>
            </a:r>
            <a:r>
              <a:rPr dirty="0"/>
              <a:t> phase of binary neutron star system. Related to second Love number k</a:t>
            </a:r>
            <a:r>
              <a:rPr baseline="-20250" dirty="0"/>
              <a:t>2</a:t>
            </a:r>
            <a:r>
              <a:rPr dirty="0"/>
              <a:t>:</a:t>
            </a: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a:p>
            <a:pPr defTabSz="1300480">
              <a:defRPr sz="2400">
                <a:latin typeface="Helvetica Neue"/>
                <a:ea typeface="Helvetica Neue"/>
                <a:cs typeface="Helvetica Neue"/>
                <a:sym typeface="Helvetica Neue"/>
              </a:defRPr>
            </a:pPr>
            <a:r>
              <a:rPr dirty="0"/>
              <a:t>One presents the dimensionless tidal deformability Λ (mostly dependent on compactness M/R):</a:t>
            </a: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a:p>
            <a:pPr defTabSz="1300480">
              <a:defRPr sz="1800">
                <a:latin typeface="Arial"/>
                <a:ea typeface="Arial"/>
                <a:cs typeface="Arial"/>
                <a:sym typeface="Arial"/>
              </a:defRPr>
            </a:pPr>
            <a:endParaRPr sz="2400" dirty="0">
              <a:latin typeface="Helvetica Neue"/>
              <a:ea typeface="Helvetica Neue"/>
              <a:cs typeface="Helvetica Neue"/>
              <a:sym typeface="Helvetica Neue"/>
            </a:endParaRPr>
          </a:p>
        </p:txBody>
      </p:sp>
      <p:pic>
        <p:nvPicPr>
          <p:cNvPr id="1494" name="image47.png"/>
          <p:cNvPicPr>
            <a:picLocks noChangeAspect="1"/>
          </p:cNvPicPr>
          <p:nvPr/>
        </p:nvPicPr>
        <p:blipFill>
          <a:blip r:embed="rId2"/>
          <a:srcRect t="129" b="129"/>
          <a:stretch>
            <a:fillRect/>
          </a:stretch>
        </p:blipFill>
        <p:spPr>
          <a:xfrm>
            <a:off x="90773" y="5078649"/>
            <a:ext cx="5100504" cy="3930845"/>
          </a:xfrm>
          <a:prstGeom prst="rect">
            <a:avLst/>
          </a:prstGeom>
          <a:ln w="88900">
            <a:miter lim="400000"/>
          </a:ln>
        </p:spPr>
      </p:pic>
      <p:pic>
        <p:nvPicPr>
          <p:cNvPr id="1495" name="image50.png"/>
          <p:cNvPicPr>
            <a:picLocks noChangeAspect="1"/>
          </p:cNvPicPr>
          <p:nvPr/>
        </p:nvPicPr>
        <p:blipFill>
          <a:blip r:embed="rId3"/>
          <a:srcRect l="2865" r="2873"/>
          <a:stretch>
            <a:fillRect/>
          </a:stretch>
        </p:blipFill>
        <p:spPr>
          <a:xfrm>
            <a:off x="90773" y="1147804"/>
            <a:ext cx="4981087" cy="3930844"/>
          </a:xfrm>
          <a:prstGeom prst="rect">
            <a:avLst/>
          </a:prstGeom>
          <a:ln w="88900">
            <a:miter lim="400000"/>
          </a:ln>
        </p:spPr>
      </p:pic>
      <p:sp>
        <p:nvSpPr>
          <p:cNvPr id="1496" name="Shape 1496"/>
          <p:cNvSpPr/>
          <p:nvPr/>
        </p:nvSpPr>
        <p:spPr>
          <a:xfrm>
            <a:off x="5191288" y="7412728"/>
            <a:ext cx="7813548" cy="2045141"/>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defTabSz="1300480">
              <a:defRPr sz="2400">
                <a:solidFill>
                  <a:srgbClr val="666666"/>
                </a:solidFill>
                <a:latin typeface="Helvetica Neue"/>
                <a:ea typeface="Helvetica Neue"/>
                <a:cs typeface="Helvetica Neue"/>
                <a:sym typeface="Helvetica Neue"/>
              </a:defRPr>
            </a:pPr>
            <a:r>
              <a:t>Bands — recent constraints for radius and tidal deformability of 1.4M</a:t>
            </a:r>
            <a:r>
              <a:rPr baseline="-19458"/>
              <a:t>sun </a:t>
            </a:r>
            <a:r>
              <a:t>star.</a:t>
            </a:r>
          </a:p>
          <a:p>
            <a:pPr defTabSz="1300480">
              <a:defRPr sz="1800" i="1">
                <a:solidFill>
                  <a:srgbClr val="666666"/>
                </a:solidFill>
                <a:latin typeface="Helvetica Neue"/>
                <a:ea typeface="Helvetica Neue"/>
                <a:cs typeface="Helvetica Neue"/>
                <a:sym typeface="Helvetica Neue"/>
              </a:defRPr>
            </a:pPr>
            <a:r>
              <a:t>Most, Weih, Rezzolla,  Schaffner-Bielich., 1803.00549</a:t>
            </a:r>
            <a:endParaRPr sz="2400"/>
          </a:p>
          <a:p>
            <a:pPr defTabSz="1300480">
              <a:defRPr sz="2400">
                <a:solidFill>
                  <a:srgbClr val="666666"/>
                </a:solidFill>
                <a:latin typeface="Helvetica Neue"/>
                <a:ea typeface="Helvetica Neue"/>
                <a:cs typeface="Helvetica Neue"/>
                <a:sym typeface="Helvetica Neue"/>
              </a:defRPr>
            </a:pPr>
            <a:r>
              <a:t>Line — results on Λ using EoS obtained from the model.</a:t>
            </a:r>
          </a:p>
        </p:txBody>
      </p:sp>
      <p:pic>
        <p:nvPicPr>
          <p:cNvPr id="1497" name="image35.png"/>
          <p:cNvPicPr>
            <a:picLocks noChangeAspect="1"/>
          </p:cNvPicPr>
          <p:nvPr/>
        </p:nvPicPr>
        <p:blipFill>
          <a:blip r:embed="rId4"/>
          <a:stretch>
            <a:fillRect/>
          </a:stretch>
        </p:blipFill>
        <p:spPr>
          <a:xfrm>
            <a:off x="8119853" y="3011946"/>
            <a:ext cx="2010953" cy="419308"/>
          </a:xfrm>
          <a:prstGeom prst="rect">
            <a:avLst/>
          </a:prstGeom>
          <a:ln w="88900">
            <a:miter lim="400000"/>
          </a:ln>
        </p:spPr>
      </p:pic>
      <p:pic>
        <p:nvPicPr>
          <p:cNvPr id="1498" name="image32.png"/>
          <p:cNvPicPr>
            <a:picLocks noChangeAspect="1"/>
          </p:cNvPicPr>
          <p:nvPr/>
        </p:nvPicPr>
        <p:blipFill>
          <a:blip r:embed="rId5"/>
          <a:stretch>
            <a:fillRect/>
          </a:stretch>
        </p:blipFill>
        <p:spPr>
          <a:xfrm>
            <a:off x="8119853" y="2362879"/>
            <a:ext cx="355450" cy="379166"/>
          </a:xfrm>
          <a:prstGeom prst="rect">
            <a:avLst/>
          </a:prstGeom>
          <a:ln w="88900">
            <a:miter lim="400000"/>
          </a:ln>
        </p:spPr>
      </p:pic>
      <p:pic>
        <p:nvPicPr>
          <p:cNvPr id="1499" name="image39.png"/>
          <p:cNvPicPr>
            <a:picLocks noChangeAspect="1"/>
          </p:cNvPicPr>
          <p:nvPr/>
        </p:nvPicPr>
        <p:blipFill>
          <a:blip r:embed="rId6"/>
          <a:stretch>
            <a:fillRect/>
          </a:stretch>
        </p:blipFill>
        <p:spPr>
          <a:xfrm>
            <a:off x="8324782" y="4486820"/>
            <a:ext cx="1601115" cy="746241"/>
          </a:xfrm>
          <a:prstGeom prst="rect">
            <a:avLst/>
          </a:prstGeom>
          <a:ln w="88900">
            <a:miter lim="400000"/>
          </a:ln>
        </p:spPr>
      </p:pic>
      <p:pic>
        <p:nvPicPr>
          <p:cNvPr id="1500" name="image38.png"/>
          <p:cNvPicPr>
            <a:picLocks noChangeAspect="1"/>
          </p:cNvPicPr>
          <p:nvPr/>
        </p:nvPicPr>
        <p:blipFill>
          <a:blip r:embed="rId7"/>
          <a:stretch>
            <a:fillRect/>
          </a:stretch>
        </p:blipFill>
        <p:spPr>
          <a:xfrm>
            <a:off x="7514506" y="6336907"/>
            <a:ext cx="3221654" cy="888037"/>
          </a:xfrm>
          <a:prstGeom prst="rect">
            <a:avLst/>
          </a:prstGeom>
          <a:ln w="889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0" name="Shape 1440"/>
          <p:cNvSpPr>
            <a:spLocks noGrp="1"/>
          </p:cNvSpPr>
          <p:nvPr>
            <p:ph type="title"/>
          </p:nvPr>
        </p:nvSpPr>
        <p:spPr>
          <a:xfrm>
            <a:off x="558399" y="26453"/>
            <a:ext cx="11887788" cy="1015041"/>
          </a:xfrm>
          <a:prstGeom prst="rect">
            <a:avLst/>
          </a:prstGeom>
        </p:spPr>
        <p:txBody>
          <a:bodyPr>
            <a:normAutofit fontScale="90000"/>
          </a:bodyPr>
          <a:lstStyle/>
          <a:p>
            <a:r>
              <a:t>Probing phase diagram by heavy ions collisions</a:t>
            </a:r>
          </a:p>
        </p:txBody>
      </p:sp>
      <p:sp>
        <p:nvSpPr>
          <p:cNvPr id="1441" name="Shape 1441"/>
          <p:cNvSpPr>
            <a:spLocks noGrp="1"/>
          </p:cNvSpPr>
          <p:nvPr>
            <p:ph type="sldNum" sz="quarter" idx="2"/>
          </p:nvPr>
        </p:nvSpPr>
        <p:spPr>
          <a:xfrm>
            <a:off x="12450370" y="9142267"/>
            <a:ext cx="470522" cy="47595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dirty="0"/>
          </a:p>
        </p:txBody>
      </p:sp>
      <p:pic>
        <p:nvPicPr>
          <p:cNvPr id="1443" name="image45.png"/>
          <p:cNvPicPr>
            <a:picLocks noChangeAspect="1"/>
          </p:cNvPicPr>
          <p:nvPr/>
        </p:nvPicPr>
        <p:blipFill>
          <a:blip r:embed="rId2"/>
          <a:srcRect l="69" r="68"/>
          <a:stretch>
            <a:fillRect/>
          </a:stretch>
        </p:blipFill>
        <p:spPr>
          <a:xfrm>
            <a:off x="16533" y="2282632"/>
            <a:ext cx="7960647" cy="5548640"/>
          </a:xfrm>
          <a:prstGeom prst="rect">
            <a:avLst/>
          </a:prstGeom>
          <a:ln w="88900">
            <a:miter lim="400000"/>
          </a:ln>
        </p:spPr>
      </p:pic>
      <p:sp>
        <p:nvSpPr>
          <p:cNvPr id="1444" name="Shape 1444"/>
          <p:cNvSpPr/>
          <p:nvPr/>
        </p:nvSpPr>
        <p:spPr>
          <a:xfrm>
            <a:off x="7856070" y="1442064"/>
            <a:ext cx="5036375" cy="7665530"/>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defTabSz="1300480">
              <a:defRPr sz="2400">
                <a:latin typeface="Helvetica Neue"/>
                <a:ea typeface="Helvetica Neue"/>
                <a:cs typeface="Helvetica Neue"/>
                <a:sym typeface="Helvetica Neue"/>
              </a:defRPr>
            </a:pPr>
            <a:r>
              <a:t>Isentropes (</a:t>
            </a:r>
            <a:r>
              <a:rPr b="1">
                <a:solidFill>
                  <a:srgbClr val="EB5600"/>
                </a:solidFill>
              </a:rPr>
              <a:t>S/A </a:t>
            </a:r>
            <a:r>
              <a:t>= const) illustrate hydrodynamical evolution of the </a:t>
            </a:r>
            <a:r>
              <a:rPr b="1">
                <a:solidFill>
                  <a:srgbClr val="4A86E8"/>
                </a:solidFill>
              </a:rPr>
              <a:t>central region in heavy ion collision</a:t>
            </a:r>
            <a:r>
              <a:t>.</a:t>
            </a:r>
          </a:p>
          <a:p>
            <a:pPr defTabSz="1300480">
              <a:defRPr sz="1800">
                <a:latin typeface="Arial"/>
                <a:ea typeface="Arial"/>
                <a:cs typeface="Arial"/>
                <a:sym typeface="Arial"/>
              </a:defRPr>
            </a:pPr>
            <a:endParaRPr sz="2400">
              <a:latin typeface="Helvetica Neue"/>
              <a:ea typeface="Helvetica Neue"/>
              <a:cs typeface="Helvetica Neue"/>
              <a:sym typeface="Helvetica Neue"/>
            </a:endParaRPr>
          </a:p>
          <a:p>
            <a:pPr defTabSz="1300480">
              <a:defRPr sz="2400">
                <a:latin typeface="Helvetica Neue"/>
                <a:ea typeface="Helvetica Neue"/>
                <a:cs typeface="Helvetica Neue"/>
                <a:sym typeface="Helvetica Neue"/>
              </a:defRPr>
            </a:pPr>
            <a:r>
              <a:t>Initial entropy per baryon S/A, was estimated by </a:t>
            </a:r>
            <a:r>
              <a:rPr b="1">
                <a:solidFill>
                  <a:srgbClr val="EB5600"/>
                </a:solidFill>
              </a:rPr>
              <a:t>Taub adiabat</a:t>
            </a:r>
            <a:r>
              <a:rPr b="1">
                <a:solidFill>
                  <a:srgbClr val="FF9900"/>
                </a:solidFill>
              </a:rPr>
              <a:t> </a:t>
            </a:r>
            <a:r>
              <a:t>(shock wave solution):</a:t>
            </a:r>
          </a:p>
          <a:p>
            <a:pPr defTabSz="1300480">
              <a:defRPr sz="2400">
                <a:latin typeface="Helvetica Neue"/>
                <a:ea typeface="Helvetica Neue"/>
                <a:cs typeface="Helvetica Neue"/>
                <a:sym typeface="Helvetica Neue"/>
              </a:defRPr>
            </a:pPr>
            <a:r>
              <a:t>(</a:t>
            </a:r>
            <a:r>
              <a:rPr sz="1800" i="1"/>
              <a:t>A. H. Taub, Phys. Rev. 74, 328 (1948)</a:t>
            </a:r>
            <a:r>
              <a:t>)</a:t>
            </a:r>
          </a:p>
          <a:p>
            <a:pPr defTabSz="1300480">
              <a:defRPr sz="1800">
                <a:latin typeface="Arial"/>
                <a:ea typeface="Arial"/>
                <a:cs typeface="Arial"/>
                <a:sym typeface="Arial"/>
              </a:defRPr>
            </a:pPr>
            <a:endParaRPr sz="2400">
              <a:latin typeface="Helvetica Neue"/>
              <a:ea typeface="Helvetica Neue"/>
              <a:cs typeface="Helvetica Neue"/>
              <a:sym typeface="Helvetica Neue"/>
            </a:endParaRPr>
          </a:p>
          <a:p>
            <a:pPr defTabSz="1300480">
              <a:defRPr sz="1800">
                <a:latin typeface="Arial"/>
                <a:ea typeface="Arial"/>
                <a:cs typeface="Arial"/>
                <a:sym typeface="Arial"/>
              </a:defRPr>
            </a:pPr>
            <a:endParaRPr sz="2400">
              <a:latin typeface="Helvetica Neue"/>
              <a:ea typeface="Helvetica Neue"/>
              <a:cs typeface="Helvetica Neue"/>
              <a:sym typeface="Helvetica Neue"/>
            </a:endParaRPr>
          </a:p>
          <a:p>
            <a:pPr defTabSz="1300480">
              <a:defRPr sz="1800">
                <a:latin typeface="Arial"/>
                <a:ea typeface="Arial"/>
                <a:cs typeface="Arial"/>
                <a:sym typeface="Arial"/>
              </a:defRPr>
            </a:pPr>
            <a:endParaRPr sz="2400">
              <a:latin typeface="Helvetica Neue"/>
              <a:ea typeface="Helvetica Neue"/>
              <a:cs typeface="Helvetica Neue"/>
              <a:sym typeface="Helvetica Neue"/>
            </a:endParaRPr>
          </a:p>
          <a:p>
            <a:pPr defTabSz="1300480">
              <a:defRPr sz="1800">
                <a:latin typeface="Arial"/>
                <a:ea typeface="Arial"/>
                <a:cs typeface="Arial"/>
                <a:sym typeface="Arial"/>
              </a:defRPr>
            </a:pPr>
            <a:endParaRPr sz="2400">
              <a:latin typeface="Helvetica Neue"/>
              <a:ea typeface="Helvetica Neue"/>
              <a:cs typeface="Helvetica Neue"/>
              <a:sym typeface="Helvetica Neue"/>
            </a:endParaRPr>
          </a:p>
          <a:p>
            <a:pPr defTabSz="1300480">
              <a:defRPr sz="1800">
                <a:latin typeface="Arial"/>
                <a:ea typeface="Arial"/>
                <a:cs typeface="Arial"/>
                <a:sym typeface="Arial"/>
              </a:defRPr>
            </a:pPr>
            <a:endParaRPr sz="2400">
              <a:latin typeface="Helvetica Neue"/>
              <a:ea typeface="Helvetica Neue"/>
              <a:cs typeface="Helvetica Neue"/>
              <a:sym typeface="Helvetica Neue"/>
            </a:endParaRPr>
          </a:p>
          <a:p>
            <a:pPr defTabSz="1300480">
              <a:defRPr sz="1800">
                <a:latin typeface="Arial"/>
                <a:ea typeface="Arial"/>
                <a:cs typeface="Arial"/>
                <a:sym typeface="Arial"/>
              </a:defRPr>
            </a:pPr>
            <a:endParaRPr sz="2400">
              <a:latin typeface="Helvetica Neue"/>
              <a:ea typeface="Helvetica Neue"/>
              <a:cs typeface="Helvetica Neue"/>
              <a:sym typeface="Helvetica Neue"/>
            </a:endParaRPr>
          </a:p>
          <a:p>
            <a:pPr defTabSz="1300480">
              <a:defRPr sz="2400">
                <a:latin typeface="Helvetica Neue"/>
                <a:ea typeface="Helvetica Neue"/>
                <a:cs typeface="Helvetica Neue"/>
                <a:sym typeface="Helvetica Neue"/>
              </a:defRPr>
            </a:pPr>
            <a:r>
              <a:t>P</a:t>
            </a:r>
            <a:r>
              <a:rPr baseline="-20250"/>
              <a:t>0</a:t>
            </a:r>
            <a:r>
              <a:t>, ε</a:t>
            </a:r>
            <a:r>
              <a:rPr baseline="-20250"/>
              <a:t>0</a:t>
            </a:r>
            <a:r>
              <a:t>, and n</a:t>
            </a:r>
            <a:r>
              <a:rPr baseline="-20250"/>
              <a:t>0</a:t>
            </a:r>
            <a:r>
              <a:t> correspond to the initial pressure, energy density, and baryon density in the local rest frame of each slab</a:t>
            </a:r>
          </a:p>
        </p:txBody>
      </p:sp>
      <p:pic>
        <p:nvPicPr>
          <p:cNvPr id="1445" name="image28.png"/>
          <p:cNvPicPr>
            <a:picLocks noChangeAspect="1"/>
          </p:cNvPicPr>
          <p:nvPr/>
        </p:nvPicPr>
        <p:blipFill>
          <a:blip r:embed="rId3"/>
          <a:stretch>
            <a:fillRect/>
          </a:stretch>
        </p:blipFill>
        <p:spPr>
          <a:xfrm>
            <a:off x="8511355" y="4940154"/>
            <a:ext cx="3261619" cy="2123495"/>
          </a:xfrm>
          <a:prstGeom prst="rect">
            <a:avLst/>
          </a:prstGeom>
          <a:ln w="889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Shape 1507"/>
          <p:cNvSpPr>
            <a:spLocks noGrp="1"/>
          </p:cNvSpPr>
          <p:nvPr>
            <p:ph type="sldNum" sz="quarter" idx="2"/>
          </p:nvPr>
        </p:nvSpPr>
        <p:spPr>
          <a:xfrm>
            <a:off x="12193763" y="9345532"/>
            <a:ext cx="210468" cy="197384"/>
          </a:xfrm>
          <a:prstGeom prst="rect">
            <a:avLst/>
          </a:prstGeom>
          <a:extLst>
            <a:ext uri="{C572A759-6A51-4108-AA02-DFA0A04FC94B}">
              <ma14:wrappingTextBoxFlag xmlns:ma14="http://schemas.microsoft.com/office/mac/drawingml/2011/main" xmlns="" val="1"/>
            </a:ext>
          </a:extLst>
        </p:spPr>
        <p:txBody>
          <a:bodyPr/>
          <a:lstStyle>
            <a:lvl1pPr algn="r">
              <a:defRPr sz="1400"/>
            </a:lvl1pPr>
          </a:lstStyle>
          <a:p>
            <a:fld id="{86CB4B4D-7CA3-9044-876B-883B54F8677D}" type="slidenum">
              <a:t>16</a:t>
            </a:fld>
            <a:endParaRPr/>
          </a:p>
        </p:txBody>
      </p:sp>
      <p:sp>
        <p:nvSpPr>
          <p:cNvPr id="1508" name="Shape 1508"/>
          <p:cNvSpPr>
            <a:spLocks noGrp="1"/>
          </p:cNvSpPr>
          <p:nvPr>
            <p:ph type="title"/>
          </p:nvPr>
        </p:nvSpPr>
        <p:spPr>
          <a:xfrm>
            <a:off x="15579" y="10789"/>
            <a:ext cx="11623549" cy="1306251"/>
          </a:xfrm>
          <a:prstGeom prst="rect">
            <a:avLst/>
          </a:prstGeom>
        </p:spPr>
        <p:txBody>
          <a:bodyPr/>
          <a:lstStyle/>
          <a:p>
            <a:pPr algn="ctr" defTabSz="1196441">
              <a:defRPr sz="3400"/>
            </a:pPr>
            <a:r>
              <a:t>Neutron Star merger vs. heavy ion collisions:</a:t>
            </a:r>
            <a:br/>
            <a:r>
              <a:t>Baryon </a:t>
            </a:r>
            <a:r>
              <a:rPr i="1"/>
              <a:t>Densities and Temperatures</a:t>
            </a:r>
          </a:p>
        </p:txBody>
      </p:sp>
      <p:sp>
        <p:nvSpPr>
          <p:cNvPr id="1509" name="Shape 1509"/>
          <p:cNvSpPr>
            <a:spLocks noGrp="1"/>
          </p:cNvSpPr>
          <p:nvPr>
            <p:ph type="body" sz="quarter" idx="1"/>
          </p:nvPr>
        </p:nvSpPr>
        <p:spPr>
          <a:xfrm>
            <a:off x="165310" y="1389589"/>
            <a:ext cx="11984833" cy="416763"/>
          </a:xfrm>
          <a:prstGeom prst="rect">
            <a:avLst/>
          </a:prstGeom>
        </p:spPr>
        <p:txBody>
          <a:bodyPr/>
          <a:lstStyle/>
          <a:p>
            <a:pPr defTabSz="962355">
              <a:defRPr sz="2500">
                <a:solidFill>
                  <a:srgbClr val="0433FF"/>
                </a:solidFill>
              </a:defRPr>
            </a:pPr>
            <a:r>
              <a:t>+ initialize by Relativistic Rankine Hugoniot Taub Adiabat with </a:t>
            </a:r>
            <a:r>
              <a:rPr>
                <a:solidFill>
                  <a:srgbClr val="FF2600"/>
                </a:solidFill>
              </a:rPr>
              <a:t>Relativistic CMF- EoS</a:t>
            </a:r>
          </a:p>
        </p:txBody>
      </p:sp>
      <p:sp>
        <p:nvSpPr>
          <p:cNvPr id="1510" name="Shape 1510"/>
          <p:cNvSpPr/>
          <p:nvPr/>
        </p:nvSpPr>
        <p:spPr>
          <a:xfrm>
            <a:off x="11172642" y="1967045"/>
            <a:ext cx="1815292" cy="701479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1300480">
              <a:spcBef>
                <a:spcPts val="600"/>
              </a:spcBef>
              <a:defRPr sz="2000">
                <a:latin typeface="Arial"/>
                <a:ea typeface="Arial"/>
                <a:cs typeface="Arial"/>
                <a:sym typeface="Arial"/>
              </a:defRPr>
            </a:pPr>
            <a:r>
              <a:t>Compare central heavy ion collisions </a:t>
            </a:r>
          </a:p>
          <a:p>
            <a:pPr defTabSz="1300480">
              <a:spcBef>
                <a:spcPts val="600"/>
              </a:spcBef>
              <a:defRPr sz="2000">
                <a:latin typeface="Arial"/>
                <a:ea typeface="Arial"/>
                <a:cs typeface="Arial"/>
                <a:sym typeface="Arial"/>
              </a:defRPr>
            </a:pPr>
            <a:r>
              <a:t>with head-on neutron star collisions:</a:t>
            </a:r>
          </a:p>
          <a:p>
            <a:pPr defTabSz="1300480">
              <a:spcBef>
                <a:spcPts val="600"/>
              </a:spcBef>
              <a:defRPr sz="2000">
                <a:latin typeface="Arial"/>
                <a:ea typeface="Arial"/>
                <a:cs typeface="Arial"/>
                <a:sym typeface="Arial"/>
              </a:defRPr>
            </a:pPr>
            <a:r>
              <a:t>Rankine Hugoniot Taub Adiabate</a:t>
            </a:r>
          </a:p>
          <a:p>
            <a:pPr defTabSz="1300480">
              <a:spcBef>
                <a:spcPts val="600"/>
              </a:spcBef>
              <a:defRPr sz="2000">
                <a:latin typeface="Arial"/>
                <a:ea typeface="Arial"/>
                <a:cs typeface="Arial"/>
                <a:sym typeface="Arial"/>
              </a:defRPr>
            </a:pPr>
            <a:r>
              <a:t>conserve baryon number and energy momentum current densities across shock front yields stationon.1+1D, hydrodynamical equation for n, p vs E:</a:t>
            </a:r>
          </a:p>
          <a:p>
            <a:pPr defTabSz="1300480">
              <a:spcBef>
                <a:spcPts val="600"/>
              </a:spcBef>
              <a:defRPr sz="2000">
                <a:latin typeface="Arial"/>
                <a:ea typeface="Arial"/>
                <a:cs typeface="Arial"/>
                <a:sym typeface="Arial"/>
              </a:defRPr>
            </a:pPr>
            <a:r>
              <a:t>E^2 -E_0^2=(p-p0)(E/n- E0/n0)</a:t>
            </a:r>
          </a:p>
        </p:txBody>
      </p:sp>
      <p:pic>
        <p:nvPicPr>
          <p:cNvPr id="1511" name="image105.png"/>
          <p:cNvPicPr>
            <a:picLocks noChangeAspect="1"/>
          </p:cNvPicPr>
          <p:nvPr/>
        </p:nvPicPr>
        <p:blipFill>
          <a:blip r:embed="rId2"/>
          <a:stretch>
            <a:fillRect/>
          </a:stretch>
        </p:blipFill>
        <p:spPr>
          <a:xfrm>
            <a:off x="-87660" y="1878901"/>
            <a:ext cx="11187499" cy="7860173"/>
          </a:xfrm>
          <a:prstGeom prst="rect">
            <a:avLst/>
          </a:prstGeom>
          <a:ln w="88900">
            <a:miter lim="400000"/>
          </a:ln>
        </p:spPr>
      </p:pic>
      <p:sp>
        <p:nvSpPr>
          <p:cNvPr id="1512" name="Shape 1512"/>
          <p:cNvSpPr/>
          <p:nvPr/>
        </p:nvSpPr>
        <p:spPr>
          <a:xfrm>
            <a:off x="7130736" y="9389238"/>
            <a:ext cx="5632952"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6699">
              <a:defRPr sz="2800" b="1">
                <a:latin typeface="American Typewriter"/>
                <a:ea typeface="American Typewriter"/>
                <a:cs typeface="American Typewriter"/>
                <a:sym typeface="American Typewriter"/>
              </a:defRPr>
            </a:lvl1pPr>
          </a:lstStyle>
          <a:p>
            <a:r>
              <a:rPr sz="2400" dirty="0"/>
              <a:t>J. </a:t>
            </a:r>
            <a:r>
              <a:rPr sz="2400" dirty="0" err="1"/>
              <a:t>Steinheimer</a:t>
            </a:r>
            <a:r>
              <a:rPr sz="2400" dirty="0"/>
              <a:t> &amp; A. </a:t>
            </a:r>
            <a:r>
              <a:rPr sz="2400" dirty="0" err="1"/>
              <a:t>Motornenko</a:t>
            </a:r>
            <a:endParaRPr sz="2400" dirty="0"/>
          </a:p>
        </p:txBody>
      </p:sp>
      <p:sp>
        <p:nvSpPr>
          <p:cNvPr id="1513" name="Shape 1513"/>
          <p:cNvSpPr/>
          <p:nvPr/>
        </p:nvSpPr>
        <p:spPr>
          <a:xfrm>
            <a:off x="3918911" y="4165721"/>
            <a:ext cx="2424647" cy="520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6699">
              <a:defRPr sz="2900">
                <a:solidFill>
                  <a:srgbClr val="FF2600"/>
                </a:solidFill>
                <a:latin typeface="American Typewriter"/>
                <a:ea typeface="American Typewriter"/>
                <a:cs typeface="American Typewriter"/>
                <a:sym typeface="American Typewriter"/>
              </a:defRPr>
            </a:lvl1pPr>
          </a:lstStyle>
          <a:p>
            <a:r>
              <a:t>Temperature</a:t>
            </a:r>
          </a:p>
        </p:txBody>
      </p:sp>
      <p:sp>
        <p:nvSpPr>
          <p:cNvPr id="1514" name="Shape 1514"/>
          <p:cNvSpPr/>
          <p:nvPr/>
        </p:nvSpPr>
        <p:spPr>
          <a:xfrm>
            <a:off x="4077992" y="6233763"/>
            <a:ext cx="1475537" cy="520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6699">
              <a:defRPr sz="2900">
                <a:latin typeface="American Typewriter"/>
                <a:ea typeface="American Typewriter"/>
                <a:cs typeface="American Typewriter"/>
                <a:sym typeface="American Typewriter"/>
              </a:defRPr>
            </a:lvl1pPr>
          </a:lstStyle>
          <a:p>
            <a:r>
              <a:t>Density</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oogle Shape;225;p23">
            <a:extLst>
              <a:ext uri="{FF2B5EF4-FFF2-40B4-BE49-F238E27FC236}">
                <a16:creationId xmlns:a16="http://schemas.microsoft.com/office/drawing/2014/main" id="{73744462-42BF-433C-BF1E-2D668B2F5A84}"/>
              </a:ext>
            </a:extLst>
          </p:cNvPr>
          <p:cNvPicPr preferRelativeResize="0"/>
          <p:nvPr/>
        </p:nvPicPr>
        <p:blipFill rotWithShape="1">
          <a:blip r:embed="rId2">
            <a:alphaModFix/>
          </a:blip>
          <a:srcRect t="50189"/>
          <a:stretch/>
        </p:blipFill>
        <p:spPr>
          <a:xfrm>
            <a:off x="7389630" y="4969926"/>
            <a:ext cx="5592830" cy="3733133"/>
          </a:xfrm>
          <a:prstGeom prst="rect">
            <a:avLst/>
          </a:prstGeom>
          <a:noFill/>
          <a:ln>
            <a:noFill/>
          </a:ln>
        </p:spPr>
      </p:pic>
      <p:sp>
        <p:nvSpPr>
          <p:cNvPr id="1423" name="Shape 1423"/>
          <p:cNvSpPr>
            <a:spLocks noGrp="1"/>
          </p:cNvSpPr>
          <p:nvPr>
            <p:ph type="title"/>
          </p:nvPr>
        </p:nvSpPr>
        <p:spPr>
          <a:prstGeom prst="rect">
            <a:avLst/>
          </a:prstGeom>
        </p:spPr>
        <p:txBody>
          <a:bodyPr/>
          <a:lstStyle/>
          <a:p>
            <a:pPr lvl="0"/>
            <a:r>
              <a:rPr lang="en-US" dirty="0"/>
              <a:t>Kurtosis and the phase diagram</a:t>
            </a:r>
          </a:p>
        </p:txBody>
      </p:sp>
      <p:sp>
        <p:nvSpPr>
          <p:cNvPr id="1424" name="Shape 142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pic>
        <p:nvPicPr>
          <p:cNvPr id="27" name="Google Shape;226;p23">
            <a:extLst>
              <a:ext uri="{FF2B5EF4-FFF2-40B4-BE49-F238E27FC236}">
                <a16:creationId xmlns:a16="http://schemas.microsoft.com/office/drawing/2014/main" id="{D2F5115B-910E-4CB5-A7BA-46E1B7CC8749}"/>
              </a:ext>
            </a:extLst>
          </p:cNvPr>
          <p:cNvPicPr preferRelativeResize="0"/>
          <p:nvPr/>
        </p:nvPicPr>
        <p:blipFill rotWithShape="1">
          <a:blip r:embed="rId2">
            <a:alphaModFix/>
          </a:blip>
          <a:srcRect b="51916"/>
          <a:stretch/>
        </p:blipFill>
        <p:spPr>
          <a:xfrm>
            <a:off x="7347098" y="1512600"/>
            <a:ext cx="5657701" cy="3364200"/>
          </a:xfrm>
          <a:prstGeom prst="rect">
            <a:avLst/>
          </a:prstGeom>
          <a:noFill/>
          <a:ln>
            <a:noFill/>
          </a:ln>
        </p:spPr>
      </p:pic>
      <p:sp>
        <p:nvSpPr>
          <p:cNvPr id="28" name="Google Shape;227;p23">
            <a:extLst>
              <a:ext uri="{FF2B5EF4-FFF2-40B4-BE49-F238E27FC236}">
                <a16:creationId xmlns:a16="http://schemas.microsoft.com/office/drawing/2014/main" id="{9ED5072A-A48E-4E2C-8492-ACE3C4B6D6EB}"/>
              </a:ext>
            </a:extLst>
          </p:cNvPr>
          <p:cNvSpPr txBox="1">
            <a:spLocks noGrp="1"/>
          </p:cNvSpPr>
          <p:nvPr/>
        </p:nvSpPr>
        <p:spPr>
          <a:xfrm>
            <a:off x="2334611" y="2312049"/>
            <a:ext cx="8358600" cy="53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C0000"/>
              </a:buClr>
              <a:buSzPts val="2600"/>
              <a:buFont typeface="Ubuntu"/>
              <a:buNone/>
              <a:defRPr sz="2600" b="1" i="0" u="none" strike="noStrike" cap="none">
                <a:solidFill>
                  <a:srgbClr val="CC0000"/>
                </a:solidFill>
                <a:latin typeface="Ubuntu"/>
                <a:ea typeface="Ubuntu"/>
                <a:cs typeface="Ubuntu"/>
                <a:sym typeface="Ubuntu"/>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pPr marL="0" lvl="0" indent="0" algn="l" rtl="0">
              <a:spcBef>
                <a:spcPts val="0"/>
              </a:spcBef>
              <a:spcAft>
                <a:spcPts val="0"/>
              </a:spcAft>
              <a:buNone/>
            </a:pPr>
            <a:endParaRPr sz="3200" dirty="0"/>
          </a:p>
        </p:txBody>
      </p:sp>
      <p:sp>
        <p:nvSpPr>
          <p:cNvPr id="29" name="Google Shape;228;p23">
            <a:extLst>
              <a:ext uri="{FF2B5EF4-FFF2-40B4-BE49-F238E27FC236}">
                <a16:creationId xmlns:a16="http://schemas.microsoft.com/office/drawing/2014/main" id="{553081B9-254A-4520-ADEA-2FC39C7CF322}"/>
              </a:ext>
            </a:extLst>
          </p:cNvPr>
          <p:cNvSpPr txBox="1">
            <a:spLocks noGrp="1"/>
          </p:cNvSpPr>
          <p:nvPr/>
        </p:nvSpPr>
        <p:spPr>
          <a:xfrm>
            <a:off x="11026988" y="8671162"/>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endParaRPr sz="1100" dirty="0"/>
          </a:p>
        </p:txBody>
      </p:sp>
      <p:grpSp>
        <p:nvGrpSpPr>
          <p:cNvPr id="32" name="Google Shape;231;p23">
            <a:extLst>
              <a:ext uri="{FF2B5EF4-FFF2-40B4-BE49-F238E27FC236}">
                <a16:creationId xmlns:a16="http://schemas.microsoft.com/office/drawing/2014/main" id="{93190650-9597-4B6F-97AB-08D6B931B006}"/>
              </a:ext>
            </a:extLst>
          </p:cNvPr>
          <p:cNvGrpSpPr/>
          <p:nvPr/>
        </p:nvGrpSpPr>
        <p:grpSpPr>
          <a:xfrm>
            <a:off x="394283" y="2526756"/>
            <a:ext cx="7049704" cy="5336596"/>
            <a:chOff x="676799" y="625350"/>
            <a:chExt cx="4365202" cy="3390224"/>
          </a:xfrm>
        </p:grpSpPr>
        <p:pic>
          <p:nvPicPr>
            <p:cNvPr id="39" name="Google Shape;232;p23">
              <a:extLst>
                <a:ext uri="{FF2B5EF4-FFF2-40B4-BE49-F238E27FC236}">
                  <a16:creationId xmlns:a16="http://schemas.microsoft.com/office/drawing/2014/main" id="{3140A9D1-5F6F-4A00-9A81-595792FAFF20}"/>
                </a:ext>
              </a:extLst>
            </p:cNvPr>
            <p:cNvPicPr preferRelativeResize="0"/>
            <p:nvPr/>
          </p:nvPicPr>
          <p:blipFill>
            <a:blip r:embed="rId3">
              <a:alphaModFix/>
            </a:blip>
            <a:stretch>
              <a:fillRect/>
            </a:stretch>
          </p:blipFill>
          <p:spPr>
            <a:xfrm>
              <a:off x="676799" y="1033025"/>
              <a:ext cx="4365202" cy="2982549"/>
            </a:xfrm>
            <a:prstGeom prst="rect">
              <a:avLst/>
            </a:prstGeom>
            <a:noFill/>
            <a:ln>
              <a:noFill/>
            </a:ln>
          </p:spPr>
        </p:pic>
        <p:pic>
          <p:nvPicPr>
            <p:cNvPr id="40" name="Google Shape;233;p23">
              <a:extLst>
                <a:ext uri="{FF2B5EF4-FFF2-40B4-BE49-F238E27FC236}">
                  <a16:creationId xmlns:a16="http://schemas.microsoft.com/office/drawing/2014/main" id="{E874D708-0CDC-429B-A785-0437FF29B206}"/>
                </a:ext>
              </a:extLst>
            </p:cNvPr>
            <p:cNvPicPr preferRelativeResize="0"/>
            <p:nvPr/>
          </p:nvPicPr>
          <p:blipFill rotWithShape="1">
            <a:blip r:embed="rId4">
              <a:alphaModFix/>
            </a:blip>
            <a:srcRect l="36028"/>
            <a:stretch/>
          </p:blipFill>
          <p:spPr>
            <a:xfrm>
              <a:off x="1125010" y="625350"/>
              <a:ext cx="3164326" cy="483875"/>
            </a:xfrm>
            <a:prstGeom prst="rect">
              <a:avLst/>
            </a:prstGeom>
            <a:noFill/>
            <a:ln>
              <a:noFill/>
            </a:ln>
          </p:spPr>
        </p:pic>
        <p:sp>
          <p:nvSpPr>
            <p:cNvPr id="41" name="Google Shape;234;p23">
              <a:extLst>
                <a:ext uri="{FF2B5EF4-FFF2-40B4-BE49-F238E27FC236}">
                  <a16:creationId xmlns:a16="http://schemas.microsoft.com/office/drawing/2014/main" id="{C3FD8FFD-5C46-49B7-AFF4-FD4C8E59095B}"/>
                </a:ext>
              </a:extLst>
            </p:cNvPr>
            <p:cNvSpPr/>
            <p:nvPr/>
          </p:nvSpPr>
          <p:spPr>
            <a:xfrm>
              <a:off x="2293525" y="3316825"/>
              <a:ext cx="95100" cy="95100"/>
            </a:xfrm>
            <a:prstGeom prst="ellipse">
              <a:avLst/>
            </a:prstGeom>
            <a:solidFill>
              <a:srgbClr val="F1C232"/>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800"/>
            </a:p>
          </p:txBody>
        </p:sp>
        <p:sp>
          <p:nvSpPr>
            <p:cNvPr id="42" name="Google Shape;235;p23">
              <a:extLst>
                <a:ext uri="{FF2B5EF4-FFF2-40B4-BE49-F238E27FC236}">
                  <a16:creationId xmlns:a16="http://schemas.microsoft.com/office/drawing/2014/main" id="{344D8CC3-EFE0-4E4B-BB4A-D7C4E0E1952D}"/>
                </a:ext>
              </a:extLst>
            </p:cNvPr>
            <p:cNvSpPr/>
            <p:nvPr/>
          </p:nvSpPr>
          <p:spPr>
            <a:xfrm>
              <a:off x="2849675" y="3343700"/>
              <a:ext cx="95100" cy="95100"/>
            </a:xfrm>
            <a:prstGeom prst="ellipse">
              <a:avLst/>
            </a:prstGeom>
            <a:solidFill>
              <a:srgbClr val="F1C232"/>
            </a:solid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800"/>
            </a:p>
          </p:txBody>
        </p:sp>
      </p:grpSp>
      <p:sp>
        <p:nvSpPr>
          <p:cNvPr id="33" name="Google Shape;236;p23">
            <a:extLst>
              <a:ext uri="{FF2B5EF4-FFF2-40B4-BE49-F238E27FC236}">
                <a16:creationId xmlns:a16="http://schemas.microsoft.com/office/drawing/2014/main" id="{02CB479E-B1FF-489B-A840-924FF72E6853}"/>
              </a:ext>
            </a:extLst>
          </p:cNvPr>
          <p:cNvSpPr txBox="1"/>
          <p:nvPr/>
        </p:nvSpPr>
        <p:spPr>
          <a:xfrm rot="1734889">
            <a:off x="1638798" y="5987587"/>
            <a:ext cx="1415610" cy="335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dirty="0">
                <a:latin typeface="Ubuntu"/>
                <a:ea typeface="Ubuntu"/>
                <a:cs typeface="Ubuntu"/>
                <a:sym typeface="Ubuntu"/>
              </a:rPr>
              <a:t>Dilute</a:t>
            </a:r>
            <a:br>
              <a:rPr lang="en" sz="2400" dirty="0">
                <a:latin typeface="Ubuntu"/>
                <a:ea typeface="Ubuntu"/>
                <a:cs typeface="Ubuntu"/>
                <a:sym typeface="Ubuntu"/>
              </a:rPr>
            </a:br>
            <a:r>
              <a:rPr lang="en" sz="2400" dirty="0">
                <a:latin typeface="Ubuntu"/>
                <a:ea typeface="Ubuntu"/>
                <a:cs typeface="Ubuntu"/>
                <a:sym typeface="Ubuntu"/>
              </a:rPr>
              <a:t>hadrons</a:t>
            </a:r>
            <a:endParaRPr sz="2400" dirty="0">
              <a:latin typeface="Ubuntu"/>
              <a:ea typeface="Ubuntu"/>
              <a:cs typeface="Ubuntu"/>
              <a:sym typeface="Ubuntu"/>
            </a:endParaRPr>
          </a:p>
        </p:txBody>
      </p:sp>
      <p:sp>
        <p:nvSpPr>
          <p:cNvPr id="34" name="Google Shape;237;p23">
            <a:extLst>
              <a:ext uri="{FF2B5EF4-FFF2-40B4-BE49-F238E27FC236}">
                <a16:creationId xmlns:a16="http://schemas.microsoft.com/office/drawing/2014/main" id="{E02CF91D-BA88-4722-B88F-EE63B3A6B5CE}"/>
              </a:ext>
            </a:extLst>
          </p:cNvPr>
          <p:cNvSpPr txBox="1"/>
          <p:nvPr/>
        </p:nvSpPr>
        <p:spPr>
          <a:xfrm rot="2700000">
            <a:off x="3589305" y="4524768"/>
            <a:ext cx="2346487" cy="259521"/>
          </a:xfrm>
          <a:prstGeom prst="rect">
            <a:avLst/>
          </a:prstGeom>
          <a:noFill/>
          <a:ln>
            <a:noFill/>
          </a:ln>
          <a:effectLst>
            <a:outerShdw dist="28575" dir="5400000" algn="bl" rotWithShape="0">
              <a:srgbClr val="000000"/>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600" baseline="-25000" dirty="0">
                <a:solidFill>
                  <a:srgbClr val="FFFFFF"/>
                </a:solidFill>
                <a:latin typeface="Ubuntu"/>
                <a:ea typeface="Ubuntu"/>
                <a:cs typeface="Ubuntu"/>
                <a:sym typeface="Ubuntu"/>
              </a:rPr>
              <a:t>Quarks+hadrons,</a:t>
            </a:r>
            <a:endParaRPr sz="3600" baseline="-25000" dirty="0">
              <a:solidFill>
                <a:srgbClr val="FFFFFF"/>
              </a:solidFill>
              <a:latin typeface="Ubuntu"/>
              <a:ea typeface="Ubuntu"/>
              <a:cs typeface="Ubuntu"/>
              <a:sym typeface="Ubuntu"/>
            </a:endParaRPr>
          </a:p>
          <a:p>
            <a:pPr marL="0" lvl="0" indent="0" algn="ctr" rtl="0">
              <a:spcBef>
                <a:spcPts val="0"/>
              </a:spcBef>
              <a:spcAft>
                <a:spcPts val="0"/>
              </a:spcAft>
              <a:buNone/>
            </a:pPr>
            <a:r>
              <a:rPr lang="en" sz="3600" baseline="-25000" dirty="0">
                <a:solidFill>
                  <a:srgbClr val="FFFFFF"/>
                </a:solidFill>
                <a:latin typeface="Ubuntu"/>
                <a:ea typeface="Ubuntu"/>
                <a:cs typeface="Ubuntu"/>
                <a:sym typeface="Ubuntu"/>
              </a:rPr>
              <a:t>Chiral condensate=0</a:t>
            </a:r>
            <a:endParaRPr sz="3600" baseline="-25000" dirty="0">
              <a:solidFill>
                <a:srgbClr val="FFFFFF"/>
              </a:solidFill>
              <a:latin typeface="Ubuntu"/>
              <a:ea typeface="Ubuntu"/>
              <a:cs typeface="Ubuntu"/>
              <a:sym typeface="Ubuntu"/>
            </a:endParaRPr>
          </a:p>
        </p:txBody>
      </p:sp>
      <p:sp>
        <p:nvSpPr>
          <p:cNvPr id="35" name="Google Shape;238;p23">
            <a:extLst>
              <a:ext uri="{FF2B5EF4-FFF2-40B4-BE49-F238E27FC236}">
                <a16:creationId xmlns:a16="http://schemas.microsoft.com/office/drawing/2014/main" id="{57BBFCD0-0714-4A41-9924-74CAE908B035}"/>
              </a:ext>
            </a:extLst>
          </p:cNvPr>
          <p:cNvSpPr txBox="1"/>
          <p:nvPr/>
        </p:nvSpPr>
        <p:spPr>
          <a:xfrm rot="2700000">
            <a:off x="5179130" y="3815129"/>
            <a:ext cx="1194303" cy="271953"/>
          </a:xfrm>
          <a:prstGeom prst="rect">
            <a:avLst/>
          </a:prstGeom>
          <a:noFill/>
          <a:ln>
            <a:noFill/>
          </a:ln>
          <a:effectLst>
            <a:outerShdw dist="28575" dir="5400000" algn="bl" rotWithShape="0">
              <a:srgbClr val="000000"/>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dirty="0">
                <a:solidFill>
                  <a:srgbClr val="FFFFFF"/>
                </a:solidFill>
                <a:latin typeface="Ubuntu"/>
                <a:ea typeface="Ubuntu"/>
                <a:cs typeface="Ubuntu"/>
                <a:sym typeface="Ubuntu"/>
              </a:rPr>
              <a:t>Quark</a:t>
            </a:r>
            <a:endParaRPr sz="2400" dirty="0">
              <a:solidFill>
                <a:srgbClr val="FFFFFF"/>
              </a:solidFill>
              <a:latin typeface="Ubuntu"/>
              <a:ea typeface="Ubuntu"/>
              <a:cs typeface="Ubuntu"/>
              <a:sym typeface="Ubuntu"/>
            </a:endParaRPr>
          </a:p>
          <a:p>
            <a:pPr marL="0" lvl="0" indent="0" algn="l" rtl="0">
              <a:spcBef>
                <a:spcPts val="0"/>
              </a:spcBef>
              <a:spcAft>
                <a:spcPts val="0"/>
              </a:spcAft>
              <a:buNone/>
            </a:pPr>
            <a:r>
              <a:rPr lang="en" sz="2400" dirty="0">
                <a:solidFill>
                  <a:srgbClr val="FFFFFF"/>
                </a:solidFill>
                <a:latin typeface="Ubuntu"/>
                <a:ea typeface="Ubuntu"/>
                <a:cs typeface="Ubuntu"/>
                <a:sym typeface="Ubuntu"/>
              </a:rPr>
              <a:t>Matter</a:t>
            </a:r>
            <a:endParaRPr sz="2400" dirty="0">
              <a:solidFill>
                <a:srgbClr val="FFFFFF"/>
              </a:solidFill>
              <a:latin typeface="Ubuntu"/>
              <a:ea typeface="Ubuntu"/>
              <a:cs typeface="Ubuntu"/>
              <a:sym typeface="Ubuntu"/>
            </a:endParaRPr>
          </a:p>
        </p:txBody>
      </p:sp>
      <p:sp>
        <p:nvSpPr>
          <p:cNvPr id="36" name="Google Shape;239;p23">
            <a:extLst>
              <a:ext uri="{FF2B5EF4-FFF2-40B4-BE49-F238E27FC236}">
                <a16:creationId xmlns:a16="http://schemas.microsoft.com/office/drawing/2014/main" id="{D9446208-9619-486F-8615-905516A7C0D3}"/>
              </a:ext>
            </a:extLst>
          </p:cNvPr>
          <p:cNvSpPr txBox="1"/>
          <p:nvPr/>
        </p:nvSpPr>
        <p:spPr>
          <a:xfrm rot="2980198">
            <a:off x="1689604" y="5802529"/>
            <a:ext cx="2819818" cy="368667"/>
          </a:xfrm>
          <a:prstGeom prst="rect">
            <a:avLst/>
          </a:prstGeom>
          <a:noFill/>
          <a:ln>
            <a:noFill/>
          </a:ln>
          <a:effectLst>
            <a:outerShdw dist="28575" dir="5400000" algn="bl" rotWithShape="0">
              <a:srgbClr val="000000">
                <a:alpha val="85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dirty="0">
                <a:solidFill>
                  <a:srgbClr val="FFFFFF"/>
                </a:solidFill>
                <a:latin typeface="Ubuntu"/>
                <a:ea typeface="Ubuntu"/>
                <a:cs typeface="Ubuntu"/>
                <a:sym typeface="Ubuntu"/>
              </a:rPr>
              <a:t>Hadronic liquid</a:t>
            </a:r>
            <a:endParaRPr sz="2400" dirty="0">
              <a:solidFill>
                <a:srgbClr val="FFFFFF"/>
              </a:solidFill>
              <a:latin typeface="Ubuntu"/>
              <a:ea typeface="Ubuntu"/>
              <a:cs typeface="Ubuntu"/>
              <a:sym typeface="Ubuntu"/>
            </a:endParaRPr>
          </a:p>
        </p:txBody>
      </p:sp>
      <p:sp>
        <p:nvSpPr>
          <p:cNvPr id="37" name="Google Shape;240;p23">
            <a:extLst>
              <a:ext uri="{FF2B5EF4-FFF2-40B4-BE49-F238E27FC236}">
                <a16:creationId xmlns:a16="http://schemas.microsoft.com/office/drawing/2014/main" id="{FC11B9AC-301B-4E14-92FC-D622843EC00F}"/>
              </a:ext>
            </a:extLst>
          </p:cNvPr>
          <p:cNvSpPr txBox="1"/>
          <p:nvPr/>
        </p:nvSpPr>
        <p:spPr>
          <a:xfrm>
            <a:off x="8670344" y="1572449"/>
            <a:ext cx="2996453" cy="6663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600" baseline="-25000" dirty="0">
                <a:latin typeface="Lato"/>
                <a:ea typeface="Lato"/>
                <a:cs typeface="Lato"/>
                <a:sym typeface="Lato"/>
              </a:rPr>
              <a:t>Chiral condensate</a:t>
            </a:r>
            <a:endParaRPr sz="3600" baseline="-25000" dirty="0">
              <a:latin typeface="Lato"/>
              <a:ea typeface="Lato"/>
              <a:cs typeface="Lato"/>
              <a:sym typeface="Lato"/>
            </a:endParaRPr>
          </a:p>
        </p:txBody>
      </p:sp>
      <p:sp>
        <p:nvSpPr>
          <p:cNvPr id="38" name="Google Shape;241;p23">
            <a:extLst>
              <a:ext uri="{FF2B5EF4-FFF2-40B4-BE49-F238E27FC236}">
                <a16:creationId xmlns:a16="http://schemas.microsoft.com/office/drawing/2014/main" id="{35AA8E54-291B-4B11-B365-915BB317BD91}"/>
              </a:ext>
            </a:extLst>
          </p:cNvPr>
          <p:cNvSpPr txBox="1"/>
          <p:nvPr/>
        </p:nvSpPr>
        <p:spPr>
          <a:xfrm>
            <a:off x="9051520" y="5213342"/>
            <a:ext cx="2234100" cy="270600"/>
          </a:xfrm>
          <a:prstGeom prst="rect">
            <a:avLst/>
          </a:prstGeom>
          <a:noFill/>
          <a:ln>
            <a:noFill/>
          </a:ln>
          <a:effectLst>
            <a:outerShdw dist="19050" dir="180000" algn="bl" rotWithShape="0">
              <a:srgbClr val="000000"/>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400" dirty="0">
                <a:solidFill>
                  <a:srgbClr val="FFFFFF"/>
                </a:solidFill>
                <a:latin typeface="Lato"/>
                <a:ea typeface="Lato"/>
                <a:cs typeface="Lato"/>
                <a:sym typeface="Lato"/>
              </a:rPr>
              <a:t>Quark fraction</a:t>
            </a:r>
            <a:endParaRPr sz="2400" dirty="0">
              <a:solidFill>
                <a:srgbClr val="FFFFFF"/>
              </a:solidFill>
              <a:latin typeface="Lato"/>
              <a:ea typeface="Lato"/>
              <a:cs typeface="Lato"/>
              <a:sym typeface="Lato"/>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Shape 1560"/>
          <p:cNvSpPr>
            <a:spLocks noGrp="1"/>
          </p:cNvSpPr>
          <p:nvPr>
            <p:ph type="title" idx="4294967295"/>
          </p:nvPr>
        </p:nvSpPr>
        <p:spPr>
          <a:xfrm>
            <a:off x="-75523" y="-540385"/>
            <a:ext cx="13175799" cy="1802074"/>
          </a:xfrm>
          <a:prstGeom prst="rect">
            <a:avLst/>
          </a:prstGeom>
          <a:solidFill>
            <a:srgbClr val="FFFFFF"/>
          </a:solidFill>
          <a:effectLst/>
        </p:spPr>
        <p:txBody>
          <a:bodyPr lIns="0" tIns="0" rIns="0" bIns="0">
            <a:normAutofit/>
          </a:bodyPr>
          <a:lstStyle>
            <a:lvl1pPr marL="0" marR="0" defTabSz="914400">
              <a:lnSpc>
                <a:spcPct val="93000"/>
              </a:lnSpc>
              <a:tabLst>
                <a:tab pos="571500" algn="l"/>
                <a:tab pos="1155700" algn="l"/>
                <a:tab pos="1727200" algn="l"/>
                <a:tab pos="2311400" algn="l"/>
                <a:tab pos="2882900" algn="l"/>
                <a:tab pos="3467100" algn="l"/>
                <a:tab pos="4051300" algn="l"/>
                <a:tab pos="4622800" algn="l"/>
                <a:tab pos="5207000" algn="l"/>
                <a:tab pos="5778500" algn="l"/>
                <a:tab pos="6362700" algn="l"/>
                <a:tab pos="6946900" algn="l"/>
                <a:tab pos="7518400" algn="l"/>
                <a:tab pos="8102600" algn="l"/>
                <a:tab pos="8674100" algn="l"/>
                <a:tab pos="9258300" algn="l"/>
                <a:tab pos="9842500" algn="l"/>
                <a:tab pos="10414000" algn="l"/>
                <a:tab pos="10998200" algn="l"/>
                <a:tab pos="11569700" algn="l"/>
              </a:tabLst>
              <a:defRPr sz="3600" b="1">
                <a:solidFill>
                  <a:srgbClr val="000000"/>
                </a:solidFill>
                <a:uFillTx/>
                <a:latin typeface="Times New Roman"/>
                <a:ea typeface="Times New Roman"/>
                <a:cs typeface="Times New Roman"/>
                <a:sym typeface="Times New Roman"/>
              </a:defRPr>
            </a:lvl1pPr>
          </a:lstStyle>
          <a:p>
            <a:r>
              <a:rPr dirty="0"/>
              <a:t>Dense Matter, Strange Matter, Quark Matter, Quark Stars?</a:t>
            </a:r>
          </a:p>
        </p:txBody>
      </p:sp>
      <p:pic>
        <p:nvPicPr>
          <p:cNvPr id="1561" name="image127.png"/>
          <p:cNvPicPr>
            <a:picLocks noChangeAspect="1"/>
          </p:cNvPicPr>
          <p:nvPr/>
        </p:nvPicPr>
        <p:blipFill>
          <a:blip r:embed="rId2"/>
          <a:stretch>
            <a:fillRect/>
          </a:stretch>
        </p:blipFill>
        <p:spPr>
          <a:xfrm>
            <a:off x="11687" y="1049602"/>
            <a:ext cx="13048026" cy="9034197"/>
          </a:xfrm>
          <a:prstGeom prst="rect">
            <a:avLst/>
          </a:prstGeom>
          <a:ln w="88900">
            <a:miter lim="400000"/>
          </a:ln>
          <a:effectLst>
            <a:outerShdw dist="152735" dir="2700000" rotWithShape="0">
              <a:srgbClr val="808080"/>
            </a:outerShdw>
          </a:effectLst>
        </p:spPr>
      </p:pic>
      <p:sp>
        <p:nvSpPr>
          <p:cNvPr id="1562" name="Shape 1562"/>
          <p:cNvSpPr/>
          <p:nvPr/>
        </p:nvSpPr>
        <p:spPr>
          <a:xfrm>
            <a:off x="588492" y="613947"/>
            <a:ext cx="11802997" cy="6502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defTabSz="456699">
              <a:defRPr sz="3700" b="1">
                <a:solidFill>
                  <a:srgbClr val="3333FF"/>
                </a:solidFill>
              </a:defRPr>
            </a:lvl1pPr>
          </a:lstStyle>
          <a:p>
            <a:r>
              <a:rPr dirty="0"/>
              <a:t>FAIR: Relativistic collisions of NS-NS vs. Heavy Ions</a:t>
            </a:r>
          </a:p>
        </p:txBody>
      </p:sp>
      <p:sp>
        <p:nvSpPr>
          <p:cNvPr id="1563" name="Shape 1563"/>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lvl1pPr>
              <a:tabLst>
                <a:tab pos="571500" algn="l"/>
                <a:tab pos="1155700" algn="l"/>
                <a:tab pos="1727200" algn="l"/>
                <a:tab pos="2311400" algn="l"/>
                <a:tab pos="2882900" algn="l"/>
                <a:tab pos="3467100" algn="l"/>
                <a:tab pos="4051300" algn="l"/>
                <a:tab pos="4622800" algn="l"/>
                <a:tab pos="5207000" algn="l"/>
                <a:tab pos="5778500" algn="l"/>
                <a:tab pos="6362700" algn="l"/>
                <a:tab pos="6946900" algn="l"/>
                <a:tab pos="7518400" algn="l"/>
                <a:tab pos="8102600" algn="l"/>
                <a:tab pos="8674100" algn="l"/>
                <a:tab pos="9258300" algn="l"/>
                <a:tab pos="9842500" algn="l"/>
                <a:tab pos="10414000" algn="l"/>
                <a:tab pos="10998200" algn="l"/>
                <a:tab pos="11569700" algn="l"/>
              </a:tabLst>
            </a:lvl1pPr>
          </a:lstStyle>
          <a:p>
            <a:fld id="{86CB4B4D-7CA3-9044-876B-883B54F8677D}" type="slidenum">
              <a:t>18</a:t>
            </a:fld>
            <a:endParaRPr/>
          </a:p>
        </p:txBody>
      </p:sp>
      <p:sp>
        <p:nvSpPr>
          <p:cNvPr id="1564" name="Shape 1564"/>
          <p:cNvSpPr/>
          <p:nvPr/>
        </p:nvSpPr>
        <p:spPr>
          <a:xfrm>
            <a:off x="8524915" y="4222817"/>
            <a:ext cx="3120453" cy="1587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6699">
              <a:defRPr sz="3200" b="1">
                <a:solidFill>
                  <a:srgbClr val="FFFFFF"/>
                </a:solidFill>
                <a:latin typeface="American Typewriter"/>
                <a:ea typeface="American Typewriter"/>
                <a:cs typeface="American Typewriter"/>
                <a:sym typeface="American Typewriter"/>
              </a:defRPr>
            </a:lvl1pPr>
          </a:lstStyle>
          <a:p>
            <a:r>
              <a:rPr dirty="0"/>
              <a:t>Neutron Star -Neutron Star Collisions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564"/>
                                        </p:tgtEl>
                                        <p:attrNameLst>
                                          <p:attrName>style.visibility</p:attrName>
                                        </p:attrNameLst>
                                      </p:cBhvr>
                                      <p:to>
                                        <p:strVal val="visible"/>
                                      </p:to>
                                    </p:set>
                                    <p:anim calcmode="lin" valueType="num">
                                      <p:cBhvr>
                                        <p:cTn id="7" dur="1000" fill="hold"/>
                                        <p:tgtEl>
                                          <p:spTgt spid="1564"/>
                                        </p:tgtEl>
                                        <p:attrNameLst>
                                          <p:attrName>ppt_x</p:attrName>
                                        </p:attrNameLst>
                                      </p:cBhvr>
                                      <p:tavLst>
                                        <p:tav tm="0">
                                          <p:val>
                                            <p:strVal val="#ppt_x"/>
                                          </p:val>
                                        </p:tav>
                                        <p:tav tm="100000">
                                          <p:val>
                                            <p:strVal val="#ppt_x"/>
                                          </p:val>
                                        </p:tav>
                                      </p:tavLst>
                                    </p:anim>
                                    <p:anim calcmode="lin" valueType="num">
                                      <p:cBhvr>
                                        <p:cTn id="8" dur="1000" fill="hold"/>
                                        <p:tgtEl>
                                          <p:spTgt spid="15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xit" presetSubtype="10" fill="hold" grpId="1" nodeType="clickEffect">
                                  <p:stCondLst>
                                    <p:cond delay="0"/>
                                  </p:stCondLst>
                                  <p:iterate>
                                    <p:tmAbs val="0"/>
                                  </p:iterate>
                                  <p:childTnLst>
                                    <p:anim calcmode="lin" valueType="num">
                                      <p:cBhvr>
                                        <p:cTn id="12" dur="1000" fill="hold"/>
                                        <p:tgtEl>
                                          <p:spTgt spid="1564"/>
                                        </p:tgtEl>
                                        <p:attrNameLst>
                                          <p:attrName>ppt_h</p:attrName>
                                        </p:attrNameLst>
                                      </p:cBhvr>
                                      <p:tavLst>
                                        <p:tav tm="0">
                                          <p:val>
                                            <p:strVal val="ppt_h"/>
                                          </p:val>
                                        </p:tav>
                                        <p:tav tm="100000">
                                          <p:val>
                                            <p:strVal val="ppt_h"/>
                                          </p:val>
                                        </p:tav>
                                      </p:tavLst>
                                    </p:anim>
                                    <p:anim calcmode="lin" valueType="num">
                                      <p:cBhvr>
                                        <p:cTn id="13" dur="1000" fill="hold"/>
                                        <p:tgtEl>
                                          <p:spTgt spid="156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4" fill="hold">
                                          <p:stCondLst>
                                            <p:cond delay="999"/>
                                          </p:stCondLst>
                                        </p:cTn>
                                        <p:tgtEl>
                                          <p:spTgt spid="1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 grpId="0" animBg="1" advAuto="0"/>
      <p:bldP spid="1564"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Shape 1635"/>
          <p:cNvSpPr/>
          <p:nvPr/>
        </p:nvSpPr>
        <p:spPr>
          <a:xfrm>
            <a:off x="4320726" y="9139773"/>
            <a:ext cx="4363352" cy="320031"/>
          </a:xfrm>
          <a:prstGeom prst="rect">
            <a:avLst/>
          </a:prstGeom>
          <a:ln w="12700">
            <a:miter lim="400000"/>
          </a:ln>
          <a:extLst>
            <a:ext uri="{C572A759-6A51-4108-AA02-DFA0A04FC94B}">
              <ma14:wrappingTextBoxFlag xmlns:ma14="http://schemas.microsoft.com/office/mac/drawingml/2011/main" xmlns="" val="1"/>
            </a:ext>
          </a:extLst>
        </p:spPr>
        <p:txBody>
          <a:bodyPr lIns="45714" tIns="45714" rIns="45714" bIns="45714" anchor="ctr">
            <a:spAutoFit/>
          </a:bodyPr>
          <a:lstStyle>
            <a:lvl1pPr algn="ctr" defTabSz="1300458">
              <a:defRPr sz="1500">
                <a:latin typeface="Verdana"/>
                <a:ea typeface="Verdana"/>
                <a:cs typeface="Verdana"/>
                <a:sym typeface="Verdana"/>
              </a:defRPr>
            </a:lvl1pPr>
          </a:lstStyle>
          <a:p>
            <a:r>
              <a:t>H. Stoecker FAIR Discoveries</a:t>
            </a:r>
          </a:p>
        </p:txBody>
      </p:sp>
      <p:pic>
        <p:nvPicPr>
          <p:cNvPr id="1636" name="image108.jpg"/>
          <p:cNvPicPr>
            <a:picLocks noChangeAspect="1"/>
          </p:cNvPicPr>
          <p:nvPr/>
        </p:nvPicPr>
        <p:blipFill>
          <a:blip r:embed="rId2"/>
          <a:srcRect l="3035" r="7630" b="8055"/>
          <a:stretch>
            <a:fillRect/>
          </a:stretch>
        </p:blipFill>
        <p:spPr>
          <a:xfrm>
            <a:off x="61183" y="-567475"/>
            <a:ext cx="13067574" cy="10380521"/>
          </a:xfrm>
          <a:prstGeom prst="rect">
            <a:avLst/>
          </a:prstGeom>
          <a:ln w="88900">
            <a:miter lim="400000"/>
          </a:ln>
        </p:spPr>
      </p:pic>
      <p:grpSp>
        <p:nvGrpSpPr>
          <p:cNvPr id="1677" name="Group 1677"/>
          <p:cNvGrpSpPr/>
          <p:nvPr/>
        </p:nvGrpSpPr>
        <p:grpSpPr>
          <a:xfrm>
            <a:off x="-156830" y="8718880"/>
            <a:ext cx="13045446" cy="1075454"/>
            <a:chOff x="0" y="0"/>
            <a:chExt cx="13045444" cy="1075452"/>
          </a:xfrm>
        </p:grpSpPr>
        <p:grpSp>
          <p:nvGrpSpPr>
            <p:cNvPr id="1639" name="Group 1639"/>
            <p:cNvGrpSpPr/>
            <p:nvPr/>
          </p:nvGrpSpPr>
          <p:grpSpPr>
            <a:xfrm>
              <a:off x="-1" y="193209"/>
              <a:ext cx="1014000" cy="882244"/>
              <a:chOff x="0" y="0"/>
              <a:chExt cx="1013998" cy="882243"/>
            </a:xfrm>
          </p:grpSpPr>
          <p:pic>
            <p:nvPicPr>
              <p:cNvPr id="1637" name="image109.png" descr="austria"/>
              <p:cNvPicPr>
                <a:picLocks noChangeAspect="1"/>
              </p:cNvPicPr>
              <p:nvPr/>
            </p:nvPicPr>
            <p:blipFill>
              <a:blip r:embed="rId3"/>
              <a:stretch>
                <a:fillRect/>
              </a:stretch>
            </p:blipFill>
            <p:spPr>
              <a:xfrm>
                <a:off x="101600" y="0"/>
                <a:ext cx="715717" cy="410919"/>
              </a:xfrm>
              <a:prstGeom prst="rect">
                <a:avLst/>
              </a:prstGeom>
              <a:ln w="9525" cap="flat">
                <a:solidFill>
                  <a:srgbClr val="000000"/>
                </a:solidFill>
                <a:prstDash val="sysDot"/>
                <a:miter lim="800000"/>
              </a:ln>
              <a:effectLst/>
            </p:spPr>
          </p:pic>
          <p:sp>
            <p:nvSpPr>
              <p:cNvPr id="1638" name="Shape 1638"/>
              <p:cNvSpPr/>
              <p:nvPr/>
            </p:nvSpPr>
            <p:spPr>
              <a:xfrm>
                <a:off x="0" y="327379"/>
                <a:ext cx="1013999" cy="5548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p>
                <a:pPr defTabSz="586952">
                  <a:spcBef>
                    <a:spcPts val="700"/>
                  </a:spcBef>
                  <a:defRPr>
                    <a:latin typeface="Times New Roman"/>
                    <a:ea typeface="Times New Roman"/>
                    <a:cs typeface="Times New Roman"/>
                    <a:sym typeface="Times New Roman"/>
                  </a:defRPr>
                </a:pPr>
                <a:r>
                  <a:t>Austria Czech</a:t>
                </a:r>
                <a:endParaRPr>
                  <a:latin typeface="Helvetica"/>
                  <a:ea typeface="Helvetica"/>
                  <a:cs typeface="Helvetica"/>
                  <a:sym typeface="Helvetica"/>
                </a:endParaRPr>
              </a:p>
              <a:p>
                <a:pPr defTabSz="586952">
                  <a:spcBef>
                    <a:spcPts val="700"/>
                  </a:spcBef>
                  <a:defRPr>
                    <a:latin typeface="Times New Roman"/>
                    <a:ea typeface="Times New Roman"/>
                    <a:cs typeface="Times New Roman"/>
                    <a:sym typeface="Times New Roman"/>
                  </a:defRPr>
                </a:pPr>
                <a:r>
                  <a:t>Hungary</a:t>
                </a:r>
              </a:p>
            </p:txBody>
          </p:sp>
        </p:grpSp>
        <p:grpSp>
          <p:nvGrpSpPr>
            <p:cNvPr id="1642" name="Group 1642"/>
            <p:cNvGrpSpPr/>
            <p:nvPr/>
          </p:nvGrpSpPr>
          <p:grpSpPr>
            <a:xfrm>
              <a:off x="4416213" y="199983"/>
              <a:ext cx="855701" cy="552500"/>
              <a:chOff x="0" y="0"/>
              <a:chExt cx="855700" cy="552498"/>
            </a:xfrm>
          </p:grpSpPr>
          <p:pic>
            <p:nvPicPr>
              <p:cNvPr id="1640" name="image110.png"/>
              <p:cNvPicPr>
                <a:picLocks noChangeAspect="1"/>
              </p:cNvPicPr>
              <p:nvPr/>
            </p:nvPicPr>
            <p:blipFill>
              <a:blip r:embed="rId4"/>
              <a:stretch>
                <a:fillRect/>
              </a:stretch>
            </p:blipFill>
            <p:spPr>
              <a:xfrm>
                <a:off x="63217" y="-1"/>
                <a:ext cx="792484" cy="487686"/>
              </a:xfrm>
              <a:prstGeom prst="rect">
                <a:avLst/>
              </a:prstGeom>
              <a:ln w="9525" cap="flat">
                <a:solidFill>
                  <a:srgbClr val="000000"/>
                </a:solidFill>
                <a:prstDash val="sysDot"/>
                <a:miter lim="800000"/>
              </a:ln>
              <a:effectLst/>
            </p:spPr>
          </p:pic>
          <p:sp>
            <p:nvSpPr>
              <p:cNvPr id="1641" name="Shape 1641"/>
              <p:cNvSpPr/>
              <p:nvPr/>
            </p:nvSpPr>
            <p:spPr>
              <a:xfrm>
                <a:off x="-1" y="191911"/>
                <a:ext cx="599936" cy="3605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1100"/>
                  </a:spcBef>
                  <a:defRPr sz="1900">
                    <a:latin typeface="Times New Roman"/>
                    <a:ea typeface="Times New Roman"/>
                    <a:cs typeface="Times New Roman"/>
                    <a:sym typeface="Times New Roman"/>
                  </a:defRPr>
                </a:lvl1pPr>
              </a:lstStyle>
              <a:p>
                <a:r>
                  <a:t>India</a:t>
                </a:r>
              </a:p>
            </p:txBody>
          </p:sp>
        </p:grpSp>
        <p:grpSp>
          <p:nvGrpSpPr>
            <p:cNvPr id="1645" name="Group 1645"/>
            <p:cNvGrpSpPr/>
            <p:nvPr/>
          </p:nvGrpSpPr>
          <p:grpSpPr>
            <a:xfrm>
              <a:off x="887306" y="199983"/>
              <a:ext cx="776679" cy="740412"/>
              <a:chOff x="0" y="0"/>
              <a:chExt cx="776678" cy="740411"/>
            </a:xfrm>
          </p:grpSpPr>
          <p:pic>
            <p:nvPicPr>
              <p:cNvPr id="1643" name="image111.png" descr="China"/>
              <p:cNvPicPr>
                <a:picLocks noChangeAspect="1"/>
              </p:cNvPicPr>
              <p:nvPr/>
            </p:nvPicPr>
            <p:blipFill>
              <a:blip r:embed="rId5"/>
              <a:stretch>
                <a:fillRect/>
              </a:stretch>
            </p:blipFill>
            <p:spPr>
              <a:xfrm>
                <a:off x="-1" y="-1"/>
                <a:ext cx="776680" cy="404147"/>
              </a:xfrm>
              <a:prstGeom prst="rect">
                <a:avLst/>
              </a:prstGeom>
              <a:ln w="9525" cap="flat">
                <a:solidFill>
                  <a:srgbClr val="000000"/>
                </a:solidFill>
                <a:prstDash val="sysDot"/>
                <a:miter lim="800000"/>
              </a:ln>
              <a:effectLst/>
            </p:spPr>
          </p:pic>
          <p:sp>
            <p:nvSpPr>
              <p:cNvPr id="1644" name="Shape 1644"/>
              <p:cNvSpPr/>
              <p:nvPr/>
            </p:nvSpPr>
            <p:spPr>
              <a:xfrm>
                <a:off x="31608" y="404144"/>
                <a:ext cx="668135" cy="3362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1000"/>
                  </a:spcBef>
                  <a:defRPr sz="1700" b="1">
                    <a:solidFill>
                      <a:srgbClr val="FF0000"/>
                    </a:solidFill>
                    <a:latin typeface="Times New Roman"/>
                    <a:ea typeface="Times New Roman"/>
                    <a:cs typeface="Times New Roman"/>
                    <a:sym typeface="Times New Roman"/>
                  </a:defRPr>
                </a:lvl1pPr>
              </a:lstStyle>
              <a:p>
                <a:r>
                  <a:t>China</a:t>
                </a:r>
              </a:p>
            </p:txBody>
          </p:sp>
        </p:grpSp>
        <p:sp>
          <p:nvSpPr>
            <p:cNvPr id="1646" name="Shape 1646"/>
            <p:cNvSpPr/>
            <p:nvPr/>
          </p:nvSpPr>
          <p:spPr>
            <a:xfrm>
              <a:off x="1657209" y="265458"/>
              <a:ext cx="739449" cy="2992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900"/>
                </a:spcBef>
                <a:defRPr sz="1500" b="1">
                  <a:latin typeface="Times New Roman"/>
                  <a:ea typeface="Times New Roman"/>
                  <a:cs typeface="Times New Roman"/>
                  <a:sym typeface="Times New Roman"/>
                </a:defRPr>
              </a:lvl1pPr>
            </a:lstStyle>
            <a:p>
              <a:r>
                <a:t>Finland</a:t>
              </a:r>
            </a:p>
          </p:txBody>
        </p:sp>
        <p:grpSp>
          <p:nvGrpSpPr>
            <p:cNvPr id="1649" name="Group 1649"/>
            <p:cNvGrpSpPr/>
            <p:nvPr/>
          </p:nvGrpSpPr>
          <p:grpSpPr>
            <a:xfrm>
              <a:off x="2497101" y="193209"/>
              <a:ext cx="797000" cy="410921"/>
              <a:chOff x="-1" y="0"/>
              <a:chExt cx="796999" cy="410920"/>
            </a:xfrm>
          </p:grpSpPr>
          <p:pic>
            <p:nvPicPr>
              <p:cNvPr id="1647" name="image112.png"/>
              <p:cNvPicPr>
                <a:picLocks noChangeAspect="1"/>
              </p:cNvPicPr>
              <p:nvPr/>
            </p:nvPicPr>
            <p:blipFill>
              <a:blip r:embed="rId6"/>
              <a:stretch>
                <a:fillRect/>
              </a:stretch>
            </p:blipFill>
            <p:spPr>
              <a:xfrm>
                <a:off x="81280" y="-1"/>
                <a:ext cx="715719" cy="410922"/>
              </a:xfrm>
              <a:prstGeom prst="rect">
                <a:avLst/>
              </a:prstGeom>
              <a:ln w="9525" cap="flat">
                <a:solidFill>
                  <a:srgbClr val="000000"/>
                </a:solidFill>
                <a:prstDash val="sysDot"/>
                <a:miter lim="800000"/>
              </a:ln>
              <a:effectLst/>
            </p:spPr>
          </p:pic>
          <p:sp>
            <p:nvSpPr>
              <p:cNvPr id="1648" name="Shape 1648"/>
              <p:cNvSpPr/>
              <p:nvPr/>
            </p:nvSpPr>
            <p:spPr>
              <a:xfrm>
                <a:off x="-1" y="72249"/>
                <a:ext cx="675359" cy="2992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900"/>
                  </a:spcBef>
                  <a:defRPr sz="1500" b="1">
                    <a:latin typeface="Times New Roman"/>
                    <a:ea typeface="Times New Roman"/>
                    <a:cs typeface="Times New Roman"/>
                    <a:sym typeface="Times New Roman"/>
                  </a:defRPr>
                </a:lvl1pPr>
              </a:lstStyle>
              <a:p>
                <a:r>
                  <a:t>France</a:t>
                </a:r>
              </a:p>
            </p:txBody>
          </p:sp>
        </p:grpSp>
        <p:grpSp>
          <p:nvGrpSpPr>
            <p:cNvPr id="1652" name="Group 1652"/>
            <p:cNvGrpSpPr/>
            <p:nvPr/>
          </p:nvGrpSpPr>
          <p:grpSpPr>
            <a:xfrm>
              <a:off x="3248942" y="193209"/>
              <a:ext cx="876557" cy="457292"/>
              <a:chOff x="0" y="0"/>
              <a:chExt cx="876555" cy="457291"/>
            </a:xfrm>
          </p:grpSpPr>
          <p:pic>
            <p:nvPicPr>
              <p:cNvPr id="1650" name="image113.png"/>
              <p:cNvPicPr>
                <a:picLocks noChangeAspect="1"/>
              </p:cNvPicPr>
              <p:nvPr/>
            </p:nvPicPr>
            <p:blipFill>
              <a:blip r:embed="rId7"/>
              <a:stretch>
                <a:fillRect/>
              </a:stretch>
            </p:blipFill>
            <p:spPr>
              <a:xfrm>
                <a:off x="139982" y="0"/>
                <a:ext cx="715719" cy="410921"/>
              </a:xfrm>
              <a:prstGeom prst="rect">
                <a:avLst/>
              </a:prstGeom>
              <a:ln w="9525" cap="flat">
                <a:solidFill>
                  <a:srgbClr val="000000"/>
                </a:solidFill>
                <a:prstDash val="sysDot"/>
                <a:miter lim="800000"/>
              </a:ln>
              <a:effectLst/>
            </p:spPr>
          </p:pic>
          <p:sp>
            <p:nvSpPr>
              <p:cNvPr id="1651" name="Shape 1651"/>
              <p:cNvSpPr/>
              <p:nvPr/>
            </p:nvSpPr>
            <p:spPr>
              <a:xfrm>
                <a:off x="-1" y="158045"/>
                <a:ext cx="876557" cy="299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900"/>
                  </a:spcBef>
                  <a:defRPr sz="1500" b="1">
                    <a:latin typeface="Times New Roman"/>
                    <a:ea typeface="Times New Roman"/>
                    <a:cs typeface="Times New Roman"/>
                    <a:sym typeface="Times New Roman"/>
                  </a:defRPr>
                </a:lvl1pPr>
              </a:lstStyle>
              <a:p>
                <a:r>
                  <a:t>Germany</a:t>
                </a:r>
              </a:p>
            </p:txBody>
          </p:sp>
        </p:grpSp>
        <p:grpSp>
          <p:nvGrpSpPr>
            <p:cNvPr id="1655" name="Group 1655"/>
            <p:cNvGrpSpPr/>
            <p:nvPr/>
          </p:nvGrpSpPr>
          <p:grpSpPr>
            <a:xfrm>
              <a:off x="12331984" y="193209"/>
              <a:ext cx="713461" cy="686383"/>
              <a:chOff x="0" y="0"/>
              <a:chExt cx="713460" cy="686382"/>
            </a:xfrm>
          </p:grpSpPr>
          <p:pic>
            <p:nvPicPr>
              <p:cNvPr id="1653" name="image114.png"/>
              <p:cNvPicPr>
                <a:picLocks noChangeAspect="1"/>
              </p:cNvPicPr>
              <p:nvPr/>
            </p:nvPicPr>
            <p:blipFill>
              <a:blip r:embed="rId8"/>
              <a:stretch>
                <a:fillRect/>
              </a:stretch>
            </p:blipFill>
            <p:spPr>
              <a:xfrm>
                <a:off x="0" y="0"/>
                <a:ext cx="713461" cy="410920"/>
              </a:xfrm>
              <a:prstGeom prst="rect">
                <a:avLst/>
              </a:prstGeom>
              <a:ln w="9525" cap="flat">
                <a:solidFill>
                  <a:srgbClr val="000000"/>
                </a:solidFill>
                <a:prstDash val="sysDot"/>
                <a:miter lim="800000"/>
              </a:ln>
              <a:effectLst/>
            </p:spPr>
          </p:pic>
          <p:sp>
            <p:nvSpPr>
              <p:cNvPr id="1654" name="Shape 1654"/>
              <p:cNvSpPr/>
              <p:nvPr/>
            </p:nvSpPr>
            <p:spPr>
              <a:xfrm>
                <a:off x="108373" y="410918"/>
                <a:ext cx="324256" cy="2754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700"/>
                  </a:spcBef>
                  <a:defRPr>
                    <a:latin typeface="Times New Roman"/>
                    <a:ea typeface="Times New Roman"/>
                    <a:cs typeface="Times New Roman"/>
                    <a:sym typeface="Times New Roman"/>
                  </a:defRPr>
                </a:lvl1pPr>
              </a:lstStyle>
              <a:p>
                <a:r>
                  <a:t>UK</a:t>
                </a:r>
              </a:p>
            </p:txBody>
          </p:sp>
        </p:grpSp>
        <p:grpSp>
          <p:nvGrpSpPr>
            <p:cNvPr id="1658" name="Group 1658"/>
            <p:cNvGrpSpPr/>
            <p:nvPr/>
          </p:nvGrpSpPr>
          <p:grpSpPr>
            <a:xfrm>
              <a:off x="5847645" y="193209"/>
              <a:ext cx="715718" cy="410921"/>
              <a:chOff x="0" y="0"/>
              <a:chExt cx="715717" cy="410920"/>
            </a:xfrm>
          </p:grpSpPr>
          <p:pic>
            <p:nvPicPr>
              <p:cNvPr id="1656" name="image115.png"/>
              <p:cNvPicPr>
                <a:picLocks noChangeAspect="1"/>
              </p:cNvPicPr>
              <p:nvPr/>
            </p:nvPicPr>
            <p:blipFill>
              <a:blip r:embed="rId9"/>
              <a:stretch>
                <a:fillRect/>
              </a:stretch>
            </p:blipFill>
            <p:spPr>
              <a:xfrm>
                <a:off x="0" y="-1"/>
                <a:ext cx="715718" cy="410922"/>
              </a:xfrm>
              <a:prstGeom prst="rect">
                <a:avLst/>
              </a:prstGeom>
              <a:ln w="9525" cap="flat">
                <a:solidFill>
                  <a:srgbClr val="000000"/>
                </a:solidFill>
                <a:prstDash val="sysDot"/>
                <a:miter lim="800000"/>
              </a:ln>
              <a:effectLst/>
            </p:spPr>
          </p:pic>
          <p:sp>
            <p:nvSpPr>
              <p:cNvPr id="1657" name="Shape 1657"/>
              <p:cNvSpPr/>
              <p:nvPr/>
            </p:nvSpPr>
            <p:spPr>
              <a:xfrm>
                <a:off x="76764" y="130951"/>
                <a:ext cx="383415" cy="2754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700"/>
                  </a:spcBef>
                  <a:defRPr>
                    <a:latin typeface="Times New Roman"/>
                    <a:ea typeface="Times New Roman"/>
                    <a:cs typeface="Times New Roman"/>
                    <a:sym typeface="Times New Roman"/>
                  </a:defRPr>
                </a:lvl1pPr>
              </a:lstStyle>
              <a:p>
                <a:r>
                  <a:t>Italy</a:t>
                </a:r>
              </a:p>
            </p:txBody>
          </p:sp>
        </p:grpSp>
        <p:grpSp>
          <p:nvGrpSpPr>
            <p:cNvPr id="1661" name="Group 1661"/>
            <p:cNvGrpSpPr/>
            <p:nvPr/>
          </p:nvGrpSpPr>
          <p:grpSpPr>
            <a:xfrm>
              <a:off x="6683023" y="136765"/>
              <a:ext cx="715718" cy="467365"/>
              <a:chOff x="0" y="0"/>
              <a:chExt cx="715717" cy="467364"/>
            </a:xfrm>
          </p:grpSpPr>
          <p:pic>
            <p:nvPicPr>
              <p:cNvPr id="1659" name="image116.png"/>
              <p:cNvPicPr>
                <a:picLocks noChangeAspect="1"/>
              </p:cNvPicPr>
              <p:nvPr/>
            </p:nvPicPr>
            <p:blipFill>
              <a:blip r:embed="rId10"/>
              <a:stretch>
                <a:fillRect/>
              </a:stretch>
            </p:blipFill>
            <p:spPr>
              <a:xfrm>
                <a:off x="0" y="56444"/>
                <a:ext cx="715718" cy="410921"/>
              </a:xfrm>
              <a:prstGeom prst="rect">
                <a:avLst/>
              </a:prstGeom>
              <a:ln w="9525" cap="flat">
                <a:solidFill>
                  <a:srgbClr val="000000"/>
                </a:solidFill>
                <a:prstDash val="sysDot"/>
                <a:miter lim="800000"/>
              </a:ln>
              <a:effectLst/>
            </p:spPr>
          </p:pic>
          <p:sp>
            <p:nvSpPr>
              <p:cNvPr id="1660" name="Shape 1660"/>
              <p:cNvSpPr/>
              <p:nvPr/>
            </p:nvSpPr>
            <p:spPr>
              <a:xfrm>
                <a:off x="2256" y="-1"/>
                <a:ext cx="675826" cy="299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900"/>
                  </a:spcBef>
                  <a:defRPr sz="1500" b="1">
                    <a:latin typeface="Times New Roman"/>
                    <a:ea typeface="Times New Roman"/>
                    <a:cs typeface="Times New Roman"/>
                    <a:sym typeface="Times New Roman"/>
                  </a:defRPr>
                </a:lvl1pPr>
              </a:lstStyle>
              <a:p>
                <a:r>
                  <a:t>Poland</a:t>
                </a:r>
              </a:p>
            </p:txBody>
          </p:sp>
        </p:grpSp>
        <p:grpSp>
          <p:nvGrpSpPr>
            <p:cNvPr id="1664" name="Group 1664"/>
            <p:cNvGrpSpPr/>
            <p:nvPr/>
          </p:nvGrpSpPr>
          <p:grpSpPr>
            <a:xfrm>
              <a:off x="8064782" y="73546"/>
              <a:ext cx="830867" cy="530584"/>
              <a:chOff x="0" y="0"/>
              <a:chExt cx="830865" cy="530583"/>
            </a:xfrm>
          </p:grpSpPr>
          <p:pic>
            <p:nvPicPr>
              <p:cNvPr id="1662" name="image117.png" descr="800px-Flag_of_Slovenia_svg"/>
              <p:cNvPicPr>
                <a:picLocks noChangeAspect="1"/>
              </p:cNvPicPr>
              <p:nvPr/>
            </p:nvPicPr>
            <p:blipFill>
              <a:blip r:embed="rId11"/>
              <a:stretch>
                <a:fillRect/>
              </a:stretch>
            </p:blipFill>
            <p:spPr>
              <a:xfrm>
                <a:off x="115146" y="119662"/>
                <a:ext cx="715720" cy="410922"/>
              </a:xfrm>
              <a:prstGeom prst="rect">
                <a:avLst/>
              </a:prstGeom>
              <a:ln w="9525" cap="flat">
                <a:solidFill>
                  <a:srgbClr val="000000"/>
                </a:solidFill>
                <a:prstDash val="sysDot"/>
                <a:miter lim="800000"/>
              </a:ln>
              <a:effectLst/>
            </p:spPr>
          </p:pic>
          <p:sp>
            <p:nvSpPr>
              <p:cNvPr id="1663" name="Shape 1663"/>
              <p:cNvSpPr/>
              <p:nvPr/>
            </p:nvSpPr>
            <p:spPr>
              <a:xfrm>
                <a:off x="0" y="-1"/>
                <a:ext cx="792190" cy="2992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900"/>
                  </a:spcBef>
                  <a:defRPr sz="1500" b="1">
                    <a:latin typeface="Times New Roman"/>
                    <a:ea typeface="Times New Roman"/>
                    <a:cs typeface="Times New Roman"/>
                    <a:sym typeface="Times New Roman"/>
                  </a:defRPr>
                </a:lvl1pPr>
              </a:lstStyle>
              <a:p>
                <a:r>
                  <a:t>Slovenia</a:t>
                </a:r>
              </a:p>
            </p:txBody>
          </p:sp>
        </p:grpSp>
        <p:grpSp>
          <p:nvGrpSpPr>
            <p:cNvPr id="1667" name="Group 1667"/>
            <p:cNvGrpSpPr/>
            <p:nvPr/>
          </p:nvGrpSpPr>
          <p:grpSpPr>
            <a:xfrm>
              <a:off x="9037886" y="193209"/>
              <a:ext cx="715719" cy="410921"/>
              <a:chOff x="0" y="0"/>
              <a:chExt cx="715718" cy="410920"/>
            </a:xfrm>
          </p:grpSpPr>
          <p:pic>
            <p:nvPicPr>
              <p:cNvPr id="1665" name="image118.png"/>
              <p:cNvPicPr>
                <a:picLocks noChangeAspect="1"/>
              </p:cNvPicPr>
              <p:nvPr/>
            </p:nvPicPr>
            <p:blipFill>
              <a:blip r:embed="rId12"/>
              <a:stretch>
                <a:fillRect/>
              </a:stretch>
            </p:blipFill>
            <p:spPr>
              <a:xfrm>
                <a:off x="0" y="-1"/>
                <a:ext cx="715719" cy="410922"/>
              </a:xfrm>
              <a:prstGeom prst="rect">
                <a:avLst/>
              </a:prstGeom>
              <a:ln w="9525" cap="flat">
                <a:solidFill>
                  <a:srgbClr val="000000"/>
                </a:solidFill>
                <a:prstDash val="sysDot"/>
                <a:miter lim="800000"/>
              </a:ln>
              <a:effectLst/>
            </p:spPr>
          </p:pic>
          <p:sp>
            <p:nvSpPr>
              <p:cNvPr id="1666" name="Shape 1666"/>
              <p:cNvSpPr/>
              <p:nvPr/>
            </p:nvSpPr>
            <p:spPr>
              <a:xfrm>
                <a:off x="20320" y="72249"/>
                <a:ext cx="489380" cy="2754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700"/>
                  </a:spcBef>
                  <a:defRPr>
                    <a:latin typeface="Times New Roman"/>
                    <a:ea typeface="Times New Roman"/>
                    <a:cs typeface="Times New Roman"/>
                    <a:sym typeface="Times New Roman"/>
                  </a:defRPr>
                </a:lvl1pPr>
              </a:lstStyle>
              <a:p>
                <a:r>
                  <a:t>Spain </a:t>
                </a:r>
              </a:p>
            </p:txBody>
          </p:sp>
        </p:grpSp>
        <p:grpSp>
          <p:nvGrpSpPr>
            <p:cNvPr id="1670" name="Group 1670"/>
            <p:cNvGrpSpPr/>
            <p:nvPr/>
          </p:nvGrpSpPr>
          <p:grpSpPr>
            <a:xfrm>
              <a:off x="9710704" y="193209"/>
              <a:ext cx="846670" cy="410921"/>
              <a:chOff x="0" y="0"/>
              <a:chExt cx="846669" cy="410920"/>
            </a:xfrm>
          </p:grpSpPr>
          <p:pic>
            <p:nvPicPr>
              <p:cNvPr id="1668" name="image119.png"/>
              <p:cNvPicPr>
                <a:picLocks noChangeAspect="1"/>
              </p:cNvPicPr>
              <p:nvPr/>
            </p:nvPicPr>
            <p:blipFill>
              <a:blip r:embed="rId13"/>
              <a:stretch>
                <a:fillRect/>
              </a:stretch>
            </p:blipFill>
            <p:spPr>
              <a:xfrm>
                <a:off x="130951" y="-1"/>
                <a:ext cx="715719" cy="410922"/>
              </a:xfrm>
              <a:prstGeom prst="rect">
                <a:avLst/>
              </a:prstGeom>
              <a:ln w="9525" cap="flat">
                <a:solidFill>
                  <a:srgbClr val="000000"/>
                </a:solidFill>
                <a:prstDash val="sysDot"/>
                <a:miter lim="800000"/>
              </a:ln>
              <a:effectLst/>
            </p:spPr>
          </p:pic>
          <p:sp>
            <p:nvSpPr>
              <p:cNvPr id="1669" name="Shape 1669"/>
              <p:cNvSpPr/>
              <p:nvPr/>
            </p:nvSpPr>
            <p:spPr>
              <a:xfrm>
                <a:off x="-1" y="6773"/>
                <a:ext cx="811929" cy="3362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1000"/>
                  </a:spcBef>
                  <a:defRPr sz="1700" b="1">
                    <a:latin typeface="Times New Roman"/>
                    <a:ea typeface="Times New Roman"/>
                    <a:cs typeface="Times New Roman"/>
                    <a:sym typeface="Times New Roman"/>
                  </a:defRPr>
                </a:lvl1pPr>
              </a:lstStyle>
              <a:p>
                <a:r>
                  <a:t>Sweden</a:t>
                </a:r>
              </a:p>
            </p:txBody>
          </p:sp>
        </p:grpSp>
        <p:grpSp>
          <p:nvGrpSpPr>
            <p:cNvPr id="1673" name="Group 1673"/>
            <p:cNvGrpSpPr/>
            <p:nvPr/>
          </p:nvGrpSpPr>
          <p:grpSpPr>
            <a:xfrm>
              <a:off x="10543823" y="193209"/>
              <a:ext cx="845024" cy="410921"/>
              <a:chOff x="0" y="0"/>
              <a:chExt cx="845023" cy="410920"/>
            </a:xfrm>
          </p:grpSpPr>
          <p:pic>
            <p:nvPicPr>
              <p:cNvPr id="1671" name="image257.png"/>
              <p:cNvPicPr>
                <a:picLocks noChangeAspect="1"/>
              </p:cNvPicPr>
              <p:nvPr/>
            </p:nvPicPr>
            <p:blipFill>
              <a:blip r:embed="rId14"/>
              <a:stretch>
                <a:fillRect/>
              </a:stretch>
            </p:blipFill>
            <p:spPr>
              <a:xfrm>
                <a:off x="110631" y="-1"/>
                <a:ext cx="715719" cy="410922"/>
              </a:xfrm>
              <a:prstGeom prst="rect">
                <a:avLst/>
              </a:prstGeom>
              <a:ln w="9525" cap="flat">
                <a:solidFill>
                  <a:srgbClr val="000000"/>
                </a:solidFill>
                <a:prstDash val="sysDot"/>
                <a:miter lim="800000"/>
              </a:ln>
              <a:effectLst/>
            </p:spPr>
          </p:pic>
          <p:sp>
            <p:nvSpPr>
              <p:cNvPr id="1672" name="Shape 1672"/>
              <p:cNvSpPr/>
              <p:nvPr/>
            </p:nvSpPr>
            <p:spPr>
              <a:xfrm>
                <a:off x="-1" y="6773"/>
                <a:ext cx="845025" cy="2992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defTabSz="586952">
                  <a:spcBef>
                    <a:spcPts val="900"/>
                  </a:spcBef>
                  <a:defRPr sz="1500" b="1">
                    <a:latin typeface="Times New Roman"/>
                    <a:ea typeface="Times New Roman"/>
                    <a:cs typeface="Times New Roman"/>
                    <a:sym typeface="Times New Roman"/>
                  </a:defRPr>
                </a:lvl1pPr>
              </a:lstStyle>
              <a:p>
                <a:r>
                  <a:t>Romania</a:t>
                </a:r>
              </a:p>
            </p:txBody>
          </p:sp>
        </p:grpSp>
        <p:grpSp>
          <p:nvGrpSpPr>
            <p:cNvPr id="1676" name="Group 1676"/>
            <p:cNvGrpSpPr/>
            <p:nvPr/>
          </p:nvGrpSpPr>
          <p:grpSpPr>
            <a:xfrm>
              <a:off x="11354954" y="-1"/>
              <a:ext cx="1171665" cy="779689"/>
              <a:chOff x="0" y="0"/>
              <a:chExt cx="1171664" cy="779687"/>
            </a:xfrm>
          </p:grpSpPr>
          <p:pic>
            <p:nvPicPr>
              <p:cNvPr id="1674" name="image120.png"/>
              <p:cNvPicPr>
                <a:picLocks noChangeAspect="1"/>
              </p:cNvPicPr>
              <p:nvPr/>
            </p:nvPicPr>
            <p:blipFill>
              <a:blip r:embed="rId15"/>
              <a:stretch>
                <a:fillRect/>
              </a:stretch>
            </p:blipFill>
            <p:spPr>
              <a:xfrm>
                <a:off x="183072" y="120612"/>
                <a:ext cx="609525" cy="562146"/>
              </a:xfrm>
              <a:prstGeom prst="rect">
                <a:avLst/>
              </a:prstGeom>
              <a:ln w="9525" cap="flat">
                <a:solidFill>
                  <a:srgbClr val="000000"/>
                </a:solidFill>
                <a:prstDash val="sysDot"/>
                <a:miter lim="800000"/>
              </a:ln>
              <a:effectLst/>
            </p:spPr>
          </p:pic>
          <p:sp>
            <p:nvSpPr>
              <p:cNvPr id="1675" name="Shape 1675"/>
              <p:cNvSpPr/>
              <p:nvPr/>
            </p:nvSpPr>
            <p:spPr>
              <a:xfrm>
                <a:off x="0" y="0"/>
                <a:ext cx="1171665" cy="7796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defTabSz="586952">
                  <a:spcBef>
                    <a:spcPts val="1100"/>
                  </a:spcBef>
                  <a:defRPr sz="1900" b="1">
                    <a:solidFill>
                      <a:srgbClr val="0000CC"/>
                    </a:solidFill>
                    <a:latin typeface="Times New Roman"/>
                    <a:ea typeface="Times New Roman"/>
                    <a:cs typeface="Times New Roman"/>
                    <a:sym typeface="Times New Roman"/>
                  </a:defRPr>
                </a:pPr>
                <a:r>
                  <a:t>  Russia</a:t>
                </a:r>
                <a:endParaRPr>
                  <a:latin typeface="Helvetica"/>
                  <a:ea typeface="Helvetica"/>
                  <a:cs typeface="Helvetica"/>
                  <a:sym typeface="Helvetica"/>
                </a:endParaRPr>
              </a:p>
              <a:p>
                <a:pPr defTabSz="586952">
                  <a:spcBef>
                    <a:spcPts val="1100"/>
                  </a:spcBef>
                  <a:defRPr sz="1900" b="1">
                    <a:solidFill>
                      <a:srgbClr val="FFFFFF"/>
                    </a:solidFill>
                    <a:latin typeface="Times New Roman"/>
                    <a:ea typeface="Times New Roman"/>
                    <a:cs typeface="Times New Roman"/>
                    <a:sym typeface="Times New Roman"/>
                  </a:defRPr>
                </a:pPr>
                <a:r>
                  <a:t>Rosatom</a:t>
                </a:r>
              </a:p>
            </p:txBody>
          </p:sp>
        </p:grpSp>
      </p:grpSp>
      <p:grpSp>
        <p:nvGrpSpPr>
          <p:cNvPr id="1680" name="Group 1680"/>
          <p:cNvGrpSpPr/>
          <p:nvPr/>
        </p:nvGrpSpPr>
        <p:grpSpPr>
          <a:xfrm>
            <a:off x="-3" y="5879253"/>
            <a:ext cx="1381765" cy="2889959"/>
            <a:chOff x="-1" y="0"/>
            <a:chExt cx="1381763" cy="2889957"/>
          </a:xfrm>
        </p:grpSpPr>
        <p:sp>
          <p:nvSpPr>
            <p:cNvPr id="1678" name="Shape 1678"/>
            <p:cNvSpPr/>
            <p:nvPr/>
          </p:nvSpPr>
          <p:spPr>
            <a:xfrm>
              <a:off x="-1" y="0"/>
              <a:ext cx="1381764" cy="2889958"/>
            </a:xfrm>
            <a:prstGeom prst="rect">
              <a:avLst/>
            </a:prstGeom>
            <a:solidFill>
              <a:srgbClr val="CCECFF">
                <a:alpha val="25097"/>
              </a:srgbClr>
            </a:solidFill>
            <a:ln w="12700" cap="flat">
              <a:noFill/>
              <a:miter lim="400000"/>
            </a:ln>
            <a:effectLst/>
          </p:spPr>
          <p:txBody>
            <a:bodyPr wrap="square" lIns="50800" tIns="50800" rIns="50800" bIns="50800" numCol="1" anchor="t">
              <a:noAutofit/>
            </a:bodyPr>
            <a:lstStyle/>
            <a:p>
              <a:pPr defTabSz="1300458">
                <a:spcBef>
                  <a:spcPts val="700"/>
                </a:spcBef>
                <a:defRPr sz="1700">
                  <a:latin typeface="Times New Roman"/>
                  <a:ea typeface="Times New Roman"/>
                  <a:cs typeface="Times New Roman"/>
                  <a:sym typeface="Times New Roman"/>
                </a:defRPr>
              </a:pPr>
              <a:endParaRPr/>
            </a:p>
          </p:txBody>
        </p:sp>
        <p:sp>
          <p:nvSpPr>
            <p:cNvPr id="1679" name="Shape 1679"/>
            <p:cNvSpPr/>
            <p:nvPr/>
          </p:nvSpPr>
          <p:spPr>
            <a:xfrm>
              <a:off x="-1" y="-1"/>
              <a:ext cx="1078020" cy="20893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65016" tIns="65016" rIns="65016" bIns="65016" numCol="1" anchor="t">
              <a:spAutoFit/>
            </a:bodyPr>
            <a:lstStyle/>
            <a:p>
              <a:pPr defTabSz="1300458">
                <a:spcBef>
                  <a:spcPts val="1000"/>
                </a:spcBef>
                <a:defRPr sz="1700">
                  <a:latin typeface="Times New Roman"/>
                  <a:ea typeface="Times New Roman"/>
                  <a:cs typeface="Times New Roman"/>
                  <a:sym typeface="Times New Roman"/>
                </a:defRPr>
              </a:pPr>
              <a:r>
                <a:t>Observers</a:t>
              </a:r>
              <a:endParaRPr>
                <a:latin typeface="Helvetica"/>
                <a:ea typeface="Helvetica"/>
                <a:cs typeface="Helvetica"/>
                <a:sym typeface="Helvetica"/>
              </a:endParaRPr>
            </a:p>
            <a:p>
              <a:pPr defTabSz="1300458">
                <a:spcBef>
                  <a:spcPts val="700"/>
                </a:spcBef>
                <a:defRPr sz="1700">
                  <a:latin typeface="Times New Roman"/>
                  <a:ea typeface="Times New Roman"/>
                  <a:cs typeface="Times New Roman"/>
                  <a:sym typeface="Times New Roman"/>
                </a:defRPr>
              </a:pPr>
              <a:endParaRPr>
                <a:latin typeface="Helvetica"/>
                <a:ea typeface="Helvetica"/>
                <a:cs typeface="Helvetica"/>
                <a:sym typeface="Helvetica"/>
              </a:endParaRPr>
            </a:p>
            <a:p>
              <a:pPr defTabSz="1300458">
                <a:spcBef>
                  <a:spcPts val="700"/>
                </a:spcBef>
                <a:defRPr sz="1700">
                  <a:latin typeface="Times New Roman"/>
                  <a:ea typeface="Times New Roman"/>
                  <a:cs typeface="Times New Roman"/>
                  <a:sym typeface="Times New Roman"/>
                </a:defRPr>
              </a:pPr>
              <a:endParaRPr>
                <a:latin typeface="Helvetica"/>
                <a:ea typeface="Helvetica"/>
                <a:cs typeface="Helvetica"/>
                <a:sym typeface="Helvetica"/>
              </a:endParaRPr>
            </a:p>
            <a:p>
              <a:pPr defTabSz="1300458">
                <a:spcBef>
                  <a:spcPts val="700"/>
                </a:spcBef>
                <a:defRPr sz="1700">
                  <a:latin typeface="Times New Roman"/>
                  <a:ea typeface="Times New Roman"/>
                  <a:cs typeface="Times New Roman"/>
                  <a:sym typeface="Times New Roman"/>
                </a:defRPr>
              </a:pPr>
              <a:endParaRPr>
                <a:latin typeface="Helvetica"/>
                <a:ea typeface="Helvetica"/>
                <a:cs typeface="Helvetica"/>
                <a:sym typeface="Helvetica"/>
              </a:endParaRPr>
            </a:p>
            <a:p>
              <a:pPr defTabSz="1300458">
                <a:spcBef>
                  <a:spcPts val="700"/>
                </a:spcBef>
                <a:defRPr sz="1700">
                  <a:latin typeface="Times New Roman"/>
                  <a:ea typeface="Times New Roman"/>
                  <a:cs typeface="Times New Roman"/>
                  <a:sym typeface="Times New Roman"/>
                </a:defRPr>
              </a:pPr>
              <a:endParaRPr>
                <a:latin typeface="Helvetica"/>
                <a:ea typeface="Helvetica"/>
                <a:cs typeface="Helvetica"/>
                <a:sym typeface="Helvetica"/>
              </a:endParaRPr>
            </a:p>
          </p:txBody>
        </p:sp>
      </p:grpSp>
      <p:grpSp>
        <p:nvGrpSpPr>
          <p:cNvPr id="1685" name="Group 1685"/>
          <p:cNvGrpSpPr/>
          <p:nvPr/>
        </p:nvGrpSpPr>
        <p:grpSpPr>
          <a:xfrm>
            <a:off x="255131" y="6375964"/>
            <a:ext cx="679595" cy="2149408"/>
            <a:chOff x="0" y="-1"/>
            <a:chExt cx="679593" cy="2149407"/>
          </a:xfrm>
        </p:grpSpPr>
        <p:pic>
          <p:nvPicPr>
            <p:cNvPr id="1681" name="image121.png"/>
            <p:cNvPicPr>
              <a:picLocks noChangeAspect="1"/>
            </p:cNvPicPr>
            <p:nvPr/>
          </p:nvPicPr>
          <p:blipFill>
            <a:blip r:embed="rId16"/>
            <a:stretch>
              <a:fillRect/>
            </a:stretch>
          </p:blipFill>
          <p:spPr>
            <a:xfrm>
              <a:off x="-1" y="1731098"/>
              <a:ext cx="679595" cy="418309"/>
            </a:xfrm>
            <a:prstGeom prst="rect">
              <a:avLst/>
            </a:prstGeom>
            <a:ln w="9525" cap="flat">
              <a:solidFill>
                <a:srgbClr val="000000"/>
              </a:solidFill>
              <a:prstDash val="sysDot"/>
              <a:miter lim="800000"/>
            </a:ln>
            <a:effectLst/>
          </p:spPr>
        </p:pic>
        <p:pic>
          <p:nvPicPr>
            <p:cNvPr id="1682" name="image122.png"/>
            <p:cNvPicPr>
              <a:picLocks noChangeAspect="1"/>
            </p:cNvPicPr>
            <p:nvPr/>
          </p:nvPicPr>
          <p:blipFill>
            <a:blip r:embed="rId17"/>
            <a:stretch>
              <a:fillRect/>
            </a:stretch>
          </p:blipFill>
          <p:spPr>
            <a:xfrm>
              <a:off x="-1" y="576156"/>
              <a:ext cx="679595" cy="418307"/>
            </a:xfrm>
            <a:prstGeom prst="rect">
              <a:avLst/>
            </a:prstGeom>
            <a:ln w="9525" cap="flat">
              <a:solidFill>
                <a:srgbClr val="000000"/>
              </a:solidFill>
              <a:prstDash val="sysDot"/>
              <a:miter lim="800000"/>
            </a:ln>
            <a:effectLst/>
          </p:spPr>
        </p:pic>
        <p:pic>
          <p:nvPicPr>
            <p:cNvPr id="1683" name="image123.png" descr="Europe_800px-Flag"/>
            <p:cNvPicPr>
              <a:picLocks noChangeAspect="1"/>
            </p:cNvPicPr>
            <p:nvPr/>
          </p:nvPicPr>
          <p:blipFill>
            <a:blip r:embed="rId18"/>
            <a:stretch>
              <a:fillRect/>
            </a:stretch>
          </p:blipFill>
          <p:spPr>
            <a:xfrm>
              <a:off x="-1" y="-2"/>
              <a:ext cx="679595" cy="418309"/>
            </a:xfrm>
            <a:prstGeom prst="rect">
              <a:avLst/>
            </a:prstGeom>
            <a:ln w="9525" cap="flat">
              <a:solidFill>
                <a:srgbClr val="000000"/>
              </a:solidFill>
              <a:prstDash val="sysDot"/>
              <a:miter lim="800000"/>
            </a:ln>
            <a:effectLst/>
          </p:spPr>
        </p:pic>
        <p:pic>
          <p:nvPicPr>
            <p:cNvPr id="1684" name="image124.png" descr="Saudi_Arabia_svg_750x500Px"/>
            <p:cNvPicPr>
              <a:picLocks noChangeAspect="1"/>
            </p:cNvPicPr>
            <p:nvPr/>
          </p:nvPicPr>
          <p:blipFill>
            <a:blip r:embed="rId19"/>
            <a:stretch>
              <a:fillRect/>
            </a:stretch>
          </p:blipFill>
          <p:spPr>
            <a:xfrm>
              <a:off x="-1" y="1154942"/>
              <a:ext cx="679595" cy="415677"/>
            </a:xfrm>
            <a:prstGeom prst="rect">
              <a:avLst/>
            </a:prstGeom>
            <a:ln w="9525" cap="flat">
              <a:solidFill>
                <a:srgbClr val="000000"/>
              </a:solidFill>
              <a:prstDash val="sysDot"/>
              <a:miter lim="800000"/>
            </a:ln>
            <a:effectLst/>
          </p:spPr>
        </p:pic>
      </p:grpSp>
      <p:sp>
        <p:nvSpPr>
          <p:cNvPr id="1686" name="Shape 1686"/>
          <p:cNvSpPr/>
          <p:nvPr/>
        </p:nvSpPr>
        <p:spPr>
          <a:xfrm>
            <a:off x="9085302" y="4860997"/>
            <a:ext cx="4585547" cy="594292"/>
          </a:xfrm>
          <a:prstGeom prst="rect">
            <a:avLst/>
          </a:prstGeom>
          <a:ln w="12700">
            <a:miter lim="400000"/>
          </a:ln>
          <a:extLst>
            <a:ext uri="{C572A759-6A51-4108-AA02-DFA0A04FC94B}">
              <ma14:wrappingTextBoxFlag xmlns:ma14="http://schemas.microsoft.com/office/mac/drawingml/2011/main" xmlns="" val="1"/>
            </a:ext>
          </a:extLst>
        </p:spPr>
        <p:txBody>
          <a:bodyPr lIns="65016" tIns="65016" rIns="65016" bIns="65016">
            <a:spAutoFit/>
          </a:bodyPr>
          <a:lstStyle>
            <a:lvl1pPr algn="ctr" defTabSz="1300458">
              <a:spcBef>
                <a:spcPts val="2000"/>
              </a:spcBef>
              <a:defRPr sz="3400">
                <a:solidFill>
                  <a:srgbClr val="323232"/>
                </a:solidFill>
                <a:latin typeface="Times New Roman"/>
                <a:ea typeface="Times New Roman"/>
                <a:cs typeface="Times New Roman"/>
                <a:sym typeface="Times New Roman"/>
              </a:defRPr>
            </a:lvl1pPr>
          </a:lstStyle>
          <a:p>
            <a:r>
              <a:t>     </a:t>
            </a:r>
          </a:p>
        </p:txBody>
      </p:sp>
      <p:pic>
        <p:nvPicPr>
          <p:cNvPr id="1687" name="image125.png" descr="FAIR_V1"/>
          <p:cNvPicPr>
            <a:picLocks noChangeAspect="1"/>
          </p:cNvPicPr>
          <p:nvPr/>
        </p:nvPicPr>
        <p:blipFill>
          <a:blip r:embed="rId20"/>
          <a:srcRect l="9483" t="9261" r="17240"/>
          <a:stretch>
            <a:fillRect/>
          </a:stretch>
        </p:blipFill>
        <p:spPr>
          <a:xfrm>
            <a:off x="10286849" y="6847817"/>
            <a:ext cx="2766849" cy="1920215"/>
          </a:xfrm>
          <a:prstGeom prst="rect">
            <a:avLst/>
          </a:prstGeom>
          <a:ln w="88900">
            <a:miter lim="400000"/>
          </a:ln>
        </p:spPr>
      </p:pic>
      <p:pic>
        <p:nvPicPr>
          <p:cNvPr id="1688" name="image107.png"/>
          <p:cNvPicPr>
            <a:picLocks noChangeAspect="1"/>
          </p:cNvPicPr>
          <p:nvPr/>
        </p:nvPicPr>
        <p:blipFill>
          <a:blip r:embed="rId21"/>
          <a:stretch>
            <a:fillRect/>
          </a:stretch>
        </p:blipFill>
        <p:spPr>
          <a:xfrm>
            <a:off x="1569572" y="5796249"/>
            <a:ext cx="3016165" cy="1485058"/>
          </a:xfrm>
          <a:prstGeom prst="rect">
            <a:avLst/>
          </a:prstGeom>
          <a:ln w="88900">
            <a:miter lim="400000"/>
          </a:ln>
        </p:spPr>
      </p:pic>
      <p:sp>
        <p:nvSpPr>
          <p:cNvPr id="1689" name="Shape 1689"/>
          <p:cNvSpPr/>
          <p:nvPr/>
        </p:nvSpPr>
        <p:spPr>
          <a:xfrm>
            <a:off x="92534" y="311580"/>
            <a:ext cx="13004804" cy="1730235"/>
          </a:xfrm>
          <a:prstGeom prst="rect">
            <a:avLst/>
          </a:prstGeom>
          <a:ln w="12700">
            <a:miter lim="400000"/>
          </a:ln>
          <a:extLst>
            <a:ext uri="{C572A759-6A51-4108-AA02-DFA0A04FC94B}">
              <ma14:wrappingTextBoxFlag xmlns:ma14="http://schemas.microsoft.com/office/mac/drawingml/2011/main" xmlns="" val="1"/>
            </a:ext>
          </a:extLst>
        </p:spPr>
        <p:txBody>
          <a:bodyPr lIns="65016" tIns="65016" rIns="65016" bIns="65016">
            <a:spAutoFit/>
          </a:bodyPr>
          <a:lstStyle/>
          <a:p>
            <a:pPr algn="ctr" defTabSz="1300458">
              <a:tabLst>
                <a:tab pos="635000" algn="l"/>
                <a:tab pos="1270000" algn="l"/>
                <a:tab pos="1905000" algn="l"/>
                <a:tab pos="2552700" algn="l"/>
                <a:tab pos="3187700" algn="l"/>
                <a:tab pos="3822700" algn="l"/>
                <a:tab pos="4457700" algn="l"/>
                <a:tab pos="5105400" algn="l"/>
                <a:tab pos="5740400" algn="l"/>
                <a:tab pos="6375400" algn="l"/>
                <a:tab pos="7023100" algn="l"/>
                <a:tab pos="7658100" algn="l"/>
                <a:tab pos="8293100" algn="l"/>
                <a:tab pos="8940800" algn="l"/>
                <a:tab pos="9575800" algn="l"/>
                <a:tab pos="10210800" algn="l"/>
                <a:tab pos="10858500" algn="l"/>
                <a:tab pos="11493500" algn="l"/>
                <a:tab pos="12128500" algn="l"/>
                <a:tab pos="12763500" algn="l"/>
              </a:tabLst>
              <a:defRPr sz="3400" b="1">
                <a:solidFill>
                  <a:srgbClr val="FF9300"/>
                </a:solidFill>
                <a:latin typeface="Verdana"/>
                <a:ea typeface="Verdana"/>
                <a:cs typeface="Verdana"/>
                <a:sym typeface="Verdana"/>
              </a:defRPr>
            </a:pPr>
            <a:r>
              <a:rPr sz="3600">
                <a:solidFill>
                  <a:srgbClr val="FFFB00"/>
                </a:solidFill>
              </a:rPr>
              <a:t>Death-Star- Machines</a:t>
            </a:r>
            <a:r>
              <a:t> </a:t>
            </a:r>
            <a:r>
              <a:rPr>
                <a:solidFill>
                  <a:srgbClr val="FFFB00"/>
                </a:solidFill>
              </a:rPr>
              <a:t>- FAIR</a:t>
            </a:r>
            <a:r>
              <a:rPr>
                <a:solidFill>
                  <a:srgbClr val="FFFFFF"/>
                </a:solidFill>
              </a:rPr>
              <a:t> HIAF </a:t>
            </a:r>
            <a:r>
              <a:rPr>
                <a:solidFill>
                  <a:srgbClr val="FFFB00"/>
                </a:solidFill>
              </a:rPr>
              <a:t>NICA STAR</a:t>
            </a:r>
            <a:endParaRPr>
              <a:latin typeface="Helvetica"/>
              <a:ea typeface="Helvetica"/>
              <a:cs typeface="Helvetica"/>
              <a:sym typeface="Helvetica"/>
            </a:endParaRPr>
          </a:p>
          <a:p>
            <a:pPr algn="ctr" defTabSz="1300458">
              <a:tabLst>
                <a:tab pos="635000" algn="l"/>
                <a:tab pos="1270000" algn="l"/>
                <a:tab pos="1905000" algn="l"/>
                <a:tab pos="2552700" algn="l"/>
                <a:tab pos="3187700" algn="l"/>
                <a:tab pos="3822700" algn="l"/>
                <a:tab pos="4457700" algn="l"/>
                <a:tab pos="5105400" algn="l"/>
                <a:tab pos="5740400" algn="l"/>
                <a:tab pos="6375400" algn="l"/>
                <a:tab pos="7023100" algn="l"/>
                <a:tab pos="7658100" algn="l"/>
                <a:tab pos="8293100" algn="l"/>
                <a:tab pos="8940800" algn="l"/>
                <a:tab pos="9575800" algn="l"/>
                <a:tab pos="10210800" algn="l"/>
                <a:tab pos="10858500" algn="l"/>
                <a:tab pos="11493500" algn="l"/>
                <a:tab pos="12128500" algn="l"/>
                <a:tab pos="12763500" algn="l"/>
              </a:tabLst>
              <a:defRPr sz="3400" b="1">
                <a:solidFill>
                  <a:srgbClr val="FFFFFF"/>
                </a:solidFill>
                <a:latin typeface="Verdana"/>
                <a:ea typeface="Verdana"/>
                <a:cs typeface="Verdana"/>
                <a:sym typeface="Verdana"/>
              </a:defRPr>
            </a:pPr>
            <a:r>
              <a:t>NeutronStar matter in the Lab - Heavy Ion Collisions</a:t>
            </a:r>
          </a:p>
          <a:p>
            <a:pPr algn="ctr" defTabSz="1300458">
              <a:tabLst>
                <a:tab pos="635000" algn="l"/>
                <a:tab pos="1270000" algn="l"/>
                <a:tab pos="1905000" algn="l"/>
                <a:tab pos="2552700" algn="l"/>
                <a:tab pos="3187700" algn="l"/>
                <a:tab pos="3822700" algn="l"/>
                <a:tab pos="4457700" algn="l"/>
                <a:tab pos="5105400" algn="l"/>
                <a:tab pos="5740400" algn="l"/>
                <a:tab pos="6375400" algn="l"/>
                <a:tab pos="7023100" algn="l"/>
                <a:tab pos="7658100" algn="l"/>
                <a:tab pos="8293100" algn="l"/>
                <a:tab pos="8940800" algn="l"/>
                <a:tab pos="9575800" algn="l"/>
                <a:tab pos="10210800" algn="l"/>
                <a:tab pos="10858500" algn="l"/>
                <a:tab pos="11493500" algn="l"/>
                <a:tab pos="12128500" algn="l"/>
                <a:tab pos="12763500" algn="l"/>
              </a:tabLst>
              <a:defRPr sz="3400" b="1">
                <a:solidFill>
                  <a:srgbClr val="FF0000"/>
                </a:solidFill>
                <a:latin typeface="Verdana"/>
                <a:ea typeface="Verdana"/>
                <a:cs typeface="Verdana"/>
                <a:sym typeface="Verdana"/>
              </a:defRPr>
            </a:pPr>
            <a:r>
              <a:rPr>
                <a:solidFill>
                  <a:srgbClr val="FFFB00"/>
                </a:solidFill>
              </a:rPr>
              <a:t>Charm and Beauty of </a:t>
            </a:r>
            <a:r>
              <a:rPr>
                <a:solidFill>
                  <a:srgbClr val="FFFF00"/>
                </a:solidFill>
              </a:rPr>
              <a:t>International Collaboration   </a:t>
            </a:r>
          </a:p>
        </p:txBody>
      </p:sp>
      <p:sp>
        <p:nvSpPr>
          <p:cNvPr id="1690" name="Shape 1690"/>
          <p:cNvSpPr>
            <a:spLocks noGrp="1"/>
          </p:cNvSpPr>
          <p:nvPr>
            <p:ph type="sldNum" sz="quarter" idx="2"/>
          </p:nvPr>
        </p:nvSpPr>
        <p:spPr>
          <a:xfrm>
            <a:off x="12353651" y="9139773"/>
            <a:ext cx="346349" cy="320031"/>
          </a:xfrm>
          <a:prstGeom prst="rect">
            <a:avLst/>
          </a:prstGeom>
          <a:extLst>
            <a:ext uri="{C572A759-6A51-4108-AA02-DFA0A04FC94B}">
              <ma14:wrappingTextBoxFlag xmlns:ma14="http://schemas.microsoft.com/office/mac/drawingml/2011/main" xmlns="" val="1"/>
            </a:ext>
          </a:extLst>
        </p:spPr>
        <p:txBody>
          <a:bodyPr lIns="45714" tIns="45714" rIns="45714" bIns="45714"/>
          <a:lstStyle>
            <a:lvl1pPr defTabSz="1300458"/>
          </a:lstStyle>
          <a:p>
            <a:fld id="{86CB4B4D-7CA3-9044-876B-883B54F8677D}" type="slidenum">
              <a:t>19</a:t>
            </a:fld>
            <a:endParaRPr/>
          </a:p>
        </p:txBody>
      </p:sp>
      <p:sp>
        <p:nvSpPr>
          <p:cNvPr id="1691" name="Shape 1691"/>
          <p:cNvSpPr/>
          <p:nvPr/>
        </p:nvSpPr>
        <p:spPr>
          <a:xfrm>
            <a:off x="1397000" y="9342973"/>
            <a:ext cx="3034454" cy="320031"/>
          </a:xfrm>
          <a:prstGeom prst="rect">
            <a:avLst/>
          </a:prstGeom>
          <a:ln w="12700">
            <a:miter lim="400000"/>
          </a:ln>
          <a:extLst>
            <a:ext uri="{C572A759-6A51-4108-AA02-DFA0A04FC94B}">
              <ma14:wrappingTextBoxFlag xmlns:ma14="http://schemas.microsoft.com/office/mac/drawingml/2011/main" xmlns="" val="1"/>
            </a:ext>
          </a:extLst>
        </p:spPr>
        <p:txBody>
          <a:bodyPr lIns="45714" tIns="45714" rIns="45714" bIns="45714" anchor="ctr">
            <a:spAutoFit/>
          </a:bodyPr>
          <a:lstStyle>
            <a:lvl1pPr defTabSz="1300458">
              <a:defRPr sz="1500" b="1">
                <a:latin typeface="Verdana"/>
                <a:ea typeface="Verdana"/>
                <a:cs typeface="Verdana"/>
                <a:sym typeface="Verdana"/>
              </a:defRPr>
            </a:lvl1pPr>
          </a:lstStyle>
          <a:p>
            <a:r>
              <a:t>11.11. 2019</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88"/>
                                        </p:tgtEl>
                                        <p:attrNameLst>
                                          <p:attrName>style.visibility</p:attrName>
                                        </p:attrNameLst>
                                      </p:cBhvr>
                                      <p:to>
                                        <p:strVal val="visible"/>
                                      </p:to>
                                    </p:set>
                                    <p:anim calcmode="lin" valueType="num">
                                      <p:cBhvr>
                                        <p:cTn id="7" dur="2000" fill="hold"/>
                                        <p:tgtEl>
                                          <p:spTgt spid="1688"/>
                                        </p:tgtEl>
                                        <p:attrNameLst>
                                          <p:attrName>ppt_w</p:attrName>
                                        </p:attrNameLst>
                                      </p:cBhvr>
                                      <p:tavLst>
                                        <p:tav tm="0">
                                          <p:val>
                                            <p:fltVal val="0"/>
                                          </p:val>
                                        </p:tav>
                                        <p:tav tm="100000">
                                          <p:val>
                                            <p:strVal val="#ppt_w"/>
                                          </p:val>
                                        </p:tav>
                                      </p:tavLst>
                                    </p:anim>
                                    <p:anim calcmode="lin" valueType="num">
                                      <p:cBhvr>
                                        <p:cTn id="8" dur="2000" fill="hold"/>
                                        <p:tgtEl>
                                          <p:spTgt spid="168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1687"/>
                                        </p:tgtEl>
                                        <p:attrNameLst>
                                          <p:attrName>style.visibility</p:attrName>
                                        </p:attrNameLst>
                                      </p:cBhvr>
                                      <p:to>
                                        <p:strVal val="visible"/>
                                      </p:to>
                                    </p:set>
                                    <p:anim calcmode="lin" valueType="num">
                                      <p:cBhvr>
                                        <p:cTn id="13" dur="2000" fill="hold"/>
                                        <p:tgtEl>
                                          <p:spTgt spid="1687"/>
                                        </p:tgtEl>
                                        <p:attrNameLst>
                                          <p:attrName>ppt_w</p:attrName>
                                        </p:attrNameLst>
                                      </p:cBhvr>
                                      <p:tavLst>
                                        <p:tav tm="0">
                                          <p:val>
                                            <p:fltVal val="0"/>
                                          </p:val>
                                        </p:tav>
                                        <p:tav tm="100000">
                                          <p:val>
                                            <p:strVal val="#ppt_w"/>
                                          </p:val>
                                        </p:tav>
                                      </p:tavLst>
                                    </p:anim>
                                    <p:anim calcmode="lin" valueType="num">
                                      <p:cBhvr>
                                        <p:cTn id="14" dur="2000" fill="hold"/>
                                        <p:tgtEl>
                                          <p:spTgt spid="16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7" grpId="0" animBg="1" advAuto="0"/>
      <p:bldP spid="1688"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Shape 1356"/>
          <p:cNvSpPr/>
          <p:nvPr/>
        </p:nvSpPr>
        <p:spPr>
          <a:xfrm>
            <a:off x="764809" y="48422"/>
            <a:ext cx="7611124" cy="736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marR="57797" indent="57797" algn="ctr" defTabSz="1295400">
              <a:defRPr sz="4400">
                <a:solidFill>
                  <a:srgbClr val="FF2600"/>
                </a:solidFill>
                <a:effectLst>
                  <a:outerShdw blurRad="12700" dist="25400" dir="2700000" rotWithShape="0">
                    <a:srgbClr val="CBCBCB"/>
                  </a:outerShdw>
                </a:effectLst>
                <a:uFill>
                  <a:solidFill>
                    <a:srgbClr val="D84C79"/>
                  </a:solidFill>
                </a:uFill>
                <a:latin typeface="Gill Sans Light"/>
                <a:ea typeface="Gill Sans Light"/>
                <a:cs typeface="Gill Sans Light"/>
                <a:sym typeface="Gill Sans Light"/>
              </a:defRPr>
            </a:lvl1pPr>
          </a:lstStyle>
          <a:p>
            <a:r>
              <a:t>Matter, Gravity and Neutron Stars</a:t>
            </a:r>
          </a:p>
        </p:txBody>
      </p:sp>
      <p:grpSp>
        <p:nvGrpSpPr>
          <p:cNvPr id="1359" name="Group 1359"/>
          <p:cNvGrpSpPr/>
          <p:nvPr/>
        </p:nvGrpSpPr>
        <p:grpSpPr>
          <a:xfrm>
            <a:off x="16934" y="-4236"/>
            <a:ext cx="13000603" cy="3721109"/>
            <a:chOff x="-1" y="-1"/>
            <a:chExt cx="13000601" cy="3721107"/>
          </a:xfrm>
        </p:grpSpPr>
        <p:pic>
          <p:nvPicPr>
            <p:cNvPr id="1357" name="image1.tif"/>
            <p:cNvPicPr>
              <a:picLocks noChangeAspect="1"/>
            </p:cNvPicPr>
            <p:nvPr/>
          </p:nvPicPr>
          <p:blipFill>
            <a:blip r:embed="rId2"/>
            <a:stretch>
              <a:fillRect/>
            </a:stretch>
          </p:blipFill>
          <p:spPr>
            <a:xfrm>
              <a:off x="9609697" y="-1"/>
              <a:ext cx="3390903" cy="3721107"/>
            </a:xfrm>
            <a:prstGeom prst="rect">
              <a:avLst/>
            </a:prstGeom>
            <a:ln w="88900" cap="flat">
              <a:noFill/>
              <a:miter lim="400000"/>
            </a:ln>
            <a:effectLst>
              <a:outerShdw blurRad="127000" dist="76200" dir="2700000" rotWithShape="0">
                <a:srgbClr val="000000"/>
              </a:outerShdw>
            </a:effectLst>
          </p:spPr>
        </p:pic>
        <p:sp>
          <p:nvSpPr>
            <p:cNvPr id="1358" name="Shape 1358"/>
            <p:cNvSpPr/>
            <p:nvPr/>
          </p:nvSpPr>
          <p:spPr>
            <a:xfrm>
              <a:off x="-1" y="893216"/>
              <a:ext cx="9609698" cy="656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endParaRPr dirty="0"/>
            </a:p>
          </p:txBody>
        </p:sp>
      </p:grpSp>
      <p:sp>
        <p:nvSpPr>
          <p:cNvPr id="1360" name="Shape 1360"/>
          <p:cNvSpPr/>
          <p:nvPr/>
        </p:nvSpPr>
        <p:spPr>
          <a:xfrm>
            <a:off x="16934" y="1224638"/>
            <a:ext cx="13042933" cy="745588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r>
              <a:rPr dirty="0"/>
              <a:t>1915</a:t>
            </a:r>
            <a:r>
              <a:rPr dirty="0">
                <a:solidFill>
                  <a:srgbClr val="FF2600"/>
                </a:solidFill>
                <a:uFill>
                  <a:solidFill>
                    <a:srgbClr val="FF2600"/>
                  </a:solidFill>
                </a:uFill>
              </a:rPr>
              <a:t> </a:t>
            </a:r>
            <a:r>
              <a:rPr sz="3200" b="1" dirty="0">
                <a:solidFill>
                  <a:srgbClr val="FF2600"/>
                </a:solidFill>
                <a:uFill>
                  <a:solidFill>
                    <a:srgbClr val="FF2600"/>
                  </a:solidFill>
                </a:uFill>
                <a:latin typeface="Gill Sans"/>
                <a:ea typeface="Gill Sans"/>
                <a:cs typeface="Gill Sans"/>
                <a:sym typeface="Gill Sans"/>
              </a:rPr>
              <a:t>A. Einstein,</a:t>
            </a:r>
            <a:r>
              <a:rPr dirty="0"/>
              <a:t> born in Ulm, published GR: </a:t>
            </a:r>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r>
              <a:rPr dirty="0"/>
              <a:t>Gravity governs the motion of masses </a:t>
            </a:r>
            <a:endParaRPr lang="de-DE" dirty="0"/>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r>
              <a:rPr dirty="0"/>
              <a:t>and light by curving </a:t>
            </a:r>
            <a:r>
              <a:rPr dirty="0" err="1"/>
              <a:t>spacetime</a:t>
            </a:r>
            <a:r>
              <a:rPr dirty="0"/>
              <a:t>. </a:t>
            </a:r>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endParaRPr lang="de-DE" dirty="0"/>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r>
              <a:rPr dirty="0"/>
              <a:t>1915 </a:t>
            </a:r>
            <a:r>
              <a:rPr sz="3200" b="1" dirty="0">
                <a:solidFill>
                  <a:srgbClr val="FF2600"/>
                </a:solidFill>
                <a:latin typeface="Gill Sans"/>
                <a:ea typeface="Gill Sans"/>
                <a:cs typeface="Gill Sans"/>
                <a:sym typeface="Gill Sans"/>
              </a:rPr>
              <a:t>Karl Schwarzschild</a:t>
            </a:r>
            <a:r>
              <a:rPr dirty="0"/>
              <a:t>, </a:t>
            </a:r>
            <a:endParaRPr lang="de-DE" dirty="0"/>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r>
              <a:rPr dirty="0"/>
              <a:t>born1873 in Frankfurt am Main, </a:t>
            </a:r>
            <a:endParaRPr lang="de-DE" dirty="0"/>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r>
              <a:rPr dirty="0"/>
              <a:t>found the static </a:t>
            </a:r>
            <a:r>
              <a:rPr lang="de-DE" dirty="0"/>
              <a:t>point source </a:t>
            </a:r>
            <a:r>
              <a:rPr dirty="0"/>
              <a:t>solution of </a:t>
            </a:r>
            <a:r>
              <a:rPr lang="de-DE" dirty="0"/>
              <a:t>the theory of </a:t>
            </a:r>
            <a:r>
              <a:rPr dirty="0"/>
              <a:t>GR</a:t>
            </a:r>
            <a:r>
              <a:rPr lang="de-DE" dirty="0"/>
              <a:t>: BHs !</a:t>
            </a:r>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r>
              <a:rPr lang="en-US" dirty="0"/>
              <a:t>1916 K.S.’ last article: “Neutron Star” solution of GR: NS !</a:t>
            </a:r>
            <a:endParaRPr lang="de-DE" dirty="0"/>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r>
              <a:rPr lang="de-DE" dirty="0"/>
              <a:t>SchwarzSchild </a:t>
            </a:r>
            <a:r>
              <a:rPr dirty="0"/>
              <a:t>died in WW I just after publishing </a:t>
            </a:r>
            <a:r>
              <a:rPr lang="de-DE" dirty="0"/>
              <a:t>t</a:t>
            </a:r>
            <a:r>
              <a:rPr dirty="0"/>
              <a:t>h</a:t>
            </a:r>
            <a:r>
              <a:rPr lang="de-DE" dirty="0"/>
              <a:t>ese</a:t>
            </a:r>
            <a:r>
              <a:rPr dirty="0"/>
              <a:t> article</a:t>
            </a:r>
            <a:r>
              <a:rPr lang="de-DE" dirty="0"/>
              <a:t>s.. </a:t>
            </a:r>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endParaRPr lang="de-DE" dirty="0"/>
          </a:p>
          <a:p>
            <a:pPr marR="57734" defTabSz="1293992">
              <a:spcBef>
                <a:spcPts val="500"/>
              </a:spcBef>
              <a:defRPr sz="3600">
                <a:solidFill>
                  <a:srgbClr val="0329D6"/>
                </a:solidFill>
                <a:uFill>
                  <a:solidFill>
                    <a:srgbClr val="0329D6"/>
                  </a:solidFill>
                </a:uFill>
                <a:latin typeface="Gill Sans Light"/>
                <a:ea typeface="Gill Sans Light"/>
                <a:cs typeface="Gill Sans Light"/>
                <a:sym typeface="Gill Sans Light"/>
              </a:defRPr>
            </a:pPr>
            <a:r>
              <a:rPr dirty="0" err="1"/>
              <a:t>SchwarzSchild’s</a:t>
            </a:r>
            <a:r>
              <a:rPr dirty="0"/>
              <a:t> </a:t>
            </a:r>
            <a:r>
              <a:rPr lang="de-DE" dirty="0"/>
              <a:t>solutions of GR</a:t>
            </a:r>
            <a:r>
              <a:rPr dirty="0"/>
              <a:t>: </a:t>
            </a:r>
            <a:r>
              <a:rPr sz="3300" b="1" dirty="0">
                <a:solidFill>
                  <a:srgbClr val="FF2600"/>
                </a:solidFill>
                <a:uFill>
                  <a:solidFill>
                    <a:srgbClr val="FF2600"/>
                  </a:solidFill>
                </a:uFill>
                <a:latin typeface="Gill Sans"/>
                <a:ea typeface="Gill Sans"/>
                <a:cs typeface="Gill Sans"/>
                <a:sym typeface="Gill Sans"/>
              </a:rPr>
              <a:t>black holes</a:t>
            </a:r>
            <a:r>
              <a:rPr lang="de-DE" sz="3300" b="1" dirty="0">
                <a:solidFill>
                  <a:srgbClr val="FF2600"/>
                </a:solidFill>
                <a:uFill>
                  <a:solidFill>
                    <a:srgbClr val="FF2600"/>
                  </a:solidFill>
                </a:uFill>
                <a:latin typeface="Gill Sans"/>
                <a:ea typeface="Gill Sans"/>
                <a:cs typeface="Gill Sans"/>
                <a:sym typeface="Gill Sans"/>
              </a:rPr>
              <a:t> &amp;</a:t>
            </a:r>
            <a:r>
              <a:rPr sz="3300" b="1" dirty="0">
                <a:solidFill>
                  <a:srgbClr val="FF2600"/>
                </a:solidFill>
                <a:uFill>
                  <a:solidFill>
                    <a:srgbClr val="FF2600"/>
                  </a:solidFill>
                </a:uFill>
                <a:latin typeface="Gill Sans"/>
                <a:ea typeface="Gill Sans"/>
                <a:cs typeface="Gill Sans"/>
                <a:sym typeface="Gill Sans"/>
              </a:rPr>
              <a:t> neutron stars</a:t>
            </a:r>
            <a:endParaRPr lang="de-DE" dirty="0"/>
          </a:p>
          <a:p>
            <a:pPr marR="57734" defTabSz="1293992">
              <a:spcBef>
                <a:spcPts val="500"/>
              </a:spcBef>
              <a:defRPr sz="3600">
                <a:solidFill>
                  <a:srgbClr val="FF2600"/>
                </a:solidFill>
                <a:uFill>
                  <a:solidFill>
                    <a:srgbClr val="FF2600"/>
                  </a:solidFill>
                </a:uFill>
                <a:latin typeface="Gill Sans Light"/>
                <a:ea typeface="Gill Sans Light"/>
                <a:cs typeface="Gill Sans Light"/>
                <a:sym typeface="Gill Sans Light"/>
              </a:defRPr>
            </a:pPr>
            <a:r>
              <a:rPr dirty="0"/>
              <a:t>Add Einstein‘s </a:t>
            </a:r>
            <a:r>
              <a:rPr sz="3000" b="1" dirty="0">
                <a:solidFill>
                  <a:srgbClr val="011993"/>
                </a:solidFill>
                <a:latin typeface="Gill Sans"/>
                <a:ea typeface="Gill Sans"/>
                <a:cs typeface="Gill Sans"/>
                <a:sym typeface="Gill Sans"/>
              </a:rPr>
              <a:t>Gravitational Waves  - </a:t>
            </a:r>
            <a:r>
              <a:rPr lang="de-DE" sz="3000" b="1" dirty="0">
                <a:solidFill>
                  <a:srgbClr val="011993"/>
                </a:solidFill>
                <a:latin typeface="Gill Sans"/>
                <a:ea typeface="Gill Sans"/>
                <a:cs typeface="Gill Sans"/>
                <a:sym typeface="Gill Sans"/>
              </a:rPr>
              <a:t>we </a:t>
            </a:r>
            <a:r>
              <a:rPr sz="3200" b="1" dirty="0">
                <a:solidFill>
                  <a:srgbClr val="0329D6"/>
                </a:solidFill>
                <a:uFill>
                  <a:solidFill>
                    <a:srgbClr val="0329D6"/>
                  </a:solidFill>
                </a:uFill>
                <a:latin typeface="Gill Sans"/>
                <a:ea typeface="Gill Sans"/>
                <a:cs typeface="Gill Sans"/>
                <a:sym typeface="Gill Sans"/>
              </a:rPr>
              <a:t>see a whole new Universe</a:t>
            </a:r>
            <a:r>
              <a:rPr lang="de-DE" sz="3200" b="1" dirty="0">
                <a:solidFill>
                  <a:srgbClr val="0329D6"/>
                </a:solidFill>
                <a:uFill>
                  <a:solidFill>
                    <a:srgbClr val="0329D6"/>
                  </a:solidFill>
                </a:uFill>
                <a:latin typeface="Gill Sans"/>
                <a:ea typeface="Gill Sans"/>
                <a:cs typeface="Gill Sans"/>
                <a:sym typeface="Gill Sans"/>
              </a:rPr>
              <a:t>!</a:t>
            </a:r>
            <a:endParaRPr sz="3200" b="1" dirty="0">
              <a:solidFill>
                <a:srgbClr val="0329D6"/>
              </a:solidFill>
              <a:uFill>
                <a:solidFill>
                  <a:srgbClr val="0329D6"/>
                </a:solidFill>
              </a:uFill>
              <a:latin typeface="Gill Sans"/>
              <a:ea typeface="Gill Sans"/>
              <a:cs typeface="Gill Sans"/>
              <a:sym typeface="Gill Sans"/>
            </a:endParaRPr>
          </a:p>
        </p:txBody>
      </p:sp>
      <p:sp>
        <p:nvSpPr>
          <p:cNvPr id="1361" name="Shape 1361"/>
          <p:cNvSpPr>
            <a:spLocks noGrp="1"/>
          </p:cNvSpPr>
          <p:nvPr>
            <p:ph type="sldNum" sz="quarter" idx="2"/>
          </p:nvPr>
        </p:nvSpPr>
        <p:spPr>
          <a:xfrm>
            <a:off x="10664645" y="9202170"/>
            <a:ext cx="342901" cy="3556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pic>
        <p:nvPicPr>
          <p:cNvPr id="1362" name="image17.jpeg" descr="http://www.germanculture.com.ua/october/Karl%20Schwarzschild.jpg"/>
          <p:cNvPicPr>
            <a:picLocks noChangeAspect="1"/>
          </p:cNvPicPr>
          <p:nvPr/>
        </p:nvPicPr>
        <p:blipFill>
          <a:blip r:embed="rId3"/>
          <a:stretch>
            <a:fillRect/>
          </a:stretch>
        </p:blipFill>
        <p:spPr>
          <a:xfrm>
            <a:off x="9664733" y="41555"/>
            <a:ext cx="3326114" cy="4478468"/>
          </a:xfrm>
          <a:prstGeom prst="rect">
            <a:avLst/>
          </a:prstGeom>
          <a:ln w="889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Shape 1693"/>
          <p:cNvSpPr>
            <a:spLocks noGrp="1"/>
          </p:cNvSpPr>
          <p:nvPr>
            <p:ph type="title"/>
          </p:nvPr>
        </p:nvSpPr>
        <p:spPr>
          <a:prstGeom prst="rect">
            <a:avLst/>
          </a:prstGeom>
        </p:spPr>
        <p:txBody>
          <a:bodyPr/>
          <a:lstStyle/>
          <a:p>
            <a:endParaRPr/>
          </a:p>
        </p:txBody>
      </p:sp>
      <p:sp>
        <p:nvSpPr>
          <p:cNvPr id="1694" name="Shape 1694"/>
          <p:cNvSpPr>
            <a:spLocks noGrp="1"/>
          </p:cNvSpPr>
          <p:nvPr>
            <p:ph type="body" idx="1"/>
          </p:nvPr>
        </p:nvSpPr>
        <p:spPr>
          <a:prstGeom prst="rect">
            <a:avLst/>
          </a:prstGeom>
        </p:spPr>
        <p:txBody>
          <a:bodyPr/>
          <a:lstStyle/>
          <a:p>
            <a:endParaRPr/>
          </a:p>
        </p:txBody>
      </p:sp>
      <p:pic>
        <p:nvPicPr>
          <p:cNvPr id="1695" name="2.jpg"/>
          <p:cNvPicPr>
            <a:picLocks noChangeAspect="1"/>
          </p:cNvPicPr>
          <p:nvPr/>
        </p:nvPicPr>
        <p:blipFill>
          <a:blip r:embed="rId2"/>
          <a:stretch>
            <a:fillRect/>
          </a:stretch>
        </p:blipFill>
        <p:spPr>
          <a:xfrm>
            <a:off x="7321" y="664409"/>
            <a:ext cx="12990158" cy="8654693"/>
          </a:xfrm>
          <a:prstGeom prst="rect">
            <a:avLst/>
          </a:prstGeom>
          <a:ln w="889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 name="Shape 1759"/>
          <p:cNvSpPr/>
          <p:nvPr/>
        </p:nvSpPr>
        <p:spPr>
          <a:xfrm>
            <a:off x="4443307" y="9131653"/>
            <a:ext cx="4118188" cy="33626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1300459">
              <a:defRPr sz="1700">
                <a:solidFill>
                  <a:srgbClr val="888888"/>
                </a:solidFill>
                <a:latin typeface="Times New Roman"/>
                <a:ea typeface="Times New Roman"/>
                <a:cs typeface="Times New Roman"/>
                <a:sym typeface="Times New Roman"/>
              </a:defRPr>
            </a:lvl1pPr>
          </a:lstStyle>
          <a:p>
            <a:r>
              <a:t>H. Stoecker FAIR Discoveries</a:t>
            </a:r>
          </a:p>
        </p:txBody>
      </p:sp>
      <p:pic>
        <p:nvPicPr>
          <p:cNvPr id="1760" name="image133.jpg" descr="C:\Users\senger\AppData\Local\Microsoft\Windows\Temporary Internet Files\Content.Outlook\8DJ1LBWP\2016.03.14 CBM Hades SIS 100.jpg"/>
          <p:cNvPicPr>
            <a:picLocks noChangeAspect="1"/>
          </p:cNvPicPr>
          <p:nvPr/>
        </p:nvPicPr>
        <p:blipFill>
          <a:blip r:embed="rId2"/>
          <a:stretch>
            <a:fillRect/>
          </a:stretch>
        </p:blipFill>
        <p:spPr>
          <a:xfrm>
            <a:off x="-1130325" y="615474"/>
            <a:ext cx="14747238" cy="9138124"/>
          </a:xfrm>
          <a:prstGeom prst="rect">
            <a:avLst/>
          </a:prstGeom>
          <a:ln w="88900">
            <a:miter lim="400000"/>
          </a:ln>
        </p:spPr>
      </p:pic>
      <p:sp>
        <p:nvSpPr>
          <p:cNvPr id="1761" name="Shape 1761"/>
          <p:cNvSpPr/>
          <p:nvPr/>
        </p:nvSpPr>
        <p:spPr>
          <a:xfrm>
            <a:off x="0" y="0"/>
            <a:ext cx="13004800" cy="615476"/>
          </a:xfrm>
          <a:prstGeom prst="rect">
            <a:avLst/>
          </a:prstGeom>
          <a:solidFill>
            <a:srgbClr val="D9D9D9"/>
          </a:solidFill>
          <a:ln w="12700">
            <a:miter lim="400000"/>
          </a:ln>
        </p:spPr>
        <p:txBody>
          <a:bodyPr lIns="50800" tIns="50800" rIns="50800" bIns="50800" anchor="ctr"/>
          <a:lstStyle/>
          <a:p>
            <a:pPr algn="ctr" defTabSz="1300459">
              <a:defRPr sz="2500">
                <a:solidFill>
                  <a:srgbClr val="FFFFFF"/>
                </a:solidFill>
                <a:latin typeface="Calibri"/>
                <a:ea typeface="Calibri"/>
                <a:cs typeface="Calibri"/>
                <a:sym typeface="Calibri"/>
              </a:defRPr>
            </a:pPr>
            <a:endParaRPr/>
          </a:p>
        </p:txBody>
      </p:sp>
      <p:sp>
        <p:nvSpPr>
          <p:cNvPr id="1762" name="Shape 1762"/>
          <p:cNvSpPr/>
          <p:nvPr/>
        </p:nvSpPr>
        <p:spPr>
          <a:xfrm>
            <a:off x="664952" y="-38946"/>
            <a:ext cx="6063740" cy="878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1300459">
              <a:defRPr sz="5100">
                <a:solidFill>
                  <a:srgbClr val="002060"/>
                </a:solidFill>
                <a:latin typeface="Tahoma"/>
                <a:ea typeface="Tahoma"/>
                <a:cs typeface="Tahoma"/>
                <a:sym typeface="Tahoma"/>
              </a:defRPr>
            </a:lvl1pPr>
          </a:lstStyle>
          <a:p>
            <a:r>
              <a:t>The CBM experiment</a:t>
            </a:r>
          </a:p>
        </p:txBody>
      </p:sp>
      <p:sp>
        <p:nvSpPr>
          <p:cNvPr id="1763" name="Shape 1763"/>
          <p:cNvSpPr/>
          <p:nvPr/>
        </p:nvSpPr>
        <p:spPr>
          <a:xfrm>
            <a:off x="-17596" y="1087580"/>
            <a:ext cx="2610184" cy="15519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1300459">
              <a:defRPr sz="3900">
                <a:solidFill>
                  <a:srgbClr val="FFFFFF"/>
                </a:solidFill>
                <a:latin typeface="Tahoma"/>
                <a:ea typeface="Tahoma"/>
                <a:cs typeface="Tahoma"/>
                <a:sym typeface="Tahoma"/>
              </a:defRPr>
            </a:pPr>
            <a:r>
              <a:t>HADES</a:t>
            </a:r>
            <a:endParaRPr>
              <a:latin typeface="Helvetica"/>
              <a:ea typeface="Helvetica"/>
              <a:cs typeface="Helvetica"/>
              <a:sym typeface="Helvetica"/>
            </a:endParaRPr>
          </a:p>
          <a:p>
            <a:pPr defTabSz="1300459">
              <a:defRPr sz="2800">
                <a:latin typeface="Tahoma"/>
                <a:ea typeface="Tahoma"/>
                <a:cs typeface="Tahoma"/>
                <a:sym typeface="Tahoma"/>
              </a:defRPr>
            </a:pPr>
            <a:r>
              <a:t>p+p, p+A</a:t>
            </a:r>
          </a:p>
          <a:p>
            <a:pPr defTabSz="1300459">
              <a:defRPr sz="2800">
                <a:latin typeface="Tahoma"/>
                <a:ea typeface="Tahoma"/>
                <a:cs typeface="Tahoma"/>
                <a:sym typeface="Tahoma"/>
              </a:defRPr>
            </a:pPr>
            <a:r>
              <a:t>A+A (low mult.)</a:t>
            </a:r>
          </a:p>
        </p:txBody>
      </p:sp>
      <p:sp>
        <p:nvSpPr>
          <p:cNvPr id="1764" name="Shape 1764"/>
          <p:cNvSpPr/>
          <p:nvPr/>
        </p:nvSpPr>
        <p:spPr>
          <a:xfrm>
            <a:off x="3225237" y="901663"/>
            <a:ext cx="1250985" cy="904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1300459">
              <a:defRPr sz="2800">
                <a:solidFill>
                  <a:srgbClr val="FFFFFF"/>
                </a:solidFill>
                <a:latin typeface="Calibri"/>
                <a:ea typeface="Calibri"/>
                <a:cs typeface="Calibri"/>
                <a:sym typeface="Calibri"/>
              </a:defRPr>
            </a:pPr>
            <a:r>
              <a:t>Dipol</a:t>
            </a:r>
          </a:p>
          <a:p>
            <a:pPr defTabSz="1300459">
              <a:defRPr sz="2800">
                <a:solidFill>
                  <a:srgbClr val="FFFFFF"/>
                </a:solidFill>
                <a:latin typeface="Calibri"/>
                <a:ea typeface="Calibri"/>
                <a:cs typeface="Calibri"/>
                <a:sym typeface="Calibri"/>
              </a:defRPr>
            </a:pPr>
            <a:r>
              <a:t>Magnet</a:t>
            </a:r>
          </a:p>
        </p:txBody>
      </p:sp>
      <p:sp>
        <p:nvSpPr>
          <p:cNvPr id="1765" name="Shape 1765"/>
          <p:cNvSpPr/>
          <p:nvPr/>
        </p:nvSpPr>
        <p:spPr>
          <a:xfrm>
            <a:off x="4249349" y="1804459"/>
            <a:ext cx="1523302" cy="1332099"/>
          </a:xfrm>
          <a:prstGeom prst="line">
            <a:avLst/>
          </a:prstGeom>
          <a:ln w="38100">
            <a:solidFill>
              <a:srgbClr val="FF0000"/>
            </a:solidFill>
          </a:ln>
        </p:spPr>
        <p:txBody>
          <a:bodyPr lIns="45718" tIns="45718" rIns="45718" bIns="45718"/>
          <a:lstStyle/>
          <a:p>
            <a:pPr defTabSz="456700">
              <a:defRPr>
                <a:latin typeface="American Typewriter"/>
                <a:ea typeface="American Typewriter"/>
                <a:cs typeface="American Typewriter"/>
                <a:sym typeface="American Typewriter"/>
              </a:defRPr>
            </a:pPr>
            <a:endParaRPr/>
          </a:p>
        </p:txBody>
      </p:sp>
      <p:sp>
        <p:nvSpPr>
          <p:cNvPr id="1766" name="Shape 1766"/>
          <p:cNvSpPr/>
          <p:nvPr/>
        </p:nvSpPr>
        <p:spPr>
          <a:xfrm>
            <a:off x="3020412" y="1915184"/>
            <a:ext cx="1497197" cy="1310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1300459">
              <a:defRPr sz="2800">
                <a:solidFill>
                  <a:srgbClr val="FFFFFF"/>
                </a:solidFill>
                <a:latin typeface="Calibri"/>
                <a:ea typeface="Calibri"/>
                <a:cs typeface="Calibri"/>
                <a:sym typeface="Calibri"/>
              </a:defRPr>
            </a:pPr>
            <a:r>
              <a:t>Micro</a:t>
            </a:r>
          </a:p>
          <a:p>
            <a:pPr defTabSz="1300459">
              <a:defRPr sz="2800">
                <a:solidFill>
                  <a:srgbClr val="FFFFFF"/>
                </a:solidFill>
                <a:latin typeface="Calibri"/>
                <a:ea typeface="Calibri"/>
                <a:cs typeface="Calibri"/>
                <a:sym typeface="Calibri"/>
              </a:defRPr>
            </a:pPr>
            <a:r>
              <a:t>Vertex</a:t>
            </a:r>
          </a:p>
          <a:p>
            <a:pPr defTabSz="1300459">
              <a:defRPr sz="2800">
                <a:solidFill>
                  <a:srgbClr val="FFFFFF"/>
                </a:solidFill>
                <a:latin typeface="Calibri"/>
                <a:ea typeface="Calibri"/>
                <a:cs typeface="Calibri"/>
                <a:sym typeface="Calibri"/>
              </a:defRPr>
            </a:pPr>
            <a:r>
              <a:t>Detector</a:t>
            </a:r>
          </a:p>
        </p:txBody>
      </p:sp>
      <p:sp>
        <p:nvSpPr>
          <p:cNvPr id="1767" name="Shape 1767"/>
          <p:cNvSpPr/>
          <p:nvPr/>
        </p:nvSpPr>
        <p:spPr>
          <a:xfrm>
            <a:off x="4204242" y="2637432"/>
            <a:ext cx="1651519" cy="1317666"/>
          </a:xfrm>
          <a:prstGeom prst="line">
            <a:avLst/>
          </a:prstGeom>
          <a:ln w="38100">
            <a:solidFill>
              <a:srgbClr val="FF0000"/>
            </a:solidFill>
          </a:ln>
        </p:spPr>
        <p:txBody>
          <a:bodyPr lIns="45718" tIns="45718" rIns="45718" bIns="45718"/>
          <a:lstStyle/>
          <a:p>
            <a:pPr defTabSz="456700">
              <a:defRPr>
                <a:latin typeface="American Typewriter"/>
                <a:ea typeface="American Typewriter"/>
                <a:cs typeface="American Typewriter"/>
                <a:sym typeface="American Typewriter"/>
              </a:defRPr>
            </a:pPr>
            <a:endParaRPr/>
          </a:p>
        </p:txBody>
      </p:sp>
      <p:sp>
        <p:nvSpPr>
          <p:cNvPr id="1768" name="Shape 1768"/>
          <p:cNvSpPr/>
          <p:nvPr/>
        </p:nvSpPr>
        <p:spPr>
          <a:xfrm>
            <a:off x="4761407" y="862384"/>
            <a:ext cx="1524978" cy="1310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1300459">
              <a:defRPr sz="2800">
                <a:solidFill>
                  <a:srgbClr val="FFFFFF"/>
                </a:solidFill>
                <a:latin typeface="Calibri"/>
                <a:ea typeface="Calibri"/>
                <a:cs typeface="Calibri"/>
                <a:sym typeface="Calibri"/>
              </a:defRPr>
            </a:pPr>
            <a:r>
              <a:t>Silicon</a:t>
            </a:r>
          </a:p>
          <a:p>
            <a:pPr defTabSz="1300459">
              <a:defRPr sz="2800">
                <a:solidFill>
                  <a:srgbClr val="FFFFFF"/>
                </a:solidFill>
                <a:latin typeface="Calibri"/>
                <a:ea typeface="Calibri"/>
                <a:cs typeface="Calibri"/>
                <a:sym typeface="Calibri"/>
              </a:defRPr>
            </a:pPr>
            <a:r>
              <a:t>Tracking</a:t>
            </a:r>
          </a:p>
          <a:p>
            <a:pPr defTabSz="1300459">
              <a:defRPr sz="2800">
                <a:solidFill>
                  <a:srgbClr val="FFFFFF"/>
                </a:solidFill>
                <a:latin typeface="Calibri"/>
                <a:ea typeface="Calibri"/>
                <a:cs typeface="Calibri"/>
                <a:sym typeface="Calibri"/>
              </a:defRPr>
            </a:pPr>
            <a:r>
              <a:t>System</a:t>
            </a:r>
          </a:p>
        </p:txBody>
      </p:sp>
      <p:sp>
        <p:nvSpPr>
          <p:cNvPr id="1769" name="Shape 1769"/>
          <p:cNvSpPr/>
          <p:nvPr/>
        </p:nvSpPr>
        <p:spPr>
          <a:xfrm>
            <a:off x="5461439" y="2267768"/>
            <a:ext cx="836139" cy="1687330"/>
          </a:xfrm>
          <a:prstGeom prst="line">
            <a:avLst/>
          </a:prstGeom>
          <a:ln w="38100">
            <a:solidFill>
              <a:srgbClr val="FF0000"/>
            </a:solidFill>
          </a:ln>
        </p:spPr>
        <p:txBody>
          <a:bodyPr lIns="45718" tIns="45718" rIns="45718" bIns="45718"/>
          <a:lstStyle/>
          <a:p>
            <a:pPr defTabSz="456700">
              <a:defRPr>
                <a:latin typeface="American Typewriter"/>
                <a:ea typeface="American Typewriter"/>
                <a:cs typeface="American Typewriter"/>
                <a:sym typeface="American Typewriter"/>
              </a:defRPr>
            </a:pPr>
            <a:endParaRPr/>
          </a:p>
        </p:txBody>
      </p:sp>
      <p:sp>
        <p:nvSpPr>
          <p:cNvPr id="1770" name="Shape 1770"/>
          <p:cNvSpPr/>
          <p:nvPr/>
        </p:nvSpPr>
        <p:spPr>
          <a:xfrm>
            <a:off x="6195166" y="575523"/>
            <a:ext cx="1775877" cy="1310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1300459">
              <a:defRPr sz="2800">
                <a:solidFill>
                  <a:srgbClr val="FFFFFF"/>
                </a:solidFill>
                <a:latin typeface="Calibri"/>
                <a:ea typeface="Calibri"/>
                <a:cs typeface="Calibri"/>
                <a:sym typeface="Calibri"/>
              </a:defRPr>
            </a:pPr>
            <a:r>
              <a:t>Ring</a:t>
            </a:r>
          </a:p>
          <a:p>
            <a:pPr defTabSz="1300459">
              <a:defRPr sz="2800">
                <a:solidFill>
                  <a:srgbClr val="FFFFFF"/>
                </a:solidFill>
                <a:latin typeface="Calibri"/>
                <a:ea typeface="Calibri"/>
                <a:cs typeface="Calibri"/>
                <a:sym typeface="Calibri"/>
              </a:defRPr>
            </a:pPr>
            <a:r>
              <a:t>Imaging</a:t>
            </a:r>
          </a:p>
          <a:p>
            <a:pPr defTabSz="1300459">
              <a:defRPr sz="2800">
                <a:solidFill>
                  <a:srgbClr val="FFFFFF"/>
                </a:solidFill>
                <a:latin typeface="Calibri"/>
                <a:ea typeface="Calibri"/>
                <a:cs typeface="Calibri"/>
                <a:sym typeface="Calibri"/>
              </a:defRPr>
            </a:pPr>
            <a:r>
              <a:t>Cherenkov</a:t>
            </a:r>
          </a:p>
        </p:txBody>
      </p:sp>
      <p:sp>
        <p:nvSpPr>
          <p:cNvPr id="1771" name="Shape 1771"/>
          <p:cNvSpPr/>
          <p:nvPr/>
        </p:nvSpPr>
        <p:spPr>
          <a:xfrm>
            <a:off x="6912046" y="2020022"/>
            <a:ext cx="307235" cy="1110968"/>
          </a:xfrm>
          <a:prstGeom prst="line">
            <a:avLst/>
          </a:prstGeom>
          <a:ln w="38100">
            <a:solidFill>
              <a:srgbClr val="FF0000"/>
            </a:solidFill>
          </a:ln>
        </p:spPr>
        <p:txBody>
          <a:bodyPr lIns="45718" tIns="45718" rIns="45718" bIns="45718"/>
          <a:lstStyle/>
          <a:p>
            <a:pPr defTabSz="456700">
              <a:defRPr>
                <a:latin typeface="American Typewriter"/>
                <a:ea typeface="American Typewriter"/>
                <a:cs typeface="American Typewriter"/>
                <a:sym typeface="American Typewriter"/>
              </a:defRPr>
            </a:pPr>
            <a:endParaRPr/>
          </a:p>
        </p:txBody>
      </p:sp>
      <p:sp>
        <p:nvSpPr>
          <p:cNvPr id="1772" name="Shape 1772"/>
          <p:cNvSpPr/>
          <p:nvPr/>
        </p:nvSpPr>
        <p:spPr>
          <a:xfrm>
            <a:off x="8653039" y="1"/>
            <a:ext cx="1762508" cy="1310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1300459">
              <a:defRPr sz="2800">
                <a:solidFill>
                  <a:srgbClr val="FFFFFF"/>
                </a:solidFill>
                <a:latin typeface="Calibri"/>
                <a:ea typeface="Calibri"/>
                <a:cs typeface="Calibri"/>
                <a:sym typeface="Calibri"/>
              </a:defRPr>
            </a:pPr>
            <a:r>
              <a:t>Transition</a:t>
            </a:r>
          </a:p>
          <a:p>
            <a:pPr defTabSz="1300459">
              <a:defRPr sz="2800">
                <a:solidFill>
                  <a:srgbClr val="FFFFFF"/>
                </a:solidFill>
                <a:latin typeface="Calibri"/>
                <a:ea typeface="Calibri"/>
                <a:cs typeface="Calibri"/>
                <a:sym typeface="Calibri"/>
              </a:defRPr>
            </a:pPr>
            <a:r>
              <a:t>Radiation</a:t>
            </a:r>
          </a:p>
          <a:p>
            <a:pPr defTabSz="1300459">
              <a:defRPr sz="2800">
                <a:solidFill>
                  <a:srgbClr val="FFFFFF"/>
                </a:solidFill>
                <a:latin typeface="Calibri"/>
                <a:ea typeface="Calibri"/>
                <a:cs typeface="Calibri"/>
                <a:sym typeface="Calibri"/>
              </a:defRPr>
            </a:pPr>
            <a:r>
              <a:t>Detector</a:t>
            </a:r>
          </a:p>
        </p:txBody>
      </p:sp>
      <p:sp>
        <p:nvSpPr>
          <p:cNvPr id="1773" name="Shape 1773"/>
          <p:cNvSpPr/>
          <p:nvPr/>
        </p:nvSpPr>
        <p:spPr>
          <a:xfrm flipH="1">
            <a:off x="8448217" y="1371961"/>
            <a:ext cx="912981" cy="1203542"/>
          </a:xfrm>
          <a:prstGeom prst="line">
            <a:avLst/>
          </a:prstGeom>
          <a:ln w="38100">
            <a:solidFill>
              <a:srgbClr val="FF0000"/>
            </a:solidFill>
          </a:ln>
        </p:spPr>
        <p:txBody>
          <a:bodyPr lIns="45718" tIns="45718" rIns="45718" bIns="45718"/>
          <a:lstStyle/>
          <a:p>
            <a:pPr defTabSz="456700">
              <a:defRPr>
                <a:latin typeface="American Typewriter"/>
                <a:ea typeface="American Typewriter"/>
                <a:cs typeface="American Typewriter"/>
                <a:sym typeface="American Typewriter"/>
              </a:defRPr>
            </a:pPr>
            <a:endParaRPr/>
          </a:p>
        </p:txBody>
      </p:sp>
      <p:sp>
        <p:nvSpPr>
          <p:cNvPr id="1774" name="Shape 1774"/>
          <p:cNvSpPr/>
          <p:nvPr/>
        </p:nvSpPr>
        <p:spPr>
          <a:xfrm>
            <a:off x="10645699" y="59921"/>
            <a:ext cx="2719082" cy="904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1300459">
              <a:defRPr sz="2800">
                <a:solidFill>
                  <a:srgbClr val="FFFFFF"/>
                </a:solidFill>
                <a:latin typeface="Calibri"/>
                <a:ea typeface="Calibri"/>
                <a:cs typeface="Calibri"/>
                <a:sym typeface="Calibri"/>
              </a:defRPr>
            </a:pPr>
            <a:r>
              <a:t>Time of Flight</a:t>
            </a:r>
          </a:p>
          <a:p>
            <a:pPr defTabSz="1300459">
              <a:defRPr sz="2800">
                <a:solidFill>
                  <a:srgbClr val="FFFFFF"/>
                </a:solidFill>
                <a:latin typeface="Calibri"/>
                <a:ea typeface="Calibri"/>
                <a:cs typeface="Calibri"/>
                <a:sym typeface="Calibri"/>
              </a:defRPr>
            </a:pPr>
            <a:r>
              <a:t>Detector</a:t>
            </a:r>
          </a:p>
        </p:txBody>
      </p:sp>
      <p:sp>
        <p:nvSpPr>
          <p:cNvPr id="1775" name="Shape 1775"/>
          <p:cNvSpPr/>
          <p:nvPr/>
        </p:nvSpPr>
        <p:spPr>
          <a:xfrm flipH="1">
            <a:off x="10189210" y="1186186"/>
            <a:ext cx="912981" cy="1203542"/>
          </a:xfrm>
          <a:prstGeom prst="line">
            <a:avLst/>
          </a:prstGeom>
          <a:ln w="38100">
            <a:solidFill>
              <a:srgbClr val="FF0000"/>
            </a:solidFill>
          </a:ln>
        </p:spPr>
        <p:txBody>
          <a:bodyPr lIns="45718" tIns="45718" rIns="45718" bIns="45718"/>
          <a:lstStyle/>
          <a:p>
            <a:pPr defTabSz="456700">
              <a:defRPr>
                <a:latin typeface="American Typewriter"/>
                <a:ea typeface="American Typewriter"/>
                <a:cs typeface="American Typewriter"/>
                <a:sym typeface="American Typewriter"/>
              </a:defRPr>
            </a:pPr>
            <a:endParaRPr/>
          </a:p>
        </p:txBody>
      </p:sp>
      <p:sp>
        <p:nvSpPr>
          <p:cNvPr id="1776" name="Shape 1776"/>
          <p:cNvSpPr/>
          <p:nvPr/>
        </p:nvSpPr>
        <p:spPr>
          <a:xfrm>
            <a:off x="11449367" y="6003325"/>
            <a:ext cx="1763550" cy="13106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1300459">
              <a:defRPr sz="2800">
                <a:solidFill>
                  <a:srgbClr val="FFFFFF"/>
                </a:solidFill>
                <a:latin typeface="Calibri"/>
                <a:ea typeface="Calibri"/>
                <a:cs typeface="Calibri"/>
                <a:sym typeface="Calibri"/>
              </a:defRPr>
            </a:pPr>
            <a:r>
              <a:t>Projectile</a:t>
            </a:r>
          </a:p>
          <a:p>
            <a:pPr defTabSz="1300459">
              <a:defRPr sz="2800">
                <a:solidFill>
                  <a:srgbClr val="FFFFFF"/>
                </a:solidFill>
                <a:latin typeface="Calibri"/>
                <a:ea typeface="Calibri"/>
                <a:cs typeface="Calibri"/>
                <a:sym typeface="Calibri"/>
              </a:defRPr>
            </a:pPr>
            <a:r>
              <a:t>Spectator</a:t>
            </a:r>
          </a:p>
          <a:p>
            <a:pPr defTabSz="1300459">
              <a:defRPr sz="2800">
                <a:solidFill>
                  <a:srgbClr val="FFFFFF"/>
                </a:solidFill>
                <a:latin typeface="Calibri"/>
                <a:ea typeface="Calibri"/>
                <a:cs typeface="Calibri"/>
                <a:sym typeface="Calibri"/>
              </a:defRPr>
            </a:pPr>
            <a:r>
              <a:t>Detector</a:t>
            </a:r>
          </a:p>
        </p:txBody>
      </p:sp>
      <p:sp>
        <p:nvSpPr>
          <p:cNvPr id="1777" name="Shape 1777"/>
          <p:cNvSpPr/>
          <p:nvPr/>
        </p:nvSpPr>
        <p:spPr>
          <a:xfrm>
            <a:off x="12226194" y="3130987"/>
            <a:ext cx="2" cy="2872339"/>
          </a:xfrm>
          <a:prstGeom prst="line">
            <a:avLst/>
          </a:prstGeom>
          <a:ln w="38100">
            <a:solidFill>
              <a:srgbClr val="FF0000"/>
            </a:solidFill>
          </a:ln>
        </p:spPr>
        <p:txBody>
          <a:bodyPr lIns="45718" tIns="45718" rIns="45718" bIns="45718"/>
          <a:lstStyle/>
          <a:p>
            <a:pPr defTabSz="456700">
              <a:defRPr>
                <a:latin typeface="American Typewriter"/>
                <a:ea typeface="American Typewriter"/>
                <a:cs typeface="American Typewriter"/>
                <a:sym typeface="American Typewriter"/>
              </a:defRPr>
            </a:pPr>
            <a:endParaRPr/>
          </a:p>
        </p:txBody>
      </p:sp>
      <p:sp>
        <p:nvSpPr>
          <p:cNvPr id="1778" name="Shape 1778"/>
          <p:cNvSpPr/>
          <p:nvPr/>
        </p:nvSpPr>
        <p:spPr>
          <a:xfrm>
            <a:off x="5899963" y="6003325"/>
            <a:ext cx="1497197" cy="904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1300459">
              <a:defRPr sz="2800">
                <a:solidFill>
                  <a:srgbClr val="FFFFFF"/>
                </a:solidFill>
                <a:latin typeface="Calibri"/>
                <a:ea typeface="Calibri"/>
                <a:cs typeface="Calibri"/>
                <a:sym typeface="Calibri"/>
              </a:defRPr>
            </a:pPr>
            <a:r>
              <a:t>Muon</a:t>
            </a:r>
          </a:p>
          <a:p>
            <a:pPr defTabSz="1300459">
              <a:defRPr sz="2800">
                <a:solidFill>
                  <a:srgbClr val="FFFFFF"/>
                </a:solidFill>
                <a:latin typeface="Calibri"/>
                <a:ea typeface="Calibri"/>
                <a:cs typeface="Calibri"/>
                <a:sym typeface="Calibri"/>
              </a:defRPr>
            </a:pPr>
            <a:r>
              <a:t>Detector</a:t>
            </a:r>
          </a:p>
        </p:txBody>
      </p:sp>
      <p:sp>
        <p:nvSpPr>
          <p:cNvPr id="1779" name="Shape 1779"/>
          <p:cNvSpPr/>
          <p:nvPr/>
        </p:nvSpPr>
        <p:spPr>
          <a:xfrm flipH="1">
            <a:off x="6502400" y="4795849"/>
            <a:ext cx="1527936" cy="1436170"/>
          </a:xfrm>
          <a:prstGeom prst="line">
            <a:avLst/>
          </a:prstGeom>
          <a:ln w="38100">
            <a:solidFill>
              <a:srgbClr val="FF0000"/>
            </a:solidFill>
          </a:ln>
        </p:spPr>
        <p:txBody>
          <a:bodyPr lIns="45718" tIns="45718" rIns="45718" bIns="45718"/>
          <a:lstStyle/>
          <a:p>
            <a:pPr defTabSz="456700">
              <a:defRPr>
                <a:latin typeface="American Typewriter"/>
                <a:ea typeface="American Typewriter"/>
                <a:cs typeface="American Typewriter"/>
                <a:sym typeface="American Typewriter"/>
              </a:defRPr>
            </a:pPr>
            <a:endParaRPr/>
          </a:p>
        </p:txBody>
      </p:sp>
      <p:sp>
        <p:nvSpPr>
          <p:cNvPr id="1780" name="Shape 1780"/>
          <p:cNvSpPr/>
          <p:nvPr/>
        </p:nvSpPr>
        <p:spPr>
          <a:xfrm>
            <a:off x="1920249" y="6515382"/>
            <a:ext cx="3744352" cy="497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1300459">
              <a:defRPr sz="2800">
                <a:solidFill>
                  <a:srgbClr val="FFFFFF"/>
                </a:solidFill>
                <a:latin typeface="Calibri"/>
                <a:ea typeface="Calibri"/>
                <a:cs typeface="Calibri"/>
                <a:sym typeface="Calibri"/>
              </a:defRPr>
            </a:lvl1pPr>
          </a:lstStyle>
          <a:p>
            <a:r>
              <a:t>DAQ/FLES HPC cluster </a:t>
            </a:r>
          </a:p>
        </p:txBody>
      </p:sp>
      <p:sp>
        <p:nvSpPr>
          <p:cNvPr id="1781" name="Shape 1781"/>
          <p:cNvSpPr/>
          <p:nvPr/>
        </p:nvSpPr>
        <p:spPr>
          <a:xfrm>
            <a:off x="650240" y="9131653"/>
            <a:ext cx="3034453" cy="33626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defTabSz="1300459">
              <a:defRPr sz="1700">
                <a:solidFill>
                  <a:srgbClr val="888888"/>
                </a:solidFill>
                <a:latin typeface="Times New Roman"/>
                <a:ea typeface="Times New Roman"/>
                <a:cs typeface="Times New Roman"/>
                <a:sym typeface="Times New Roman"/>
              </a:defRPr>
            </a:lvl1pPr>
          </a:lstStyle>
          <a:p>
            <a:r>
              <a:t>2/27/2018</a:t>
            </a:r>
          </a:p>
        </p:txBody>
      </p:sp>
      <p:sp>
        <p:nvSpPr>
          <p:cNvPr id="1782" name="Shape 1782"/>
          <p:cNvSpPr>
            <a:spLocks noGrp="1"/>
          </p:cNvSpPr>
          <p:nvPr>
            <p:ph type="sldNum" sz="quarter" idx="2"/>
          </p:nvPr>
        </p:nvSpPr>
        <p:spPr>
          <a:xfrm>
            <a:off x="12034519" y="9131653"/>
            <a:ext cx="320041" cy="336269"/>
          </a:xfrm>
          <a:prstGeom prst="rect">
            <a:avLst/>
          </a:prstGeom>
          <a:extLst>
            <a:ext uri="{C572A759-6A51-4108-AA02-DFA0A04FC94B}">
              <ma14:wrappingTextBoxFlag xmlns:ma14="http://schemas.microsoft.com/office/mac/drawingml/2011/main" xmlns="" val="1"/>
            </a:ext>
          </a:extLst>
        </p:spPr>
        <p:txBody>
          <a:bodyPr/>
          <a:lstStyle>
            <a:lvl1pPr defTabSz="1300459">
              <a:defRPr>
                <a:latin typeface="Times New Roman"/>
                <a:ea typeface="Times New Roman"/>
                <a:cs typeface="Times New Roman"/>
                <a:sym typeface="Times New Roman"/>
              </a:defRPr>
            </a:lvl1pPr>
          </a:lstStyle>
          <a:p>
            <a:fld id="{86CB4B4D-7CA3-9044-876B-883B54F8677D}" type="slidenum">
              <a:t>21</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63"/>
                                        </p:tgtEl>
                                        <p:attrNameLst>
                                          <p:attrName>style.visibility</p:attrName>
                                        </p:attrNameLst>
                                      </p:cBhvr>
                                      <p:to>
                                        <p:strVal val="visible"/>
                                      </p:to>
                                    </p:set>
                                    <p:animEffect transition="in" filter="dissolve">
                                      <p:cBhvr>
                                        <p:cTn id="7" dur="500"/>
                                        <p:tgtEl>
                                          <p:spTgt spid="1763"/>
                                        </p:tgtEl>
                                      </p:cBhvr>
                                    </p:animEffect>
                                  </p:childTnLst>
                                </p:cTn>
                              </p:par>
                            </p:childTnLst>
                          </p:cTn>
                        </p:par>
                        <p:par>
                          <p:cTn id="8" fill="hold">
                            <p:stCondLst>
                              <p:cond delay="500"/>
                            </p:stCondLst>
                            <p:childTnLst>
                              <p:par>
                                <p:cTn id="9" presetID="9" presetClass="exit" fill="hold" grpId="1" nodeType="afterEffect">
                                  <p:stCondLst>
                                    <p:cond delay="0"/>
                                  </p:stCondLst>
                                  <p:iterate>
                                    <p:tmAbs val="0"/>
                                  </p:iterate>
                                  <p:childTnLst>
                                    <p:animEffect transition="out" filter="dissolve">
                                      <p:cBhvr>
                                        <p:cTn id="10" dur="500" fill="hold"/>
                                        <p:tgtEl>
                                          <p:spTgt spid="1763"/>
                                        </p:tgtEl>
                                      </p:cBhvr>
                                    </p:animEffect>
                                    <p:set>
                                      <p:cBhvr>
                                        <p:cTn id="11" fill="hold">
                                          <p:stCondLst>
                                            <p:cond delay="499"/>
                                          </p:stCondLst>
                                        </p:cTn>
                                        <p:tgtEl>
                                          <p:spTgt spid="1763"/>
                                        </p:tgtEl>
                                        <p:attrNameLst>
                                          <p:attrName>style.visibility</p:attrName>
                                        </p:attrNameLst>
                                      </p:cBhvr>
                                      <p:to>
                                        <p:strVal val="hidden"/>
                                      </p:to>
                                    </p:set>
                                  </p:childTnLst>
                                </p:cTn>
                              </p:par>
                            </p:childTnLst>
                          </p:cTn>
                        </p:par>
                        <p:par>
                          <p:cTn id="12" fill="hold">
                            <p:stCondLst>
                              <p:cond delay="1000"/>
                            </p:stCondLst>
                            <p:childTnLst>
                              <p:par>
                                <p:cTn id="13" presetID="9" presetClass="entr" fill="hold" grpId="0" nodeType="afterEffect">
                                  <p:stCondLst>
                                    <p:cond delay="0"/>
                                  </p:stCondLst>
                                  <p:iterate>
                                    <p:tmAbs val="0"/>
                                  </p:iterate>
                                  <p:childTnLst>
                                    <p:set>
                                      <p:cBhvr>
                                        <p:cTn id="14" fill="hold"/>
                                        <p:tgtEl>
                                          <p:spTgt spid="1764"/>
                                        </p:tgtEl>
                                        <p:attrNameLst>
                                          <p:attrName>style.visibility</p:attrName>
                                        </p:attrNameLst>
                                      </p:cBhvr>
                                      <p:to>
                                        <p:strVal val="visible"/>
                                      </p:to>
                                    </p:set>
                                    <p:animEffect transition="in" filter="dissolve">
                                      <p:cBhvr>
                                        <p:cTn id="15" dur="500"/>
                                        <p:tgtEl>
                                          <p:spTgt spid="1764"/>
                                        </p:tgtEl>
                                      </p:cBhvr>
                                    </p:animEffect>
                                  </p:childTnLst>
                                </p:cTn>
                              </p:par>
                            </p:childTnLst>
                          </p:cTn>
                        </p:par>
                        <p:par>
                          <p:cTn id="16" fill="hold">
                            <p:stCondLst>
                              <p:cond delay="1500"/>
                            </p:stCondLst>
                            <p:childTnLst>
                              <p:par>
                                <p:cTn id="17" presetID="9" presetClass="entr" fill="hold" grpId="0" nodeType="afterEffect">
                                  <p:stCondLst>
                                    <p:cond delay="0"/>
                                  </p:stCondLst>
                                  <p:iterate>
                                    <p:tmAbs val="0"/>
                                  </p:iterate>
                                  <p:childTnLst>
                                    <p:set>
                                      <p:cBhvr>
                                        <p:cTn id="18" fill="hold"/>
                                        <p:tgtEl>
                                          <p:spTgt spid="1765"/>
                                        </p:tgtEl>
                                        <p:attrNameLst>
                                          <p:attrName>style.visibility</p:attrName>
                                        </p:attrNameLst>
                                      </p:cBhvr>
                                      <p:to>
                                        <p:strVal val="visible"/>
                                      </p:to>
                                    </p:set>
                                    <p:animEffect transition="in" filter="dissolve">
                                      <p:cBhvr>
                                        <p:cTn id="19" dur="500"/>
                                        <p:tgtEl>
                                          <p:spTgt spid="1765"/>
                                        </p:tgtEl>
                                      </p:cBhvr>
                                    </p:animEffect>
                                  </p:childTnLst>
                                </p:cTn>
                              </p:par>
                            </p:childTnLst>
                          </p:cTn>
                        </p:par>
                        <p:par>
                          <p:cTn id="20" fill="hold">
                            <p:stCondLst>
                              <p:cond delay="2000"/>
                            </p:stCondLst>
                            <p:childTnLst>
                              <p:par>
                                <p:cTn id="21" presetID="9" presetClass="entr" fill="hold" grpId="0" nodeType="afterEffect">
                                  <p:stCondLst>
                                    <p:cond delay="0"/>
                                  </p:stCondLst>
                                  <p:iterate>
                                    <p:tmAbs val="0"/>
                                  </p:iterate>
                                  <p:childTnLst>
                                    <p:set>
                                      <p:cBhvr>
                                        <p:cTn id="22" fill="hold"/>
                                        <p:tgtEl>
                                          <p:spTgt spid="1766"/>
                                        </p:tgtEl>
                                        <p:attrNameLst>
                                          <p:attrName>style.visibility</p:attrName>
                                        </p:attrNameLst>
                                      </p:cBhvr>
                                      <p:to>
                                        <p:strVal val="visible"/>
                                      </p:to>
                                    </p:set>
                                    <p:animEffect transition="in" filter="dissolve">
                                      <p:cBhvr>
                                        <p:cTn id="23" dur="500"/>
                                        <p:tgtEl>
                                          <p:spTgt spid="1766"/>
                                        </p:tgtEl>
                                      </p:cBhvr>
                                    </p:animEffect>
                                  </p:childTnLst>
                                </p:cTn>
                              </p:par>
                            </p:childTnLst>
                          </p:cTn>
                        </p:par>
                        <p:par>
                          <p:cTn id="24" fill="hold">
                            <p:stCondLst>
                              <p:cond delay="2500"/>
                            </p:stCondLst>
                            <p:childTnLst>
                              <p:par>
                                <p:cTn id="25" presetID="9" presetClass="entr" fill="hold" grpId="0" nodeType="afterEffect">
                                  <p:stCondLst>
                                    <p:cond delay="0"/>
                                  </p:stCondLst>
                                  <p:iterate>
                                    <p:tmAbs val="0"/>
                                  </p:iterate>
                                  <p:childTnLst>
                                    <p:set>
                                      <p:cBhvr>
                                        <p:cTn id="26" fill="hold"/>
                                        <p:tgtEl>
                                          <p:spTgt spid="1767"/>
                                        </p:tgtEl>
                                        <p:attrNameLst>
                                          <p:attrName>style.visibility</p:attrName>
                                        </p:attrNameLst>
                                      </p:cBhvr>
                                      <p:to>
                                        <p:strVal val="visible"/>
                                      </p:to>
                                    </p:set>
                                    <p:animEffect transition="in" filter="dissolve">
                                      <p:cBhvr>
                                        <p:cTn id="27" dur="500"/>
                                        <p:tgtEl>
                                          <p:spTgt spid="1767"/>
                                        </p:tgtEl>
                                      </p:cBhvr>
                                    </p:animEffect>
                                  </p:childTnLst>
                                </p:cTn>
                              </p:par>
                            </p:childTnLst>
                          </p:cTn>
                        </p:par>
                        <p:par>
                          <p:cTn id="28" fill="hold">
                            <p:stCondLst>
                              <p:cond delay="3000"/>
                            </p:stCondLst>
                            <p:childTnLst>
                              <p:par>
                                <p:cTn id="29" presetID="9" presetClass="entr" fill="hold" grpId="0" nodeType="afterEffect">
                                  <p:stCondLst>
                                    <p:cond delay="0"/>
                                  </p:stCondLst>
                                  <p:iterate>
                                    <p:tmAbs val="0"/>
                                  </p:iterate>
                                  <p:childTnLst>
                                    <p:set>
                                      <p:cBhvr>
                                        <p:cTn id="30" fill="hold"/>
                                        <p:tgtEl>
                                          <p:spTgt spid="1768"/>
                                        </p:tgtEl>
                                        <p:attrNameLst>
                                          <p:attrName>style.visibility</p:attrName>
                                        </p:attrNameLst>
                                      </p:cBhvr>
                                      <p:to>
                                        <p:strVal val="visible"/>
                                      </p:to>
                                    </p:set>
                                    <p:animEffect transition="in" filter="dissolve">
                                      <p:cBhvr>
                                        <p:cTn id="31" dur="500"/>
                                        <p:tgtEl>
                                          <p:spTgt spid="1768"/>
                                        </p:tgtEl>
                                      </p:cBhvr>
                                    </p:animEffect>
                                  </p:childTnLst>
                                </p:cTn>
                              </p:par>
                            </p:childTnLst>
                          </p:cTn>
                        </p:par>
                        <p:par>
                          <p:cTn id="32" fill="hold">
                            <p:stCondLst>
                              <p:cond delay="3500"/>
                            </p:stCondLst>
                            <p:childTnLst>
                              <p:par>
                                <p:cTn id="33" presetID="9" presetClass="entr" fill="hold" grpId="0" nodeType="afterEffect">
                                  <p:stCondLst>
                                    <p:cond delay="0"/>
                                  </p:stCondLst>
                                  <p:iterate>
                                    <p:tmAbs val="0"/>
                                  </p:iterate>
                                  <p:childTnLst>
                                    <p:set>
                                      <p:cBhvr>
                                        <p:cTn id="34" fill="hold"/>
                                        <p:tgtEl>
                                          <p:spTgt spid="1769"/>
                                        </p:tgtEl>
                                        <p:attrNameLst>
                                          <p:attrName>style.visibility</p:attrName>
                                        </p:attrNameLst>
                                      </p:cBhvr>
                                      <p:to>
                                        <p:strVal val="visible"/>
                                      </p:to>
                                    </p:set>
                                    <p:animEffect transition="in" filter="dissolve">
                                      <p:cBhvr>
                                        <p:cTn id="35" dur="500"/>
                                        <p:tgtEl>
                                          <p:spTgt spid="1769"/>
                                        </p:tgtEl>
                                      </p:cBhvr>
                                    </p:animEffect>
                                  </p:childTnLst>
                                </p:cTn>
                              </p:par>
                            </p:childTnLst>
                          </p:cTn>
                        </p:par>
                        <p:par>
                          <p:cTn id="36" fill="hold">
                            <p:stCondLst>
                              <p:cond delay="4000"/>
                            </p:stCondLst>
                            <p:childTnLst>
                              <p:par>
                                <p:cTn id="37" presetID="9" presetClass="entr" fill="hold" grpId="0" nodeType="afterEffect">
                                  <p:stCondLst>
                                    <p:cond delay="0"/>
                                  </p:stCondLst>
                                  <p:iterate>
                                    <p:tmAbs val="0"/>
                                  </p:iterate>
                                  <p:childTnLst>
                                    <p:set>
                                      <p:cBhvr>
                                        <p:cTn id="38" fill="hold"/>
                                        <p:tgtEl>
                                          <p:spTgt spid="1770"/>
                                        </p:tgtEl>
                                        <p:attrNameLst>
                                          <p:attrName>style.visibility</p:attrName>
                                        </p:attrNameLst>
                                      </p:cBhvr>
                                      <p:to>
                                        <p:strVal val="visible"/>
                                      </p:to>
                                    </p:set>
                                    <p:animEffect transition="in" filter="dissolve">
                                      <p:cBhvr>
                                        <p:cTn id="39" dur="500"/>
                                        <p:tgtEl>
                                          <p:spTgt spid="1770"/>
                                        </p:tgtEl>
                                      </p:cBhvr>
                                    </p:animEffect>
                                  </p:childTnLst>
                                </p:cTn>
                              </p:par>
                            </p:childTnLst>
                          </p:cTn>
                        </p:par>
                        <p:par>
                          <p:cTn id="40" fill="hold">
                            <p:stCondLst>
                              <p:cond delay="4500"/>
                            </p:stCondLst>
                            <p:childTnLst>
                              <p:par>
                                <p:cTn id="41" presetID="9" presetClass="entr" fill="hold" grpId="0" nodeType="afterEffect">
                                  <p:stCondLst>
                                    <p:cond delay="0"/>
                                  </p:stCondLst>
                                  <p:iterate>
                                    <p:tmAbs val="0"/>
                                  </p:iterate>
                                  <p:childTnLst>
                                    <p:set>
                                      <p:cBhvr>
                                        <p:cTn id="42" fill="hold"/>
                                        <p:tgtEl>
                                          <p:spTgt spid="1771"/>
                                        </p:tgtEl>
                                        <p:attrNameLst>
                                          <p:attrName>style.visibility</p:attrName>
                                        </p:attrNameLst>
                                      </p:cBhvr>
                                      <p:to>
                                        <p:strVal val="visible"/>
                                      </p:to>
                                    </p:set>
                                    <p:animEffect transition="in" filter="dissolve">
                                      <p:cBhvr>
                                        <p:cTn id="43" dur="500"/>
                                        <p:tgtEl>
                                          <p:spTgt spid="1771"/>
                                        </p:tgtEl>
                                      </p:cBhvr>
                                    </p:animEffect>
                                  </p:childTnLst>
                                </p:cTn>
                              </p:par>
                            </p:childTnLst>
                          </p:cTn>
                        </p:par>
                        <p:par>
                          <p:cTn id="44" fill="hold">
                            <p:stCondLst>
                              <p:cond delay="5000"/>
                            </p:stCondLst>
                            <p:childTnLst>
                              <p:par>
                                <p:cTn id="45" presetID="9" presetClass="entr" fill="hold" grpId="0" nodeType="afterEffect">
                                  <p:stCondLst>
                                    <p:cond delay="0"/>
                                  </p:stCondLst>
                                  <p:iterate>
                                    <p:tmAbs val="0"/>
                                  </p:iterate>
                                  <p:childTnLst>
                                    <p:set>
                                      <p:cBhvr>
                                        <p:cTn id="46" fill="hold"/>
                                        <p:tgtEl>
                                          <p:spTgt spid="1772"/>
                                        </p:tgtEl>
                                        <p:attrNameLst>
                                          <p:attrName>style.visibility</p:attrName>
                                        </p:attrNameLst>
                                      </p:cBhvr>
                                      <p:to>
                                        <p:strVal val="visible"/>
                                      </p:to>
                                    </p:set>
                                    <p:animEffect transition="in" filter="dissolve">
                                      <p:cBhvr>
                                        <p:cTn id="47" dur="500"/>
                                        <p:tgtEl>
                                          <p:spTgt spid="1772"/>
                                        </p:tgtEl>
                                      </p:cBhvr>
                                    </p:animEffect>
                                  </p:childTnLst>
                                </p:cTn>
                              </p:par>
                            </p:childTnLst>
                          </p:cTn>
                        </p:par>
                        <p:par>
                          <p:cTn id="48" fill="hold">
                            <p:stCondLst>
                              <p:cond delay="5500"/>
                            </p:stCondLst>
                            <p:childTnLst>
                              <p:par>
                                <p:cTn id="49" presetID="9" presetClass="entr" fill="hold" grpId="0" nodeType="afterEffect">
                                  <p:stCondLst>
                                    <p:cond delay="0"/>
                                  </p:stCondLst>
                                  <p:iterate>
                                    <p:tmAbs val="0"/>
                                  </p:iterate>
                                  <p:childTnLst>
                                    <p:set>
                                      <p:cBhvr>
                                        <p:cTn id="50" fill="hold"/>
                                        <p:tgtEl>
                                          <p:spTgt spid="1773"/>
                                        </p:tgtEl>
                                        <p:attrNameLst>
                                          <p:attrName>style.visibility</p:attrName>
                                        </p:attrNameLst>
                                      </p:cBhvr>
                                      <p:to>
                                        <p:strVal val="visible"/>
                                      </p:to>
                                    </p:set>
                                    <p:animEffect transition="in" filter="dissolve">
                                      <p:cBhvr>
                                        <p:cTn id="51" dur="500"/>
                                        <p:tgtEl>
                                          <p:spTgt spid="1773"/>
                                        </p:tgtEl>
                                      </p:cBhvr>
                                    </p:animEffect>
                                  </p:childTnLst>
                                </p:cTn>
                              </p:par>
                            </p:childTnLst>
                          </p:cTn>
                        </p:par>
                        <p:par>
                          <p:cTn id="52" fill="hold">
                            <p:stCondLst>
                              <p:cond delay="6000"/>
                            </p:stCondLst>
                            <p:childTnLst>
                              <p:par>
                                <p:cTn id="53" presetID="9" presetClass="entr" fill="hold" grpId="0" nodeType="afterEffect">
                                  <p:stCondLst>
                                    <p:cond delay="0"/>
                                  </p:stCondLst>
                                  <p:iterate>
                                    <p:tmAbs val="0"/>
                                  </p:iterate>
                                  <p:childTnLst>
                                    <p:set>
                                      <p:cBhvr>
                                        <p:cTn id="54" fill="hold"/>
                                        <p:tgtEl>
                                          <p:spTgt spid="1774"/>
                                        </p:tgtEl>
                                        <p:attrNameLst>
                                          <p:attrName>style.visibility</p:attrName>
                                        </p:attrNameLst>
                                      </p:cBhvr>
                                      <p:to>
                                        <p:strVal val="visible"/>
                                      </p:to>
                                    </p:set>
                                    <p:animEffect transition="in" filter="dissolve">
                                      <p:cBhvr>
                                        <p:cTn id="55" dur="500"/>
                                        <p:tgtEl>
                                          <p:spTgt spid="1774"/>
                                        </p:tgtEl>
                                      </p:cBhvr>
                                    </p:animEffect>
                                  </p:childTnLst>
                                </p:cTn>
                              </p:par>
                            </p:childTnLst>
                          </p:cTn>
                        </p:par>
                        <p:par>
                          <p:cTn id="56" fill="hold">
                            <p:stCondLst>
                              <p:cond delay="6500"/>
                            </p:stCondLst>
                            <p:childTnLst>
                              <p:par>
                                <p:cTn id="57" presetID="9" presetClass="entr" fill="hold" grpId="0" nodeType="afterEffect">
                                  <p:stCondLst>
                                    <p:cond delay="0"/>
                                  </p:stCondLst>
                                  <p:iterate>
                                    <p:tmAbs val="0"/>
                                  </p:iterate>
                                  <p:childTnLst>
                                    <p:set>
                                      <p:cBhvr>
                                        <p:cTn id="58" fill="hold"/>
                                        <p:tgtEl>
                                          <p:spTgt spid="1775"/>
                                        </p:tgtEl>
                                        <p:attrNameLst>
                                          <p:attrName>style.visibility</p:attrName>
                                        </p:attrNameLst>
                                      </p:cBhvr>
                                      <p:to>
                                        <p:strVal val="visible"/>
                                      </p:to>
                                    </p:set>
                                    <p:animEffect transition="in" filter="dissolve">
                                      <p:cBhvr>
                                        <p:cTn id="59" dur="500"/>
                                        <p:tgtEl>
                                          <p:spTgt spid="1775"/>
                                        </p:tgtEl>
                                      </p:cBhvr>
                                    </p:animEffect>
                                  </p:childTnLst>
                                </p:cTn>
                              </p:par>
                            </p:childTnLst>
                          </p:cTn>
                        </p:par>
                        <p:par>
                          <p:cTn id="60" fill="hold">
                            <p:stCondLst>
                              <p:cond delay="7000"/>
                            </p:stCondLst>
                            <p:childTnLst>
                              <p:par>
                                <p:cTn id="61" presetID="9" presetClass="entr" fill="hold" grpId="0" nodeType="afterEffect">
                                  <p:stCondLst>
                                    <p:cond delay="0"/>
                                  </p:stCondLst>
                                  <p:iterate>
                                    <p:tmAbs val="0"/>
                                  </p:iterate>
                                  <p:childTnLst>
                                    <p:set>
                                      <p:cBhvr>
                                        <p:cTn id="62" fill="hold"/>
                                        <p:tgtEl>
                                          <p:spTgt spid="1776"/>
                                        </p:tgtEl>
                                        <p:attrNameLst>
                                          <p:attrName>style.visibility</p:attrName>
                                        </p:attrNameLst>
                                      </p:cBhvr>
                                      <p:to>
                                        <p:strVal val="visible"/>
                                      </p:to>
                                    </p:set>
                                    <p:animEffect transition="in" filter="dissolve">
                                      <p:cBhvr>
                                        <p:cTn id="63" dur="500"/>
                                        <p:tgtEl>
                                          <p:spTgt spid="1776"/>
                                        </p:tgtEl>
                                      </p:cBhvr>
                                    </p:animEffect>
                                  </p:childTnLst>
                                </p:cTn>
                              </p:par>
                            </p:childTnLst>
                          </p:cTn>
                        </p:par>
                        <p:par>
                          <p:cTn id="64" fill="hold">
                            <p:stCondLst>
                              <p:cond delay="7500"/>
                            </p:stCondLst>
                            <p:childTnLst>
                              <p:par>
                                <p:cTn id="65" presetID="9" presetClass="entr" fill="hold" grpId="0" nodeType="afterEffect">
                                  <p:stCondLst>
                                    <p:cond delay="0"/>
                                  </p:stCondLst>
                                  <p:iterate>
                                    <p:tmAbs val="0"/>
                                  </p:iterate>
                                  <p:childTnLst>
                                    <p:set>
                                      <p:cBhvr>
                                        <p:cTn id="66" fill="hold"/>
                                        <p:tgtEl>
                                          <p:spTgt spid="1777"/>
                                        </p:tgtEl>
                                        <p:attrNameLst>
                                          <p:attrName>style.visibility</p:attrName>
                                        </p:attrNameLst>
                                      </p:cBhvr>
                                      <p:to>
                                        <p:strVal val="visible"/>
                                      </p:to>
                                    </p:set>
                                    <p:animEffect transition="in" filter="dissolve">
                                      <p:cBhvr>
                                        <p:cTn id="67" dur="500"/>
                                        <p:tgtEl>
                                          <p:spTgt spid="1777"/>
                                        </p:tgtEl>
                                      </p:cBhvr>
                                    </p:animEffect>
                                  </p:childTnLst>
                                </p:cTn>
                              </p:par>
                            </p:childTnLst>
                          </p:cTn>
                        </p:par>
                        <p:par>
                          <p:cTn id="68" fill="hold">
                            <p:stCondLst>
                              <p:cond delay="8000"/>
                            </p:stCondLst>
                            <p:childTnLst>
                              <p:par>
                                <p:cTn id="69" presetID="9" presetClass="entr" fill="hold" grpId="0" nodeType="afterEffect">
                                  <p:stCondLst>
                                    <p:cond delay="0"/>
                                  </p:stCondLst>
                                  <p:iterate>
                                    <p:tmAbs val="0"/>
                                  </p:iterate>
                                  <p:childTnLst>
                                    <p:set>
                                      <p:cBhvr>
                                        <p:cTn id="70" fill="hold"/>
                                        <p:tgtEl>
                                          <p:spTgt spid="1778"/>
                                        </p:tgtEl>
                                        <p:attrNameLst>
                                          <p:attrName>style.visibility</p:attrName>
                                        </p:attrNameLst>
                                      </p:cBhvr>
                                      <p:to>
                                        <p:strVal val="visible"/>
                                      </p:to>
                                    </p:set>
                                    <p:animEffect transition="in" filter="dissolve">
                                      <p:cBhvr>
                                        <p:cTn id="71" dur="500"/>
                                        <p:tgtEl>
                                          <p:spTgt spid="1778"/>
                                        </p:tgtEl>
                                      </p:cBhvr>
                                    </p:animEffect>
                                  </p:childTnLst>
                                </p:cTn>
                              </p:par>
                            </p:childTnLst>
                          </p:cTn>
                        </p:par>
                        <p:par>
                          <p:cTn id="72" fill="hold">
                            <p:stCondLst>
                              <p:cond delay="8500"/>
                            </p:stCondLst>
                            <p:childTnLst>
                              <p:par>
                                <p:cTn id="73" presetID="9" presetClass="entr" fill="hold" grpId="0" nodeType="afterEffect">
                                  <p:stCondLst>
                                    <p:cond delay="0"/>
                                  </p:stCondLst>
                                  <p:iterate>
                                    <p:tmAbs val="0"/>
                                  </p:iterate>
                                  <p:childTnLst>
                                    <p:set>
                                      <p:cBhvr>
                                        <p:cTn id="74" fill="hold"/>
                                        <p:tgtEl>
                                          <p:spTgt spid="1779"/>
                                        </p:tgtEl>
                                        <p:attrNameLst>
                                          <p:attrName>style.visibility</p:attrName>
                                        </p:attrNameLst>
                                      </p:cBhvr>
                                      <p:to>
                                        <p:strVal val="visible"/>
                                      </p:to>
                                    </p:set>
                                    <p:animEffect transition="in" filter="dissolve">
                                      <p:cBhvr>
                                        <p:cTn id="75" dur="500"/>
                                        <p:tgtEl>
                                          <p:spTgt spid="1779"/>
                                        </p:tgtEl>
                                      </p:cBhvr>
                                    </p:animEffect>
                                  </p:childTnLst>
                                </p:cTn>
                              </p:par>
                            </p:childTnLst>
                          </p:cTn>
                        </p:par>
                        <p:par>
                          <p:cTn id="76" fill="hold">
                            <p:stCondLst>
                              <p:cond delay="9000"/>
                            </p:stCondLst>
                            <p:childTnLst>
                              <p:par>
                                <p:cTn id="77" presetID="9" presetClass="entr" fill="hold" grpId="0" nodeType="afterEffect">
                                  <p:stCondLst>
                                    <p:cond delay="0"/>
                                  </p:stCondLst>
                                  <p:iterate>
                                    <p:tmAbs val="0"/>
                                  </p:iterate>
                                  <p:childTnLst>
                                    <p:set>
                                      <p:cBhvr>
                                        <p:cTn id="78" fill="hold"/>
                                        <p:tgtEl>
                                          <p:spTgt spid="1780"/>
                                        </p:tgtEl>
                                        <p:attrNameLst>
                                          <p:attrName>style.visibility</p:attrName>
                                        </p:attrNameLst>
                                      </p:cBhvr>
                                      <p:to>
                                        <p:strVal val="visible"/>
                                      </p:to>
                                    </p:set>
                                    <p:animEffect transition="in" filter="dissolve">
                                      <p:cBhvr>
                                        <p:cTn id="79" dur="500"/>
                                        <p:tgtEl>
                                          <p:spTgt spid="1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3" grpId="0" animBg="1" advAuto="0"/>
      <p:bldP spid="1763" grpId="1" animBg="1" advAuto="0"/>
      <p:bldP spid="1764" grpId="0" animBg="1" advAuto="0"/>
      <p:bldP spid="1765" grpId="0" animBg="1" advAuto="0"/>
      <p:bldP spid="1766" grpId="0" animBg="1" advAuto="0"/>
      <p:bldP spid="1767" grpId="0" animBg="1" advAuto="0"/>
      <p:bldP spid="1768" grpId="0" animBg="1" advAuto="0"/>
      <p:bldP spid="1769" grpId="0" animBg="1" advAuto="0"/>
      <p:bldP spid="1770" grpId="0" animBg="1" advAuto="0"/>
      <p:bldP spid="1771" grpId="0" animBg="1" advAuto="0"/>
      <p:bldP spid="1772" grpId="0" animBg="1" advAuto="0"/>
      <p:bldP spid="1773" grpId="0" animBg="1" advAuto="0"/>
      <p:bldP spid="1774" grpId="0" animBg="1" advAuto="0"/>
      <p:bldP spid="1775" grpId="0" animBg="1" advAuto="0"/>
      <p:bldP spid="1776" grpId="0" animBg="1" advAuto="0"/>
      <p:bldP spid="1777" grpId="0" animBg="1" advAuto="0"/>
      <p:bldP spid="1778" grpId="0" animBg="1" advAuto="0"/>
      <p:bldP spid="1779" grpId="0" animBg="1" advAuto="0"/>
      <p:bldP spid="1780"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 name="Shape 1856"/>
          <p:cNvSpPr>
            <a:spLocks noGrp="1"/>
          </p:cNvSpPr>
          <p:nvPr>
            <p:ph type="title"/>
          </p:nvPr>
        </p:nvSpPr>
        <p:spPr>
          <a:xfrm>
            <a:off x="894078" y="1608665"/>
            <a:ext cx="11216644" cy="776210"/>
          </a:xfrm>
          <a:prstGeom prst="rect">
            <a:avLst/>
          </a:prstGeom>
        </p:spPr>
        <p:txBody>
          <a:bodyPr/>
          <a:lstStyle>
            <a:lvl1pPr algn="ctr" defTabSz="1170430">
              <a:defRPr sz="3000" b="1"/>
            </a:lvl1pPr>
          </a:lstStyle>
          <a:p>
            <a:r>
              <a:t>The CMF model applied in fluid dynamical simulations of HIC</a:t>
            </a:r>
          </a:p>
        </p:txBody>
      </p:sp>
      <p:pic>
        <p:nvPicPr>
          <p:cNvPr id="1857" name="media2.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511388" y="964463"/>
            <a:ext cx="11797573" cy="6373783"/>
          </a:xfrm>
          <a:prstGeom prst="rect">
            <a:avLst/>
          </a:prstGeom>
          <a:ln w="88900">
            <a:miter lim="400000"/>
          </a:ln>
        </p:spPr>
      </p:pic>
      <p:sp>
        <p:nvSpPr>
          <p:cNvPr id="1858" name="Shape 1858"/>
          <p:cNvSpPr/>
          <p:nvPr/>
        </p:nvSpPr>
        <p:spPr>
          <a:xfrm>
            <a:off x="290848" y="206722"/>
            <a:ext cx="13177013" cy="59503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56699">
              <a:defRPr sz="3200">
                <a:solidFill>
                  <a:srgbClr val="0433FF"/>
                </a:solidFill>
                <a:latin typeface="American Typewriter"/>
                <a:ea typeface="American Typewriter"/>
                <a:cs typeface="American Typewriter"/>
                <a:sym typeface="American Typewriter"/>
              </a:defRPr>
            </a:lvl1pPr>
          </a:lstStyle>
          <a:p>
            <a:r>
              <a:rPr b="1" dirty="0">
                <a:latin typeface="Arial" panose="020B0604020202020204" pitchFamily="34" charset="0"/>
                <a:cs typeface="Arial" panose="020B0604020202020204" pitchFamily="34" charset="0"/>
              </a:rPr>
              <a:t>Relativistic 4D Hydrodynamics for Heavy Ion </a:t>
            </a:r>
            <a:r>
              <a:rPr b="1" dirty="0" err="1">
                <a:latin typeface="Arial" panose="020B0604020202020204" pitchFamily="34" charset="0"/>
                <a:cs typeface="Arial" panose="020B0604020202020204" pitchFamily="34" charset="0"/>
              </a:rPr>
              <a:t>Collisions@FAIR</a:t>
            </a:r>
            <a:r>
              <a:rPr b="1" dirty="0">
                <a:latin typeface="Arial" panose="020B0604020202020204" pitchFamily="34" charset="0"/>
                <a:cs typeface="Arial" panose="020B0604020202020204" pitchFamily="34" charset="0"/>
              </a:rPr>
              <a:t> </a:t>
            </a:r>
          </a:p>
        </p:txBody>
      </p:sp>
      <p:sp>
        <p:nvSpPr>
          <p:cNvPr id="1859" name="Shape 1859"/>
          <p:cNvSpPr/>
          <p:nvPr/>
        </p:nvSpPr>
        <p:spPr>
          <a:xfrm>
            <a:off x="290848" y="7649966"/>
            <a:ext cx="12620979" cy="1395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6699">
              <a:defRPr sz="2800">
                <a:solidFill>
                  <a:srgbClr val="0433FF"/>
                </a:solidFill>
                <a:latin typeface="American Typewriter"/>
                <a:ea typeface="American Typewriter"/>
                <a:cs typeface="American Typewriter"/>
                <a:sym typeface="American Typewriter"/>
              </a:defRPr>
            </a:pPr>
            <a:r>
              <a:rPr dirty="0">
                <a:latin typeface="Arial" panose="020B0604020202020204" pitchFamily="34" charset="0"/>
                <a:cs typeface="Arial" panose="020B0604020202020204" pitchFamily="34" charset="0"/>
              </a:rPr>
              <a:t> Jan </a:t>
            </a:r>
            <a:r>
              <a:rPr dirty="0" err="1">
                <a:latin typeface="Arial" panose="020B0604020202020204" pitchFamily="34" charset="0"/>
                <a:cs typeface="Arial" panose="020B0604020202020204" pitchFamily="34" charset="0"/>
              </a:rPr>
              <a:t>Steinheimer</a:t>
            </a:r>
            <a:r>
              <a:rPr dirty="0">
                <a:latin typeface="Arial" panose="020B0604020202020204" pitchFamily="34" charset="0"/>
                <a:cs typeface="Arial" panose="020B0604020202020204" pitchFamily="34" charset="0"/>
              </a:rPr>
              <a:t> , FIAS Frankfurt</a:t>
            </a:r>
          </a:p>
          <a:p>
            <a:pPr defTabSz="456699">
              <a:defRPr sz="2800">
                <a:solidFill>
                  <a:srgbClr val="0433FF"/>
                </a:solidFill>
                <a:latin typeface="American Typewriter"/>
                <a:ea typeface="American Typewriter"/>
                <a:cs typeface="American Typewriter"/>
                <a:sym typeface="American Typewriter"/>
              </a:defRPr>
            </a:pPr>
            <a:r>
              <a:rPr dirty="0">
                <a:latin typeface="Arial" panose="020B0604020202020204" pitchFamily="34" charset="0"/>
                <a:cs typeface="Arial" panose="020B0604020202020204" pitchFamily="34" charset="0"/>
              </a:rPr>
              <a:t> Special Relativistic 3+1Dim Hydrodynamics for HIC ’80-/’90-ies :</a:t>
            </a:r>
          </a:p>
          <a:p>
            <a:pPr defTabSz="456699">
              <a:defRPr sz="2800">
                <a:solidFill>
                  <a:srgbClr val="0433FF"/>
                </a:solidFill>
                <a:latin typeface="American Typewriter"/>
                <a:ea typeface="American Typewriter"/>
                <a:cs typeface="American Typewriter"/>
                <a:sym typeface="American Typewriter"/>
              </a:defRPr>
            </a:pP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G.Graebner</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D.Rischke</a:t>
            </a:r>
            <a:r>
              <a:rPr dirty="0">
                <a:latin typeface="Arial" panose="020B0604020202020204" pitchFamily="34" charset="0"/>
                <a:cs typeface="Arial" panose="020B0604020202020204" pitchFamily="34" charset="0"/>
              </a:rPr>
              <a:t>, et al., ITP, Goethe University</a:t>
            </a:r>
          </a:p>
        </p:txBody>
      </p:sp>
      <p:sp>
        <p:nvSpPr>
          <p:cNvPr id="1860" name="Shape 1860"/>
          <p:cNvSpPr>
            <a:spLocks noGrp="1"/>
          </p:cNvSpPr>
          <p:nvPr>
            <p:ph type="sldNum" sz="quarter" idx="2"/>
          </p:nvPr>
        </p:nvSpPr>
        <p:spPr>
          <a:xfrm>
            <a:off x="12542320" y="9247383"/>
            <a:ext cx="323315" cy="33879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dirty="0"/>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00" fill="hold"/>
                                        <p:tgtEl>
                                          <p:spTgt spid="18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1857"/>
                </p:tgtEl>
              </p:cMediaNode>
            </p:video>
            <p:seq concurrent="1" nextAc="seek">
              <p:cTn id="8" restart="whenNotActive" fill="hold" evtFilter="cancelBubble" nodeType="interactiveSeq">
                <p:stCondLst>
                  <p:cond evt="onClick" delay="0">
                    <p:tgtEl>
                      <p:spTgt spid="185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57"/>
                                        </p:tgtEl>
                                      </p:cBhvr>
                                    </p:cmd>
                                  </p:childTnLst>
                                </p:cTn>
                              </p:par>
                            </p:childTnLst>
                          </p:cTn>
                        </p:par>
                      </p:childTnLst>
                    </p:cTn>
                  </p:par>
                </p:childTnLst>
              </p:cTn>
              <p:nextCondLst>
                <p:cond evt="onClick" delay="0">
                  <p:tgtEl>
                    <p:spTgt spid="185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 name="Shape 1914"/>
          <p:cNvSpPr/>
          <p:nvPr/>
        </p:nvSpPr>
        <p:spPr>
          <a:xfrm>
            <a:off x="1327811" y="415642"/>
            <a:ext cx="10349178" cy="1663701"/>
          </a:xfrm>
          <a:prstGeom prst="rect">
            <a:avLst/>
          </a:prstGeom>
          <a:solidFill>
            <a:srgbClr val="000000"/>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7799" marR="57799" algn="ctr" defTabSz="1295400">
              <a:buClr>
                <a:srgbClr val="D84C79"/>
              </a:buClr>
              <a:buFont typeface="Papyrus"/>
              <a:defRPr sz="3600">
                <a:solidFill>
                  <a:srgbClr val="FFFB00"/>
                </a:solidFill>
                <a:uFill>
                  <a:solidFill>
                    <a:srgbClr val="FFFB00"/>
                  </a:solidFill>
                </a:uFill>
                <a:latin typeface="Gill Sans"/>
                <a:ea typeface="Gill Sans"/>
                <a:cs typeface="Gill Sans"/>
                <a:sym typeface="Gill Sans"/>
              </a:defRPr>
            </a:pPr>
            <a:r>
              <a:t>Nuclear Matter EoS in Binary NS Mergers &amp; </a:t>
            </a:r>
          </a:p>
          <a:p>
            <a:pPr marL="57799" marR="57799" algn="ctr" defTabSz="1295400">
              <a:buClr>
                <a:srgbClr val="D84C79"/>
              </a:buClr>
              <a:buFont typeface="Papyrus"/>
              <a:defRPr sz="3600">
                <a:solidFill>
                  <a:srgbClr val="FFFB00"/>
                </a:solidFill>
                <a:uFill>
                  <a:solidFill>
                    <a:srgbClr val="FFFB00"/>
                  </a:solidFill>
                </a:uFill>
                <a:latin typeface="Gill Sans"/>
                <a:ea typeface="Gill Sans"/>
                <a:cs typeface="Gill Sans"/>
                <a:sym typeface="Gill Sans"/>
              </a:defRPr>
            </a:pPr>
            <a:r>
              <a:t>Quark Matter Phase Transition Signatures </a:t>
            </a:r>
          </a:p>
          <a:p>
            <a:pPr marL="57799" marR="57799" algn="ctr" defTabSz="1295400">
              <a:buClr>
                <a:srgbClr val="D84C79"/>
              </a:buClr>
              <a:buFont typeface="Papyrus"/>
              <a:defRPr sz="3600">
                <a:solidFill>
                  <a:srgbClr val="FFFB00"/>
                </a:solidFill>
                <a:uFill>
                  <a:solidFill>
                    <a:srgbClr val="FFFB00"/>
                  </a:solidFill>
                </a:uFill>
                <a:latin typeface="Gill Sans"/>
                <a:ea typeface="Gill Sans"/>
                <a:cs typeface="Gill Sans"/>
                <a:sym typeface="Gill Sans"/>
              </a:defRPr>
            </a:pPr>
            <a:r>
              <a:t>in Gravitational Waves</a:t>
            </a:r>
          </a:p>
        </p:txBody>
      </p:sp>
      <p:sp>
        <p:nvSpPr>
          <p:cNvPr id="1915" name="Shape 1915"/>
          <p:cNvSpPr/>
          <p:nvPr/>
        </p:nvSpPr>
        <p:spPr>
          <a:xfrm>
            <a:off x="575398" y="2240506"/>
            <a:ext cx="11854004" cy="26695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52019" marR="52019" algn="ctr" defTabSz="1168400">
              <a:lnSpc>
                <a:spcPct val="90000"/>
              </a:lnSpc>
              <a:spcBef>
                <a:spcPts val="1500"/>
              </a:spcBef>
              <a:defRPr sz="3200">
                <a:solidFill>
                  <a:srgbClr val="FFFFFF"/>
                </a:solidFill>
                <a:uFill>
                  <a:solidFill>
                    <a:srgbClr val="000000"/>
                  </a:solidFill>
                </a:uFill>
                <a:latin typeface="Gill Sans"/>
                <a:ea typeface="Gill Sans"/>
                <a:cs typeface="Gill Sans"/>
                <a:sym typeface="Gill Sans"/>
              </a:defRPr>
            </a:pPr>
            <a:r>
              <a:t>Most, Papenfort, Dexheimer, Hanauske, </a:t>
            </a:r>
            <a:r>
              <a:rPr>
                <a:solidFill>
                  <a:srgbClr val="00FDFF"/>
                </a:solidFill>
              </a:rPr>
              <a:t>Schramm</a:t>
            </a:r>
            <a:r>
              <a:t>, Stoecker, Rezzolla (PRL 2019)</a:t>
            </a:r>
          </a:p>
          <a:p>
            <a:pPr marL="52019" marR="52019" algn="ctr" defTabSz="1168400">
              <a:lnSpc>
                <a:spcPct val="90000"/>
              </a:lnSpc>
              <a:spcBef>
                <a:spcPts val="1500"/>
              </a:spcBef>
              <a:defRPr sz="2900">
                <a:solidFill>
                  <a:srgbClr val="FFFFFF"/>
                </a:solidFill>
                <a:uFill>
                  <a:solidFill>
                    <a:srgbClr val="000000"/>
                  </a:solidFill>
                </a:uFill>
                <a:latin typeface="Gill Sans Light"/>
                <a:ea typeface="Gill Sans Light"/>
                <a:cs typeface="Gill Sans Light"/>
                <a:sym typeface="Gill Sans Light"/>
              </a:defRPr>
            </a:pPr>
            <a:r>
              <a:t>see also Bauswein, Bastian, Blaschke, Chatziioannou, Clark, Fischer, Oertel </a:t>
            </a:r>
          </a:p>
          <a:p>
            <a:pPr marL="52019" marR="52019" algn="ctr" defTabSz="1168400">
              <a:lnSpc>
                <a:spcPct val="90000"/>
              </a:lnSpc>
              <a:spcBef>
                <a:spcPts val="1500"/>
              </a:spcBef>
              <a:defRPr sz="2900">
                <a:solidFill>
                  <a:srgbClr val="FFFFFF"/>
                </a:solidFill>
                <a:uFill>
                  <a:solidFill>
                    <a:srgbClr val="000000"/>
                  </a:solidFill>
                </a:uFill>
                <a:latin typeface="Gill Sans Light"/>
                <a:ea typeface="Gill Sans Light"/>
                <a:cs typeface="Gill Sans Light"/>
                <a:sym typeface="Gill Sans Light"/>
              </a:defRPr>
            </a:pPr>
            <a:r>
              <a:t>(PRL 2019) </a:t>
            </a:r>
          </a:p>
        </p:txBody>
      </p:sp>
      <p:pic>
        <p:nvPicPr>
          <p:cNvPr id="1916" name="00957.jpg"/>
          <p:cNvPicPr>
            <a:picLocks noChangeAspect="1"/>
          </p:cNvPicPr>
          <p:nvPr/>
        </p:nvPicPr>
        <p:blipFill>
          <a:blip r:embed="rId2"/>
          <a:stretch>
            <a:fillRect/>
          </a:stretch>
        </p:blipFill>
        <p:spPr>
          <a:xfrm>
            <a:off x="2584614" y="4526649"/>
            <a:ext cx="7835572" cy="4407510"/>
          </a:xfrm>
          <a:prstGeom prst="rect">
            <a:avLst/>
          </a:prstGeom>
          <a:ln w="88900">
            <a:miter lim="400000"/>
          </a:ln>
          <a:effectLst>
            <a:outerShdw blurRad="342900" rotWithShape="0">
              <a:srgbClr val="000000">
                <a:alpha val="75000"/>
              </a:srgbClr>
            </a:outerShdw>
          </a:effectLst>
        </p:spPr>
      </p:pic>
      <p:sp>
        <p:nvSpPr>
          <p:cNvPr id="1917" name="Shape 191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2" name="Shape 1892"/>
          <p:cNvSpPr>
            <a:spLocks noGrp="1"/>
          </p:cNvSpPr>
          <p:nvPr>
            <p:ph type="title" idx="4294967295"/>
          </p:nvPr>
        </p:nvSpPr>
        <p:spPr>
          <a:xfrm>
            <a:off x="403" y="8064899"/>
            <a:ext cx="13003994" cy="1604262"/>
          </a:xfrm>
          <a:prstGeom prst="rect">
            <a:avLst/>
          </a:prstGeom>
          <a:effectLst/>
        </p:spPr>
        <p:txBody>
          <a:bodyPr lIns="65406" tIns="65406" rIns="65406" bIns="65406" anchor="b">
            <a:normAutofit/>
          </a:bodyPr>
          <a:lstStyle/>
          <a:p>
            <a:pPr marL="0" marR="0" defTabSz="914400">
              <a:tabLst>
                <a:tab pos="571500" algn="l"/>
                <a:tab pos="1155700" algn="l"/>
                <a:tab pos="1727200" algn="l"/>
                <a:tab pos="2311400" algn="l"/>
                <a:tab pos="2882900" algn="l"/>
                <a:tab pos="3467100" algn="l"/>
                <a:tab pos="4051300" algn="l"/>
                <a:tab pos="4622800" algn="l"/>
                <a:tab pos="5207000" algn="l"/>
                <a:tab pos="5778500" algn="l"/>
                <a:tab pos="6362700" algn="l"/>
                <a:tab pos="6946900" algn="l"/>
                <a:tab pos="7518400" algn="l"/>
                <a:tab pos="8102600" algn="l"/>
                <a:tab pos="8674100" algn="l"/>
                <a:tab pos="9258300" algn="l"/>
                <a:tab pos="9829800" algn="l"/>
                <a:tab pos="10414000" algn="l"/>
                <a:tab pos="10998200" algn="l"/>
                <a:tab pos="11569700" algn="l"/>
              </a:tabLst>
              <a:defRPr sz="2600">
                <a:uFillTx/>
                <a:latin typeface="Helvetica Light"/>
                <a:ea typeface="Helvetica Light"/>
                <a:cs typeface="Helvetica Light"/>
                <a:sym typeface="Helvetica Light"/>
              </a:defRPr>
            </a:pPr>
            <a:r>
              <a:t>Sitzungsberichte der Königlich-Preußischen Akademie der Wissenschaften</a:t>
            </a:r>
            <a:br/>
            <a:br/>
            <a:endParaRPr/>
          </a:p>
        </p:txBody>
      </p:sp>
      <p:sp>
        <p:nvSpPr>
          <p:cNvPr id="1893" name="Shape 1893"/>
          <p:cNvSpPr>
            <a:spLocks noGrp="1"/>
          </p:cNvSpPr>
          <p:nvPr>
            <p:ph type="body" sz="quarter" idx="4294967295"/>
          </p:nvPr>
        </p:nvSpPr>
        <p:spPr>
          <a:xfrm>
            <a:off x="-94340" y="8441017"/>
            <a:ext cx="13193480" cy="1146726"/>
          </a:xfrm>
          <a:prstGeom prst="rect">
            <a:avLst/>
          </a:prstGeom>
          <a:effectLst/>
        </p:spPr>
        <p:txBody>
          <a:bodyPr lIns="65406" tIns="65406" rIns="65406" bIns="65406">
            <a:normAutofit/>
          </a:bodyPr>
          <a:lstStyle/>
          <a:p>
            <a:pPr marL="0" marR="0" indent="0" algn="ctr" defTabSz="914400">
              <a:spcBef>
                <a:spcPts val="0"/>
              </a:spcBef>
              <a:buSzTx/>
              <a:buNone/>
              <a:tabLst>
                <a:tab pos="3302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600">
                <a:uFillTx/>
                <a:latin typeface="Helvetica Light"/>
                <a:ea typeface="Helvetica Light"/>
                <a:cs typeface="Helvetica Light"/>
                <a:sym typeface="Helvetica Light"/>
              </a:defRPr>
            </a:pPr>
            <a:endParaRPr/>
          </a:p>
          <a:p>
            <a:pPr marL="0" marR="0" indent="0" algn="ctr" defTabSz="914400">
              <a:spcBef>
                <a:spcPts val="0"/>
              </a:spcBef>
              <a:buSzTx/>
              <a:buNone/>
              <a:tabLst>
                <a:tab pos="330200" algn="l"/>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600">
                <a:uFillTx/>
                <a:latin typeface="Helvetica Light"/>
                <a:ea typeface="Helvetica Light"/>
                <a:cs typeface="Helvetica Light"/>
                <a:sym typeface="Helvetica Light"/>
              </a:defRPr>
            </a:pPr>
            <a:r>
              <a:t>Einstein‘s First work on Gravitational Waves, Juni 1916, was …</a:t>
            </a:r>
            <a:r>
              <a:rPr sz="3000" b="1">
                <a:latin typeface="Helvetica"/>
                <a:ea typeface="Helvetica"/>
                <a:cs typeface="Helvetica"/>
                <a:sym typeface="Helvetica"/>
              </a:rPr>
              <a:t>wrong</a:t>
            </a:r>
            <a:r>
              <a:t>…</a:t>
            </a:r>
          </a:p>
        </p:txBody>
      </p:sp>
      <p:pic>
        <p:nvPicPr>
          <p:cNvPr id="1894" name="image41.png"/>
          <p:cNvPicPr>
            <a:picLocks noChangeAspect="1"/>
          </p:cNvPicPr>
          <p:nvPr/>
        </p:nvPicPr>
        <p:blipFill>
          <a:blip r:embed="rId2"/>
          <a:stretch>
            <a:fillRect/>
          </a:stretch>
        </p:blipFill>
        <p:spPr>
          <a:xfrm>
            <a:off x="-94341" y="-130501"/>
            <a:ext cx="13193481" cy="8482333"/>
          </a:xfrm>
          <a:prstGeom prst="rect">
            <a:avLst/>
          </a:prstGeom>
          <a:ln w="88900">
            <a:miter lim="400000"/>
          </a:ln>
        </p:spPr>
      </p:pic>
      <p:sp>
        <p:nvSpPr>
          <p:cNvPr id="1895" name="Shape 1895"/>
          <p:cNvSpPr/>
          <p:nvPr/>
        </p:nvSpPr>
        <p:spPr>
          <a:xfrm>
            <a:off x="3656176" y="6556123"/>
            <a:ext cx="7652240" cy="1"/>
          </a:xfrm>
          <a:prstGeom prst="line">
            <a:avLst/>
          </a:prstGeom>
          <a:ln w="25560">
            <a:solidFill>
              <a:srgbClr val="000000"/>
            </a:solidFill>
            <a:miter/>
          </a:ln>
        </p:spPr>
        <p:txBody>
          <a:bodyPr lIns="45718" tIns="45718" rIns="45718" bIns="45718"/>
          <a:lstStyle/>
          <a:p>
            <a:pPr defTabSz="456699">
              <a:defRPr>
                <a:latin typeface="Lucida Grande"/>
                <a:ea typeface="Lucida Grande"/>
                <a:cs typeface="Lucida Grande"/>
                <a:sym typeface="Lucida Grande"/>
              </a:defRPr>
            </a:pPr>
            <a:endParaRPr/>
          </a:p>
        </p:txBody>
      </p:sp>
      <p:sp>
        <p:nvSpPr>
          <p:cNvPr id="1896" name="Shape 1896"/>
          <p:cNvSpPr/>
          <p:nvPr/>
        </p:nvSpPr>
        <p:spPr>
          <a:xfrm>
            <a:off x="2137004" y="7458711"/>
            <a:ext cx="8730791" cy="2322"/>
          </a:xfrm>
          <a:prstGeom prst="line">
            <a:avLst/>
          </a:prstGeom>
          <a:ln w="25560">
            <a:solidFill>
              <a:srgbClr val="000000"/>
            </a:solidFill>
            <a:miter/>
          </a:ln>
        </p:spPr>
        <p:txBody>
          <a:bodyPr lIns="45718" tIns="45718" rIns="45718" bIns="45718"/>
          <a:lstStyle/>
          <a:p>
            <a:pPr defTabSz="456699">
              <a:defRPr>
                <a:latin typeface="Lucida Grande"/>
                <a:ea typeface="Lucida Grande"/>
                <a:cs typeface="Lucida Grande"/>
                <a:sym typeface="Lucida Grande"/>
              </a:defRPr>
            </a:pPr>
            <a:endParaRPr/>
          </a:p>
        </p:txBody>
      </p:sp>
      <p:sp>
        <p:nvSpPr>
          <p:cNvPr id="1897" name="Shape 1897"/>
          <p:cNvSpPr/>
          <p:nvPr/>
        </p:nvSpPr>
        <p:spPr>
          <a:xfrm>
            <a:off x="1018178" y="7879088"/>
            <a:ext cx="5700929" cy="1"/>
          </a:xfrm>
          <a:prstGeom prst="line">
            <a:avLst/>
          </a:prstGeom>
          <a:ln w="25560">
            <a:solidFill>
              <a:srgbClr val="000000"/>
            </a:solidFill>
            <a:miter/>
          </a:ln>
        </p:spPr>
        <p:txBody>
          <a:bodyPr lIns="45718" tIns="45718" rIns="45718" bIns="45718"/>
          <a:lstStyle/>
          <a:p>
            <a:pPr defTabSz="456699">
              <a:defRPr>
                <a:latin typeface="Lucida Grande"/>
                <a:ea typeface="Lucida Grande"/>
                <a:cs typeface="Lucida Grande"/>
                <a:sym typeface="Lucida Grande"/>
              </a:defRPr>
            </a:pPr>
            <a:endParaRPr/>
          </a:p>
        </p:txBody>
      </p:sp>
      <p:sp>
        <p:nvSpPr>
          <p:cNvPr id="1898" name="Shape 1898"/>
          <p:cNvSpPr/>
          <p:nvPr/>
        </p:nvSpPr>
        <p:spPr>
          <a:xfrm>
            <a:off x="-438220" y="7328930"/>
            <a:ext cx="1263713" cy="62472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6250" y="5400"/>
                </a:lnTo>
                <a:lnTo>
                  <a:pt x="16250" y="0"/>
                </a:lnTo>
                <a:lnTo>
                  <a:pt x="21600" y="10800"/>
                </a:lnTo>
                <a:lnTo>
                  <a:pt x="16250" y="21600"/>
                </a:lnTo>
                <a:lnTo>
                  <a:pt x="16250" y="16200"/>
                </a:lnTo>
                <a:lnTo>
                  <a:pt x="0" y="16200"/>
                </a:lnTo>
                <a:close/>
              </a:path>
            </a:pathLst>
          </a:custGeom>
          <a:solidFill>
            <a:srgbClr val="00B8FF"/>
          </a:solidFill>
          <a:ln w="9360">
            <a:solidFill>
              <a:srgbClr val="000000"/>
            </a:solidFill>
          </a:ln>
        </p:spPr>
        <p:txBody>
          <a:bodyPr lIns="50800" tIns="50800" rIns="50800" bIns="50800"/>
          <a:lstStyle/>
          <a:p>
            <a:pPr defTabSz="1178283">
              <a:lnSpc>
                <a:spcPct val="94000"/>
              </a:lnSpc>
              <a:tabLst>
                <a:tab pos="571500" algn="l"/>
                <a:tab pos="1155700" algn="l"/>
                <a:tab pos="1727200" algn="l"/>
                <a:tab pos="2311400" algn="l"/>
                <a:tab pos="2882900" algn="l"/>
                <a:tab pos="3467100" algn="l"/>
                <a:tab pos="4051300" algn="l"/>
                <a:tab pos="4622800" algn="l"/>
                <a:tab pos="5207000" algn="l"/>
                <a:tab pos="5778500" algn="l"/>
                <a:tab pos="6362700" algn="l"/>
                <a:tab pos="6934200" algn="l"/>
                <a:tab pos="7518400" algn="l"/>
                <a:tab pos="8102600" algn="l"/>
                <a:tab pos="8674100" algn="l"/>
                <a:tab pos="9258300" algn="l"/>
                <a:tab pos="9829800" algn="l"/>
                <a:tab pos="10414000" algn="l"/>
                <a:tab pos="10998200" algn="l"/>
                <a:tab pos="11569700" algn="l"/>
              </a:tabLst>
              <a:defRPr sz="2300">
                <a:latin typeface="Arial"/>
                <a:ea typeface="Arial"/>
                <a:cs typeface="Arial"/>
                <a:sym typeface="Arial"/>
              </a:defRPr>
            </a:pPr>
            <a:endParaRPr/>
          </a:p>
        </p:txBody>
      </p:sp>
      <p:sp>
        <p:nvSpPr>
          <p:cNvPr id="1899" name="Shape 1899"/>
          <p:cNvSpPr>
            <a:spLocks noGrp="1"/>
          </p:cNvSpPr>
          <p:nvPr>
            <p:ph type="sldNum" sz="quarter" idx="2"/>
          </p:nvPr>
        </p:nvSpPr>
        <p:spPr>
          <a:xfrm>
            <a:off x="9197424" y="8722642"/>
            <a:ext cx="245363" cy="31750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07" name="image77.png"/>
          <p:cNvPicPr>
            <a:picLocks noChangeAspect="1"/>
          </p:cNvPicPr>
          <p:nvPr/>
        </p:nvPicPr>
        <p:blipFill>
          <a:blip r:embed="rId2"/>
          <a:stretch>
            <a:fillRect/>
          </a:stretch>
        </p:blipFill>
        <p:spPr>
          <a:xfrm>
            <a:off x="-363429" y="4336074"/>
            <a:ext cx="5337945" cy="3682220"/>
          </a:xfrm>
          <a:prstGeom prst="rect">
            <a:avLst/>
          </a:prstGeom>
          <a:ln w="88900">
            <a:miter lim="400000"/>
          </a:ln>
        </p:spPr>
      </p:pic>
      <p:sp>
        <p:nvSpPr>
          <p:cNvPr id="1908" name="Shape 1908"/>
          <p:cNvSpPr>
            <a:spLocks noGrp="1"/>
          </p:cNvSpPr>
          <p:nvPr>
            <p:ph type="title" idx="4294967295"/>
          </p:nvPr>
        </p:nvSpPr>
        <p:spPr>
          <a:xfrm>
            <a:off x="429940" y="-152300"/>
            <a:ext cx="11702205" cy="1628458"/>
          </a:xfrm>
          <a:prstGeom prst="rect">
            <a:avLst/>
          </a:prstGeom>
          <a:effectLst/>
        </p:spPr>
        <p:txBody>
          <a:bodyPr lIns="0" tIns="0" rIns="0" bIns="0">
            <a:normAutofit/>
          </a:bodyPr>
          <a:lstStyle>
            <a:lvl1pPr marL="0" marR="0" defTabSz="914400">
              <a:lnSpc>
                <a:spcPct val="93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5700">
                <a:solidFill>
                  <a:srgbClr val="000000"/>
                </a:solidFill>
                <a:uFillTx/>
                <a:latin typeface="Times New Roman"/>
                <a:ea typeface="Times New Roman"/>
                <a:cs typeface="Times New Roman"/>
                <a:sym typeface="Times New Roman"/>
              </a:defRPr>
            </a:lvl1pPr>
          </a:lstStyle>
          <a:p>
            <a:r>
              <a:t>Gravitational Waves discovered</a:t>
            </a:r>
          </a:p>
        </p:txBody>
      </p:sp>
      <p:pic>
        <p:nvPicPr>
          <p:cNvPr id="1909" name="image1.gif"/>
          <p:cNvPicPr>
            <a:picLocks/>
          </p:cNvPicPr>
          <p:nvPr/>
        </p:nvPicPr>
        <p:blipFill>
          <a:blip r:embed="rId3"/>
          <a:stretch>
            <a:fillRect/>
          </a:stretch>
        </p:blipFill>
        <p:spPr>
          <a:xfrm>
            <a:off x="3850926" y="2052335"/>
            <a:ext cx="10278157" cy="7708622"/>
          </a:xfrm>
          <a:prstGeom prst="rect">
            <a:avLst/>
          </a:prstGeom>
          <a:ln w="88900">
            <a:miter lim="400000"/>
          </a:ln>
        </p:spPr>
      </p:pic>
      <p:sp>
        <p:nvSpPr>
          <p:cNvPr id="1910" name="Shape 1910"/>
          <p:cNvSpPr/>
          <p:nvPr/>
        </p:nvSpPr>
        <p:spPr>
          <a:xfrm>
            <a:off x="7198638" y="9347503"/>
            <a:ext cx="4876500" cy="301170"/>
          </a:xfrm>
          <a:prstGeom prst="rect">
            <a:avLst/>
          </a:prstGeom>
          <a:ln w="12700">
            <a:miter lim="400000"/>
          </a:ln>
          <a:extLst>
            <a:ext uri="{C572A759-6A51-4108-AA02-DFA0A04FC94B}">
              <ma14:wrappingTextBoxFlag xmlns:ma14="http://schemas.microsoft.com/office/mac/drawingml/2011/main" xmlns="" val="1"/>
            </a:ext>
          </a:extLst>
        </p:spPr>
        <p:txBody>
          <a:bodyPr lIns="58034" tIns="58034" rIns="58034" bIns="58034">
            <a:spAutoFit/>
          </a:bodyPr>
          <a:lstStyle>
            <a:lvl1pPr algn="ctr" defTabSz="1179306">
              <a:lnSpc>
                <a:spcPct val="94000"/>
              </a:lnSpc>
              <a:spcBef>
                <a:spcPts val="1500"/>
              </a:spcBef>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1300">
                <a:latin typeface="Arial"/>
                <a:ea typeface="Arial"/>
                <a:cs typeface="Arial"/>
                <a:sym typeface="Arial"/>
              </a:defRPr>
            </a:lvl1pPr>
          </a:lstStyle>
          <a:p>
            <a:r>
              <a:t>Credit: Les Wade from Kenyon College.</a:t>
            </a:r>
          </a:p>
        </p:txBody>
      </p:sp>
      <p:sp>
        <p:nvSpPr>
          <p:cNvPr id="1911" name="Shape 1911"/>
          <p:cNvSpPr/>
          <p:nvPr/>
        </p:nvSpPr>
        <p:spPr>
          <a:xfrm>
            <a:off x="691510" y="1060241"/>
            <a:ext cx="6717125" cy="4512646"/>
          </a:xfrm>
          <a:prstGeom prst="rect">
            <a:avLst/>
          </a:prstGeom>
          <a:ln w="12700">
            <a:miter lim="400000"/>
          </a:ln>
          <a:extLst>
            <a:ext uri="{C572A759-6A51-4108-AA02-DFA0A04FC94B}">
              <ma14:wrappingTextBoxFlag xmlns:ma14="http://schemas.microsoft.com/office/mac/drawingml/2011/main" xmlns="" val="1"/>
            </a:ext>
          </a:extLst>
        </p:spPr>
        <p:txBody>
          <a:bodyPr lIns="58034" tIns="58034" rIns="58034" bIns="58034">
            <a:spAutoFit/>
          </a:bodyPr>
          <a:lstStyle/>
          <a:p>
            <a:pPr algn="ctr" defTabSz="1179306">
              <a:lnSpc>
                <a:spcPct val="93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3200" b="1" u="sng">
                <a:latin typeface="Times New Roman"/>
                <a:ea typeface="Times New Roman"/>
                <a:cs typeface="Times New Roman"/>
                <a:sym typeface="Times New Roman"/>
              </a:defRPr>
            </a:pPr>
            <a:r>
              <a:t> Collision of 2 Neutron Stars GW170817</a:t>
            </a:r>
            <a:endParaRPr>
              <a:latin typeface="Helvetica"/>
              <a:ea typeface="Helvetica"/>
              <a:cs typeface="Helvetica"/>
              <a:sym typeface="Helvetica"/>
            </a:endParaRPr>
          </a:p>
          <a:p>
            <a:pPr algn="ctr" defTabSz="1179306">
              <a:lnSpc>
                <a:spcPct val="93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3200" b="1" u="sng">
                <a:latin typeface="Times New Roman"/>
                <a:ea typeface="Times New Roman"/>
                <a:cs typeface="Times New Roman"/>
                <a:sym typeface="Times New Roman"/>
              </a:defRPr>
            </a:pPr>
            <a:endParaRPr>
              <a:latin typeface="Helvetica"/>
              <a:ea typeface="Helvetica"/>
              <a:cs typeface="Helvetica"/>
              <a:sym typeface="Helvetica"/>
            </a:endParaRPr>
          </a:p>
          <a:p>
            <a:pPr algn="ctr" defTabSz="1179306">
              <a:lnSpc>
                <a:spcPct val="93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3200" b="1">
                <a:latin typeface="Times New Roman"/>
                <a:ea typeface="Times New Roman"/>
                <a:cs typeface="Times New Roman"/>
                <a:sym typeface="Times New Roman"/>
              </a:defRPr>
            </a:pPr>
            <a:r>
              <a:t>Masses of BHs: 1.4 &amp;1.4 Solar Masses</a:t>
            </a:r>
          </a:p>
          <a:p>
            <a:pPr algn="ctr" defTabSz="1179306">
              <a:lnSpc>
                <a:spcPct val="93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3200" b="1">
                <a:latin typeface="Times New Roman"/>
                <a:ea typeface="Times New Roman"/>
                <a:cs typeface="Times New Roman"/>
                <a:sym typeface="Times New Roman"/>
              </a:defRPr>
            </a:pPr>
            <a:endParaRPr/>
          </a:p>
          <a:p>
            <a:pPr algn="ctr" defTabSz="1179306">
              <a:lnSpc>
                <a:spcPct val="93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3200" b="1">
                <a:latin typeface="Times New Roman"/>
                <a:ea typeface="Times New Roman"/>
                <a:cs typeface="Times New Roman"/>
                <a:sym typeface="Times New Roman"/>
              </a:defRPr>
            </a:pPr>
            <a:r>
              <a:t>Distance to Earth  Gpc</a:t>
            </a:r>
          </a:p>
          <a:p>
            <a:pPr algn="ctr" defTabSz="1179306">
              <a:lnSpc>
                <a:spcPct val="93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3200" b="1">
                <a:latin typeface="Times New Roman"/>
                <a:ea typeface="Times New Roman"/>
                <a:cs typeface="Times New Roman"/>
                <a:sym typeface="Times New Roman"/>
              </a:defRPr>
            </a:pPr>
            <a:r>
              <a:t>Length Difference 10^-21 m</a:t>
            </a:r>
          </a:p>
          <a:p>
            <a:pPr algn="ctr" defTabSz="1179306">
              <a:lnSpc>
                <a:spcPct val="93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3200" b="1">
                <a:latin typeface="Times New Roman"/>
                <a:ea typeface="Times New Roman"/>
                <a:cs typeface="Times New Roman"/>
                <a:sym typeface="Times New Roman"/>
              </a:defRPr>
            </a:pPr>
            <a:endParaRPr/>
          </a:p>
          <a:p>
            <a:pPr algn="ctr" defTabSz="1179306">
              <a:lnSpc>
                <a:spcPct val="93000"/>
              </a:lnSpc>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defRPr sz="3200" b="1">
                <a:latin typeface="Times New Roman"/>
                <a:ea typeface="Times New Roman"/>
                <a:cs typeface="Times New Roman"/>
                <a:sym typeface="Times New Roman"/>
              </a:defRPr>
            </a:pPr>
            <a:endParaRPr/>
          </a:p>
        </p:txBody>
      </p:sp>
      <p:sp>
        <p:nvSpPr>
          <p:cNvPr id="1912" name="Shape 1912"/>
          <p:cNvSpPr>
            <a:spLocks noGrp="1"/>
          </p:cNvSpPr>
          <p:nvPr>
            <p:ph type="sldNum" sz="quarter" idx="2"/>
          </p:nvPr>
        </p:nvSpPr>
        <p:spPr>
          <a:xfrm>
            <a:off x="9324326" y="8514329"/>
            <a:ext cx="207530" cy="333345"/>
          </a:xfrm>
          <a:prstGeom prst="rect">
            <a:avLst/>
          </a:prstGeom>
          <a:extLst>
            <a:ext uri="{C572A759-6A51-4108-AA02-DFA0A04FC94B}">
              <ma14:wrappingTextBoxFlag xmlns:ma14="http://schemas.microsoft.com/office/mac/drawingml/2011/main" xmlns="" val="1"/>
            </a:ext>
          </a:extLst>
        </p:spPr>
        <p:txBody>
          <a:bodyPr/>
          <a:lstStyle>
            <a:lvl1pPr>
              <a:tabLst>
                <a:tab pos="571500" algn="l"/>
                <a:tab pos="1155700" algn="l"/>
                <a:tab pos="1727200" algn="l"/>
                <a:tab pos="2311400" algn="l"/>
                <a:tab pos="2895600" algn="l"/>
                <a:tab pos="3467100" algn="l"/>
                <a:tab pos="4051300" algn="l"/>
                <a:tab pos="4622800" algn="l"/>
                <a:tab pos="5207000" algn="l"/>
                <a:tab pos="5791200" algn="l"/>
                <a:tab pos="6362700" algn="l"/>
                <a:tab pos="6946900" algn="l"/>
                <a:tab pos="7531100" algn="l"/>
                <a:tab pos="8102600" algn="l"/>
                <a:tab pos="8686800" algn="l"/>
                <a:tab pos="9258300" algn="l"/>
                <a:tab pos="9842500" algn="l"/>
                <a:tab pos="10426700" algn="l"/>
                <a:tab pos="10998200" algn="l"/>
                <a:tab pos="11582400" algn="l"/>
              </a:tabLst>
            </a:lvl1pPr>
          </a:lstStyle>
          <a:p>
            <a:fld id="{86CB4B4D-7CA3-9044-876B-883B54F8677D}" type="slidenum">
              <a:t>25</a:t>
            </a:fld>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849" name="Group 1849"/>
          <p:cNvGrpSpPr/>
          <p:nvPr/>
        </p:nvGrpSpPr>
        <p:grpSpPr>
          <a:xfrm>
            <a:off x="1042189" y="2087897"/>
            <a:ext cx="11159195" cy="5356653"/>
            <a:chOff x="0" y="0"/>
            <a:chExt cx="11159193" cy="5356651"/>
          </a:xfrm>
        </p:grpSpPr>
        <p:grpSp>
          <p:nvGrpSpPr>
            <p:cNvPr id="1833" name="Group 1833"/>
            <p:cNvGrpSpPr/>
            <p:nvPr/>
          </p:nvGrpSpPr>
          <p:grpSpPr>
            <a:xfrm>
              <a:off x="890849" y="0"/>
              <a:ext cx="7983637" cy="878972"/>
              <a:chOff x="0" y="0"/>
              <a:chExt cx="7983635" cy="878971"/>
            </a:xfrm>
          </p:grpSpPr>
          <p:pic>
            <p:nvPicPr>
              <p:cNvPr id="1831" name="pasted-image.pdf"/>
              <p:cNvPicPr>
                <a:picLocks noChangeAspect="1"/>
              </p:cNvPicPr>
              <p:nvPr/>
            </p:nvPicPr>
            <p:blipFill>
              <a:blip r:embed="rId3"/>
              <a:stretch>
                <a:fillRect/>
              </a:stretch>
            </p:blipFill>
            <p:spPr>
              <a:xfrm>
                <a:off x="0" y="0"/>
                <a:ext cx="4382981" cy="878972"/>
              </a:xfrm>
              <a:prstGeom prst="rect">
                <a:avLst/>
              </a:prstGeom>
              <a:ln w="88900" cap="flat">
                <a:noFill/>
                <a:miter lim="400000"/>
              </a:ln>
              <a:effectLst/>
            </p:spPr>
          </p:pic>
          <p:pic>
            <p:nvPicPr>
              <p:cNvPr id="1832" name="pasted-image.pdf"/>
              <p:cNvPicPr>
                <a:picLocks noChangeAspect="1"/>
              </p:cNvPicPr>
              <p:nvPr/>
            </p:nvPicPr>
            <p:blipFill>
              <a:blip r:embed="rId4"/>
              <a:stretch>
                <a:fillRect/>
              </a:stretch>
            </p:blipFill>
            <p:spPr>
              <a:xfrm>
                <a:off x="5037893" y="231620"/>
                <a:ext cx="2945743" cy="439487"/>
              </a:xfrm>
              <a:prstGeom prst="rect">
                <a:avLst/>
              </a:prstGeom>
              <a:ln w="88900" cap="flat">
                <a:noFill/>
                <a:miter lim="400000"/>
              </a:ln>
              <a:effectLst/>
            </p:spPr>
          </p:pic>
        </p:grpSp>
        <p:grpSp>
          <p:nvGrpSpPr>
            <p:cNvPr id="1836" name="Group 1836"/>
            <p:cNvGrpSpPr/>
            <p:nvPr/>
          </p:nvGrpSpPr>
          <p:grpSpPr>
            <a:xfrm>
              <a:off x="3028888" y="1157742"/>
              <a:ext cx="7757955" cy="442457"/>
              <a:chOff x="0" y="0"/>
              <a:chExt cx="7757953" cy="442455"/>
            </a:xfrm>
          </p:grpSpPr>
          <p:pic>
            <p:nvPicPr>
              <p:cNvPr id="1834" name="pasted-image.pdf"/>
              <p:cNvPicPr>
                <a:picLocks noChangeAspect="1"/>
              </p:cNvPicPr>
              <p:nvPr/>
            </p:nvPicPr>
            <p:blipFill>
              <a:blip r:embed="rId5"/>
              <a:stretch>
                <a:fillRect/>
              </a:stretch>
            </p:blipFill>
            <p:spPr>
              <a:xfrm>
                <a:off x="0" y="0"/>
                <a:ext cx="2244941" cy="439486"/>
              </a:xfrm>
              <a:prstGeom prst="rect">
                <a:avLst/>
              </a:prstGeom>
              <a:ln w="88900" cap="flat">
                <a:noFill/>
                <a:miter lim="400000"/>
              </a:ln>
              <a:effectLst/>
            </p:spPr>
          </p:pic>
          <p:pic>
            <p:nvPicPr>
              <p:cNvPr id="1835" name="pasted-image.pdf"/>
              <p:cNvPicPr>
                <a:picLocks noChangeAspect="1"/>
              </p:cNvPicPr>
              <p:nvPr/>
            </p:nvPicPr>
            <p:blipFill>
              <a:blip r:embed="rId6"/>
              <a:stretch>
                <a:fillRect/>
              </a:stretch>
            </p:blipFill>
            <p:spPr>
              <a:xfrm>
                <a:off x="2899854" y="2969"/>
                <a:ext cx="4858100" cy="439487"/>
              </a:xfrm>
              <a:prstGeom prst="rect">
                <a:avLst/>
              </a:prstGeom>
              <a:ln w="88900" cap="flat">
                <a:noFill/>
                <a:miter lim="400000"/>
              </a:ln>
              <a:effectLst/>
            </p:spPr>
          </p:pic>
        </p:grpSp>
        <p:grpSp>
          <p:nvGrpSpPr>
            <p:cNvPr id="1839" name="Group 1839"/>
            <p:cNvGrpSpPr/>
            <p:nvPr/>
          </p:nvGrpSpPr>
          <p:grpSpPr>
            <a:xfrm>
              <a:off x="2731938" y="2092773"/>
              <a:ext cx="6261328" cy="451365"/>
              <a:chOff x="0" y="0"/>
              <a:chExt cx="6261326" cy="451363"/>
            </a:xfrm>
          </p:grpSpPr>
          <p:pic>
            <p:nvPicPr>
              <p:cNvPr id="1837" name="pasted-image.pdf"/>
              <p:cNvPicPr>
                <a:picLocks noChangeAspect="1"/>
              </p:cNvPicPr>
              <p:nvPr/>
            </p:nvPicPr>
            <p:blipFill>
              <a:blip r:embed="rId7"/>
              <a:stretch>
                <a:fillRect/>
              </a:stretch>
            </p:blipFill>
            <p:spPr>
              <a:xfrm>
                <a:off x="0" y="0"/>
                <a:ext cx="2541891" cy="451364"/>
              </a:xfrm>
              <a:prstGeom prst="rect">
                <a:avLst/>
              </a:prstGeom>
              <a:ln w="88900" cap="flat">
                <a:noFill/>
                <a:miter lim="400000"/>
              </a:ln>
              <a:effectLst/>
            </p:spPr>
          </p:pic>
          <p:pic>
            <p:nvPicPr>
              <p:cNvPr id="1838" name="pasted-image.pdf"/>
              <p:cNvPicPr>
                <a:picLocks noChangeAspect="1"/>
              </p:cNvPicPr>
              <p:nvPr/>
            </p:nvPicPr>
            <p:blipFill>
              <a:blip r:embed="rId8"/>
              <a:stretch>
                <a:fillRect/>
              </a:stretch>
            </p:blipFill>
            <p:spPr>
              <a:xfrm>
                <a:off x="3196804" y="11877"/>
                <a:ext cx="3064523" cy="439487"/>
              </a:xfrm>
              <a:prstGeom prst="rect">
                <a:avLst/>
              </a:prstGeom>
              <a:ln w="88900" cap="flat">
                <a:noFill/>
                <a:miter lim="400000"/>
              </a:ln>
              <a:effectLst/>
            </p:spPr>
          </p:pic>
        </p:grpSp>
        <p:grpSp>
          <p:nvGrpSpPr>
            <p:cNvPr id="1842" name="Group 1842"/>
            <p:cNvGrpSpPr/>
            <p:nvPr/>
          </p:nvGrpSpPr>
          <p:grpSpPr>
            <a:xfrm>
              <a:off x="2126160" y="4917165"/>
              <a:ext cx="7472883" cy="439487"/>
              <a:chOff x="0" y="0"/>
              <a:chExt cx="7472881" cy="439485"/>
            </a:xfrm>
          </p:grpSpPr>
          <p:pic>
            <p:nvPicPr>
              <p:cNvPr id="1840" name="pasted-image.pdf"/>
              <p:cNvPicPr>
                <a:picLocks noChangeAspect="1"/>
              </p:cNvPicPr>
              <p:nvPr/>
            </p:nvPicPr>
            <p:blipFill>
              <a:blip r:embed="rId9"/>
              <a:stretch>
                <a:fillRect/>
              </a:stretch>
            </p:blipFill>
            <p:spPr>
              <a:xfrm>
                <a:off x="0" y="0"/>
                <a:ext cx="3397107" cy="439486"/>
              </a:xfrm>
              <a:prstGeom prst="rect">
                <a:avLst/>
              </a:prstGeom>
              <a:ln w="88900" cap="flat">
                <a:noFill/>
                <a:miter lim="400000"/>
              </a:ln>
              <a:effectLst/>
            </p:spPr>
          </p:pic>
          <p:pic>
            <p:nvPicPr>
              <p:cNvPr id="1841" name="pasted-image.pdf"/>
              <p:cNvPicPr>
                <a:picLocks noChangeAspect="1"/>
              </p:cNvPicPr>
              <p:nvPr/>
            </p:nvPicPr>
            <p:blipFill>
              <a:blip r:embed="rId10"/>
              <a:stretch>
                <a:fillRect/>
              </a:stretch>
            </p:blipFill>
            <p:spPr>
              <a:xfrm>
                <a:off x="4052019" y="0"/>
                <a:ext cx="3420863" cy="439486"/>
              </a:xfrm>
              <a:prstGeom prst="rect">
                <a:avLst/>
              </a:prstGeom>
              <a:ln w="88900" cap="flat">
                <a:noFill/>
                <a:miter lim="400000"/>
              </a:ln>
              <a:effectLst/>
            </p:spPr>
          </p:pic>
        </p:grpSp>
        <p:grpSp>
          <p:nvGrpSpPr>
            <p:cNvPr id="1845" name="Group 1845"/>
            <p:cNvGrpSpPr/>
            <p:nvPr/>
          </p:nvGrpSpPr>
          <p:grpSpPr>
            <a:xfrm>
              <a:off x="0" y="3038196"/>
              <a:ext cx="9634678" cy="439487"/>
              <a:chOff x="0" y="0"/>
              <a:chExt cx="9634677" cy="439485"/>
            </a:xfrm>
          </p:grpSpPr>
          <p:pic>
            <p:nvPicPr>
              <p:cNvPr id="1843" name="pasted-image.pdf"/>
              <p:cNvPicPr>
                <a:picLocks noChangeAspect="1"/>
              </p:cNvPicPr>
              <p:nvPr/>
            </p:nvPicPr>
            <p:blipFill>
              <a:blip r:embed="rId11"/>
              <a:stretch>
                <a:fillRect/>
              </a:stretch>
            </p:blipFill>
            <p:spPr>
              <a:xfrm>
                <a:off x="5928742" y="0"/>
                <a:ext cx="3705936" cy="439486"/>
              </a:xfrm>
              <a:prstGeom prst="rect">
                <a:avLst/>
              </a:prstGeom>
              <a:ln w="88900" cap="flat">
                <a:noFill/>
                <a:miter lim="400000"/>
              </a:ln>
              <a:effectLst/>
            </p:spPr>
          </p:pic>
          <p:pic>
            <p:nvPicPr>
              <p:cNvPr id="1844" name="pasted-image.pdf"/>
              <p:cNvPicPr>
                <a:picLocks noChangeAspect="1"/>
              </p:cNvPicPr>
              <p:nvPr/>
            </p:nvPicPr>
            <p:blipFill>
              <a:blip r:embed="rId12"/>
              <a:stretch>
                <a:fillRect/>
              </a:stretch>
            </p:blipFill>
            <p:spPr>
              <a:xfrm>
                <a:off x="0" y="5939"/>
                <a:ext cx="5273830" cy="427608"/>
              </a:xfrm>
              <a:prstGeom prst="rect">
                <a:avLst/>
              </a:prstGeom>
              <a:ln w="88900" cap="flat">
                <a:noFill/>
                <a:miter lim="400000"/>
              </a:ln>
              <a:effectLst/>
            </p:spPr>
          </p:pic>
        </p:grpSp>
        <p:grpSp>
          <p:nvGrpSpPr>
            <p:cNvPr id="1848" name="Group 1848"/>
            <p:cNvGrpSpPr/>
            <p:nvPr/>
          </p:nvGrpSpPr>
          <p:grpSpPr>
            <a:xfrm>
              <a:off x="736435" y="3882657"/>
              <a:ext cx="10422759" cy="629535"/>
              <a:chOff x="0" y="0"/>
              <a:chExt cx="10422757" cy="629533"/>
            </a:xfrm>
          </p:grpSpPr>
          <p:pic>
            <p:nvPicPr>
              <p:cNvPr id="1846" name="pasted-image.pdf"/>
              <p:cNvPicPr>
                <a:picLocks noChangeAspect="1"/>
              </p:cNvPicPr>
              <p:nvPr/>
            </p:nvPicPr>
            <p:blipFill>
              <a:blip r:embed="rId13"/>
              <a:stretch>
                <a:fillRect/>
              </a:stretch>
            </p:blipFill>
            <p:spPr>
              <a:xfrm>
                <a:off x="0" y="0"/>
                <a:ext cx="4537394" cy="629534"/>
              </a:xfrm>
              <a:prstGeom prst="rect">
                <a:avLst/>
              </a:prstGeom>
              <a:ln w="88900" cap="flat">
                <a:noFill/>
                <a:miter lim="400000"/>
              </a:ln>
              <a:effectLst/>
            </p:spPr>
          </p:pic>
          <p:pic>
            <p:nvPicPr>
              <p:cNvPr id="1847" name="pasted-image.pdf"/>
              <p:cNvPicPr>
                <a:picLocks noChangeAspect="1"/>
              </p:cNvPicPr>
              <p:nvPr/>
            </p:nvPicPr>
            <p:blipFill>
              <a:blip r:embed="rId14"/>
              <a:stretch>
                <a:fillRect/>
              </a:stretch>
            </p:blipFill>
            <p:spPr>
              <a:xfrm>
                <a:off x="5176794" y="91684"/>
                <a:ext cx="5245964" cy="432648"/>
              </a:xfrm>
              <a:prstGeom prst="rect">
                <a:avLst/>
              </a:prstGeom>
              <a:ln w="88900" cap="flat">
                <a:noFill/>
                <a:miter lim="400000"/>
              </a:ln>
              <a:effectLst/>
            </p:spPr>
          </p:pic>
        </p:grpSp>
      </p:grpSp>
      <p:sp>
        <p:nvSpPr>
          <p:cNvPr id="1850" name="Shape 1850"/>
          <p:cNvSpPr/>
          <p:nvPr/>
        </p:nvSpPr>
        <p:spPr>
          <a:xfrm>
            <a:off x="1128871" y="7808674"/>
            <a:ext cx="10985831" cy="1445429"/>
          </a:xfrm>
          <a:prstGeom prst="rect">
            <a:avLst/>
          </a:prstGeom>
          <a:ln w="12700">
            <a:miter lim="400000"/>
          </a:ln>
          <a:extLst>
            <a:ext uri="{C572A759-6A51-4108-AA02-DFA0A04FC94B}">
              <ma14:wrappingTextBoxFlag xmlns:ma14="http://schemas.microsoft.com/office/mac/drawingml/2011/main" xmlns="" val="1"/>
            </a:ext>
          </a:extLst>
        </p:spPr>
        <p:txBody>
          <a:bodyPr lIns="72248" tIns="72248" rIns="72248" bIns="72248" anchor="ctr"/>
          <a:lstStyle>
            <a:lvl1pPr marL="82203" marR="82203" algn="ctr" defTabSz="1842346">
              <a:spcBef>
                <a:spcPts val="2800"/>
              </a:spcBef>
              <a:buClr>
                <a:srgbClr val="0329D6"/>
              </a:buClr>
              <a:buFont typeface="Gill Sans Light"/>
              <a:defRPr sz="3800">
                <a:uFill>
                  <a:solidFill>
                    <a:srgbClr val="0329D6"/>
                  </a:solidFill>
                </a:uFill>
                <a:latin typeface="Gill Sans"/>
                <a:ea typeface="Gill Sans"/>
                <a:cs typeface="Gill Sans"/>
                <a:sym typeface="Gill Sans"/>
              </a:defRPr>
            </a:lvl1pPr>
          </a:lstStyle>
          <a:p>
            <a:pPr>
              <a:defRPr>
                <a:uFill>
                  <a:solidFill>
                    <a:srgbClr val="FFFFFF"/>
                  </a:solidFill>
                </a:uFill>
              </a:defRPr>
            </a:pPr>
            <a:r>
              <a:rPr>
                <a:uFill>
                  <a:solidFill>
                    <a:srgbClr val="0329D6"/>
                  </a:solidFill>
                </a:uFill>
              </a:rPr>
              <a:t>These equations do not possess analytic solutions in strong-field regimes: numerical approaches inevitable</a:t>
            </a:r>
          </a:p>
        </p:txBody>
      </p:sp>
      <p:sp>
        <p:nvSpPr>
          <p:cNvPr id="1851" name="Shape 1851"/>
          <p:cNvSpPr/>
          <p:nvPr/>
        </p:nvSpPr>
        <p:spPr>
          <a:xfrm>
            <a:off x="1576185" y="1940114"/>
            <a:ext cx="4808867" cy="1183130"/>
          </a:xfrm>
          <a:prstGeom prst="roundRect">
            <a:avLst>
              <a:gd name="adj" fmla="val 16075"/>
            </a:avLst>
          </a:prstGeom>
          <a:solidFill>
            <a:schemeClr val="accent5">
              <a:hueOff val="457874"/>
              <a:satOff val="-29218"/>
              <a:lumOff val="-29125"/>
              <a:alpha val="18898"/>
            </a:schemeClr>
          </a:solidFill>
          <a:ln w="12700">
            <a:miter lim="400000"/>
          </a:ln>
        </p:spPr>
        <p:txBody>
          <a:bodyPr lIns="72248" tIns="72248" rIns="72248" bIns="72248" anchor="ctr"/>
          <a:lstStyle/>
          <a:p>
            <a:pPr algn="ctr" defTabSz="650240">
              <a:defRPr sz="5600">
                <a:solidFill>
                  <a:srgbClr val="FFFFFF"/>
                </a:solidFill>
                <a:effectLst>
                  <a:outerShdw blurRad="63500" dist="25400" dir="2700000" rotWithShape="0">
                    <a:srgbClr val="000000">
                      <a:alpha val="70000"/>
                    </a:srgbClr>
                  </a:outerShdw>
                </a:effectLst>
                <a:latin typeface="+mn-lt"/>
                <a:ea typeface="+mn-ea"/>
                <a:cs typeface="+mn-cs"/>
                <a:sym typeface="Chalkboard"/>
              </a:defRPr>
            </a:pPr>
            <a:endParaRPr/>
          </a:p>
        </p:txBody>
      </p:sp>
      <p:sp>
        <p:nvSpPr>
          <p:cNvPr id="1852" name="Shape 1852"/>
          <p:cNvSpPr/>
          <p:nvPr/>
        </p:nvSpPr>
        <p:spPr>
          <a:xfrm>
            <a:off x="918518" y="3170387"/>
            <a:ext cx="5492572" cy="2623199"/>
          </a:xfrm>
          <a:prstGeom prst="roundRect">
            <a:avLst>
              <a:gd name="adj" fmla="val 7250"/>
            </a:avLst>
          </a:prstGeom>
          <a:solidFill>
            <a:schemeClr val="accent1">
              <a:alpha val="18898"/>
            </a:schemeClr>
          </a:solidFill>
          <a:ln w="12700">
            <a:miter lim="400000"/>
          </a:ln>
        </p:spPr>
        <p:txBody>
          <a:bodyPr lIns="72248" tIns="72248" rIns="72248" bIns="72248" anchor="ctr"/>
          <a:lstStyle/>
          <a:p>
            <a:pPr algn="ctr" defTabSz="650240">
              <a:defRPr sz="5600">
                <a:solidFill>
                  <a:srgbClr val="FFFFFF"/>
                </a:solidFill>
                <a:effectLst>
                  <a:outerShdw blurRad="63500" dist="25400" dir="2700000" rotWithShape="0">
                    <a:srgbClr val="000000">
                      <a:alpha val="70000"/>
                    </a:srgbClr>
                  </a:outerShdw>
                </a:effectLst>
                <a:latin typeface="+mn-lt"/>
                <a:ea typeface="+mn-ea"/>
                <a:cs typeface="+mn-cs"/>
                <a:sym typeface="Chalkboard"/>
              </a:defRPr>
            </a:pPr>
            <a:endParaRPr/>
          </a:p>
        </p:txBody>
      </p:sp>
      <p:sp>
        <p:nvSpPr>
          <p:cNvPr id="1853" name="Shape 1853"/>
          <p:cNvSpPr/>
          <p:nvPr/>
        </p:nvSpPr>
        <p:spPr>
          <a:xfrm>
            <a:off x="22815" y="345198"/>
            <a:ext cx="13004801" cy="1143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60" marR="60"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1887200" algn="l"/>
              </a:tabLst>
              <a:defRPr sz="3600">
                <a:solidFill>
                  <a:schemeClr val="accent5">
                    <a:hueOff val="457874"/>
                    <a:satOff val="-29218"/>
                    <a:lumOff val="-29125"/>
                  </a:schemeClr>
                </a:solidFill>
                <a:uFill>
                  <a:solidFill>
                    <a:srgbClr val="0433FF"/>
                  </a:solidFill>
                </a:uFill>
                <a:latin typeface="Gill Sans Light"/>
                <a:ea typeface="Gill Sans Light"/>
                <a:cs typeface="Gill Sans Light"/>
                <a:sym typeface="Gill Sans Light"/>
              </a:defRPr>
            </a:lvl1pPr>
          </a:lstStyle>
          <a:p>
            <a:r>
              <a:t>The ideal fluid equations - but should include bulk- &amp; shear viscosity &amp; thermoconductivity  - cf.  A. Muronga &amp; J. Noronha </a:t>
            </a:r>
          </a:p>
        </p:txBody>
      </p:sp>
      <p:sp>
        <p:nvSpPr>
          <p:cNvPr id="1854" name="Shape 185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2" name="Shape 219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pic>
        <p:nvPicPr>
          <p:cNvPr id="2" name="media3">
            <a:hlinkClick r:id="" action="ppaction://media"/>
            <a:extLst>
              <a:ext uri="{FF2B5EF4-FFF2-40B4-BE49-F238E27FC236}">
                <a16:creationId xmlns:a16="http://schemas.microsoft.com/office/drawing/2014/main" id="{04A3938A-7D3D-487C-9BBF-9F829D8683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004800" cy="9753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0" name="media12.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104490" y="2817957"/>
            <a:ext cx="15577903" cy="5516540"/>
          </a:xfrm>
          <a:prstGeom prst="rect">
            <a:avLst/>
          </a:prstGeom>
          <a:ln w="88900">
            <a:miter lim="400000"/>
          </a:ln>
        </p:spPr>
      </p:pic>
      <p:pic>
        <p:nvPicPr>
          <p:cNvPr id="2181" name="image89.jpg"/>
          <p:cNvPicPr>
            <a:picLocks noChangeAspect="1"/>
          </p:cNvPicPr>
          <p:nvPr/>
        </p:nvPicPr>
        <p:blipFill>
          <a:blip r:embed="rId5"/>
          <a:stretch>
            <a:fillRect/>
          </a:stretch>
        </p:blipFill>
        <p:spPr>
          <a:xfrm>
            <a:off x="457341" y="889877"/>
            <a:ext cx="1788054" cy="1788451"/>
          </a:xfrm>
          <a:prstGeom prst="rect">
            <a:avLst/>
          </a:prstGeom>
          <a:ln w="88900">
            <a:miter lim="400000"/>
          </a:ln>
        </p:spPr>
      </p:pic>
      <p:pic>
        <p:nvPicPr>
          <p:cNvPr id="2182" name="image91.jpg"/>
          <p:cNvPicPr>
            <a:picLocks noChangeAspect="1"/>
          </p:cNvPicPr>
          <p:nvPr/>
        </p:nvPicPr>
        <p:blipFill>
          <a:blip r:embed="rId6"/>
          <a:stretch>
            <a:fillRect/>
          </a:stretch>
        </p:blipFill>
        <p:spPr>
          <a:xfrm>
            <a:off x="3351656" y="889876"/>
            <a:ext cx="1118229" cy="1788451"/>
          </a:xfrm>
          <a:prstGeom prst="rect">
            <a:avLst/>
          </a:prstGeom>
          <a:ln w="88900">
            <a:miter lim="400000"/>
          </a:ln>
        </p:spPr>
      </p:pic>
      <p:sp>
        <p:nvSpPr>
          <p:cNvPr id="2183" name="Shape 2183"/>
          <p:cNvSpPr/>
          <p:nvPr/>
        </p:nvSpPr>
        <p:spPr>
          <a:xfrm>
            <a:off x="-1188720" y="61166"/>
            <a:ext cx="12396244" cy="689083"/>
          </a:xfrm>
          <a:prstGeom prst="rect">
            <a:avLst/>
          </a:prstGeom>
          <a:ln w="12700">
            <a:miter lim="400000"/>
          </a:ln>
          <a:extLst>
            <a:ext uri="{C572A759-6A51-4108-AA02-DFA0A04FC94B}">
              <ma14:wrappingTextBoxFlag xmlns:ma14="http://schemas.microsoft.com/office/mac/drawingml/2011/main" xmlns="" val="1"/>
            </a:ext>
          </a:extLst>
        </p:spPr>
        <p:txBody>
          <a:bodyPr wrap="square" lIns="43585" tIns="43585" rIns="43585" bIns="43585">
            <a:spAutoFit/>
          </a:bodyPr>
          <a:lstStyle>
            <a:lvl1pPr algn="ctr" defTabSz="1300480">
              <a:lnSpc>
                <a:spcPct val="93000"/>
              </a:lnSpc>
              <a:tabLst>
                <a:tab pos="571500" algn="l"/>
                <a:tab pos="1155700" algn="l"/>
                <a:tab pos="1727200" algn="l"/>
                <a:tab pos="2311400" algn="l"/>
                <a:tab pos="2882900" algn="l"/>
                <a:tab pos="3467100" algn="l"/>
                <a:tab pos="4038600" algn="l"/>
                <a:tab pos="4622800" algn="l"/>
                <a:tab pos="5194300" algn="l"/>
                <a:tab pos="5778500" algn="l"/>
                <a:tab pos="6350000" algn="l"/>
                <a:tab pos="6946900" algn="l"/>
                <a:tab pos="7531100" algn="l"/>
                <a:tab pos="8102600" algn="l"/>
                <a:tab pos="8686800" algn="l"/>
                <a:tab pos="9258300" algn="l"/>
                <a:tab pos="9842500" algn="l"/>
                <a:tab pos="10414000" algn="l"/>
                <a:tab pos="10998200" algn="l"/>
                <a:tab pos="11569700" algn="l"/>
              </a:tabLst>
              <a:defRPr sz="4200">
                <a:solidFill>
                  <a:srgbClr val="FFFFFF"/>
                </a:solidFill>
                <a:effectLst>
                  <a:outerShdw blurRad="12700" dist="25400" dir="2700000" rotWithShape="0">
                    <a:srgbClr val="CBCBCB"/>
                  </a:outerShdw>
                </a:effectLst>
                <a:uFill>
                  <a:solidFill>
                    <a:srgbClr val="D84C79"/>
                  </a:solidFill>
                </a:uFill>
                <a:latin typeface="Gill Sans Light"/>
                <a:ea typeface="Gill Sans Light"/>
                <a:cs typeface="Gill Sans Light"/>
                <a:sym typeface="Gill Sans Light"/>
              </a:defRPr>
            </a:lvl1pPr>
          </a:lstStyle>
          <a:p>
            <a:r>
              <a:rPr dirty="0"/>
              <a:t>Disco-Fox, Merengue and Tango- Phase</a:t>
            </a:r>
          </a:p>
        </p:txBody>
      </p:sp>
      <p:pic>
        <p:nvPicPr>
          <p:cNvPr id="2184" name="image92.jpg"/>
          <p:cNvPicPr>
            <a:picLocks noChangeAspect="1"/>
          </p:cNvPicPr>
          <p:nvPr/>
        </p:nvPicPr>
        <p:blipFill>
          <a:blip r:embed="rId7"/>
          <a:stretch>
            <a:fillRect/>
          </a:stretch>
        </p:blipFill>
        <p:spPr>
          <a:xfrm>
            <a:off x="6437916" y="889875"/>
            <a:ext cx="1462894" cy="1788451"/>
          </a:xfrm>
          <a:prstGeom prst="rect">
            <a:avLst/>
          </a:prstGeom>
          <a:ln w="88900">
            <a:miter lim="400000"/>
          </a:ln>
        </p:spPr>
      </p:pic>
      <p:sp>
        <p:nvSpPr>
          <p:cNvPr id="2186" name="Shape 218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000" fill="hold"/>
                                        <p:tgtEl>
                                          <p:spTgt spid="21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180"/>
                </p:tgtEl>
              </p:cMediaNode>
            </p:video>
            <p:seq concurrent="1" nextAc="seek">
              <p:cTn id="8" restart="whenNotActive" fill="hold" evtFilter="cancelBubble" nodeType="interactiveSeq">
                <p:stCondLst>
                  <p:cond evt="onClick" delay="0">
                    <p:tgtEl>
                      <p:spTgt spid="218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180"/>
                                        </p:tgtEl>
                                      </p:cBhvr>
                                    </p:cmd>
                                  </p:childTnLst>
                                </p:cTn>
                              </p:par>
                            </p:childTnLst>
                          </p:cTn>
                        </p:par>
                      </p:childTnLst>
                    </p:cTn>
                  </p:par>
                </p:childTnLst>
              </p:cTn>
              <p:nextCondLst>
                <p:cond evt="onClick" delay="0">
                  <p:tgtEl>
                    <p:spTgt spid="218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4" name="Shape 2194"/>
          <p:cNvSpPr>
            <a:spLocks noGrp="1"/>
          </p:cNvSpPr>
          <p:nvPr>
            <p:ph type="title"/>
          </p:nvPr>
        </p:nvSpPr>
        <p:spPr>
          <a:xfrm>
            <a:off x="42279" y="-361483"/>
            <a:ext cx="13227320" cy="1413937"/>
          </a:xfrm>
          <a:prstGeom prst="rect">
            <a:avLst/>
          </a:prstGeom>
        </p:spPr>
        <p:txBody>
          <a:bodyPr/>
          <a:lstStyle>
            <a:lvl1pPr>
              <a:defRPr sz="4400" b="1"/>
            </a:lvl1pPr>
          </a:lstStyle>
          <a:p>
            <a:r>
              <a:t>Where it’s hot and dense in neutron star mergers</a:t>
            </a:r>
          </a:p>
        </p:txBody>
      </p:sp>
      <p:pic>
        <p:nvPicPr>
          <p:cNvPr id="2195" name="image232.png"/>
          <p:cNvPicPr>
            <a:picLocks noChangeAspect="1"/>
          </p:cNvPicPr>
          <p:nvPr/>
        </p:nvPicPr>
        <p:blipFill>
          <a:blip r:embed="rId2"/>
          <a:srcRect l="1367" r="1366"/>
          <a:stretch>
            <a:fillRect/>
          </a:stretch>
        </p:blipFill>
        <p:spPr>
          <a:xfrm>
            <a:off x="236950" y="1104145"/>
            <a:ext cx="12669889" cy="8638714"/>
          </a:xfrm>
          <a:prstGeom prst="rect">
            <a:avLst/>
          </a:prstGeom>
          <a:ln w="88900">
            <a:miter lim="400000"/>
          </a:ln>
        </p:spPr>
      </p:pic>
      <p:sp>
        <p:nvSpPr>
          <p:cNvPr id="2196" name="Shape 2196"/>
          <p:cNvSpPr>
            <a:spLocks noGrp="1"/>
          </p:cNvSpPr>
          <p:nvPr>
            <p:ph type="body" sz="quarter" idx="1"/>
          </p:nvPr>
        </p:nvSpPr>
        <p:spPr>
          <a:xfrm>
            <a:off x="230236" y="746174"/>
            <a:ext cx="13863523" cy="607777"/>
          </a:xfrm>
          <a:prstGeom prst="rect">
            <a:avLst/>
          </a:prstGeom>
        </p:spPr>
        <p:txBody>
          <a:bodyPr/>
          <a:lstStyle/>
          <a:p>
            <a:pPr marL="359833" indent="-359833">
              <a:lnSpc>
                <a:spcPct val="80000"/>
              </a:lnSpc>
              <a:buSzPts val="3000"/>
              <a:defRPr sz="3000" b="1"/>
            </a:pPr>
            <a:r>
              <a:t>Separation</a:t>
            </a:r>
            <a:r>
              <a:rPr sz="2700" b="0"/>
              <a:t> of </a:t>
            </a:r>
            <a:r>
              <a:rPr sz="2700">
                <a:solidFill>
                  <a:srgbClr val="FF2600"/>
                </a:solidFill>
              </a:rPr>
              <a:t>hot</a:t>
            </a:r>
            <a:r>
              <a:rPr sz="2700" b="0">
                <a:solidFill>
                  <a:srgbClr val="FF2600"/>
                </a:solidFill>
              </a:rPr>
              <a:t> hadronic </a:t>
            </a:r>
            <a:r>
              <a:rPr sz="2700">
                <a:solidFill>
                  <a:srgbClr val="FF2600"/>
                </a:solidFill>
              </a:rPr>
              <a:t>corona</a:t>
            </a:r>
            <a:r>
              <a:rPr sz="2700" b="0"/>
              <a:t> and </a:t>
            </a:r>
            <a:r>
              <a:rPr sz="2700" i="1">
                <a:solidFill>
                  <a:srgbClr val="0433FF"/>
                </a:solidFill>
              </a:rPr>
              <a:t>dense, cold quark matter core</a:t>
            </a:r>
          </a:p>
        </p:txBody>
      </p:sp>
      <p:sp>
        <p:nvSpPr>
          <p:cNvPr id="2197" name="Shape 2197"/>
          <p:cNvSpPr/>
          <p:nvPr/>
        </p:nvSpPr>
        <p:spPr>
          <a:xfrm>
            <a:off x="5694488" y="2700366"/>
            <a:ext cx="5703464" cy="1371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323850" indent="-323850" defTabSz="1300480">
              <a:lnSpc>
                <a:spcPct val="80000"/>
              </a:lnSpc>
              <a:buClr>
                <a:srgbClr val="000000"/>
              </a:buClr>
              <a:buSzPts val="2600"/>
              <a:buFont typeface="Arial"/>
              <a:buChar char="•"/>
              <a:defRPr sz="2600" i="1">
                <a:solidFill>
                  <a:srgbClr val="0433FF"/>
                </a:solidFill>
                <a:latin typeface="Calibri"/>
                <a:ea typeface="Calibri"/>
                <a:cs typeface="Calibri"/>
                <a:sym typeface="Calibri"/>
              </a:defRPr>
            </a:pPr>
            <a:r>
              <a:t>Heavy ion </a:t>
            </a:r>
            <a:r>
              <a:rPr b="1"/>
              <a:t>Collisions GSI  +   FAiR    </a:t>
            </a:r>
            <a:r>
              <a:t>  same environment</a:t>
            </a:r>
            <a:r>
              <a:rPr sz="2400" b="1">
                <a:solidFill>
                  <a:srgbClr val="FF40FF"/>
                </a:solidFill>
              </a:rPr>
              <a:t> </a:t>
            </a:r>
            <a:r>
              <a:t>as </a:t>
            </a:r>
          </a:p>
          <a:p>
            <a:pPr marL="323850" indent="-323850" defTabSz="1300480">
              <a:lnSpc>
                <a:spcPct val="80000"/>
              </a:lnSpc>
              <a:buClr>
                <a:srgbClr val="000000"/>
              </a:buClr>
              <a:buSzPts val="2600"/>
              <a:buFont typeface="Arial"/>
              <a:buChar char="•"/>
              <a:defRPr sz="2600" i="1">
                <a:solidFill>
                  <a:srgbClr val="0433FF"/>
                </a:solidFill>
                <a:latin typeface="Calibri"/>
                <a:ea typeface="Calibri"/>
                <a:cs typeface="Calibri"/>
                <a:sym typeface="Calibri"/>
              </a:defRPr>
            </a:pPr>
            <a:r>
              <a:t>Bin. Neutron Star mergers</a:t>
            </a:r>
            <a:endParaRPr sz="2400" b="1">
              <a:solidFill>
                <a:srgbClr val="FF2600"/>
              </a:solidFill>
            </a:endParaRPr>
          </a:p>
          <a:p>
            <a:pPr marL="323850" indent="-323850" defTabSz="1300480">
              <a:lnSpc>
                <a:spcPct val="80000"/>
              </a:lnSpc>
              <a:buClr>
                <a:srgbClr val="000000"/>
              </a:buClr>
              <a:buSzPts val="2400"/>
              <a:buFont typeface="Arial"/>
              <a:buChar char="•"/>
              <a:defRPr sz="2400" b="1" i="1">
                <a:solidFill>
                  <a:srgbClr val="FF2600"/>
                </a:solidFill>
                <a:latin typeface="Calibri"/>
                <a:ea typeface="Calibri"/>
                <a:cs typeface="Calibri"/>
                <a:sym typeface="Calibri"/>
              </a:defRPr>
            </a:pPr>
            <a:r>
              <a:t> </a:t>
            </a:r>
          </a:p>
        </p:txBody>
      </p:sp>
      <p:pic>
        <p:nvPicPr>
          <p:cNvPr id="2198" name="image233.png"/>
          <p:cNvPicPr>
            <a:picLocks noChangeAspect="1"/>
          </p:cNvPicPr>
          <p:nvPr/>
        </p:nvPicPr>
        <p:blipFill>
          <a:blip r:embed="rId3"/>
          <a:stretch>
            <a:fillRect/>
          </a:stretch>
        </p:blipFill>
        <p:spPr>
          <a:xfrm rot="5944937">
            <a:off x="6356522" y="4069753"/>
            <a:ext cx="6361187" cy="332935"/>
          </a:xfrm>
          <a:prstGeom prst="rect">
            <a:avLst/>
          </a:prstGeom>
          <a:ln w="88900">
            <a:miter lim="400000"/>
          </a:ln>
        </p:spPr>
      </p:pic>
      <p:pic>
        <p:nvPicPr>
          <p:cNvPr id="2199" name="image234.png"/>
          <p:cNvPicPr>
            <a:picLocks noChangeAspect="1"/>
          </p:cNvPicPr>
          <p:nvPr/>
        </p:nvPicPr>
        <p:blipFill>
          <a:blip r:embed="rId4"/>
          <a:stretch>
            <a:fillRect/>
          </a:stretch>
        </p:blipFill>
        <p:spPr>
          <a:xfrm rot="4999297">
            <a:off x="2262314" y="2072633"/>
            <a:ext cx="2119826" cy="332935"/>
          </a:xfrm>
          <a:prstGeom prst="rect">
            <a:avLst/>
          </a:prstGeom>
          <a:ln w="88900">
            <a:miter lim="400000"/>
          </a:ln>
        </p:spPr>
      </p:pic>
      <p:pic>
        <p:nvPicPr>
          <p:cNvPr id="2200" name="image235.png"/>
          <p:cNvPicPr>
            <a:picLocks noChangeAspect="1"/>
          </p:cNvPicPr>
          <p:nvPr/>
        </p:nvPicPr>
        <p:blipFill>
          <a:blip r:embed="rId5"/>
          <a:stretch>
            <a:fillRect/>
          </a:stretch>
        </p:blipFill>
        <p:spPr>
          <a:xfrm rot="15624254">
            <a:off x="4422094" y="3311873"/>
            <a:ext cx="3378740" cy="332935"/>
          </a:xfrm>
          <a:prstGeom prst="rect">
            <a:avLst/>
          </a:prstGeom>
          <a:ln w="88900">
            <a:miter lim="400000"/>
          </a:ln>
        </p:spPr>
      </p:pic>
      <p:pic>
        <p:nvPicPr>
          <p:cNvPr id="2201" name="image236.png"/>
          <p:cNvPicPr>
            <a:picLocks noChangeAspect="1"/>
          </p:cNvPicPr>
          <p:nvPr/>
        </p:nvPicPr>
        <p:blipFill>
          <a:blip r:embed="rId6"/>
          <a:stretch>
            <a:fillRect/>
          </a:stretch>
        </p:blipFill>
        <p:spPr>
          <a:xfrm rot="13500000">
            <a:off x="4313561" y="4189090"/>
            <a:ext cx="2453501" cy="340631"/>
          </a:xfrm>
          <a:prstGeom prst="rect">
            <a:avLst/>
          </a:prstGeom>
          <a:ln w="88900">
            <a:miter lim="400000"/>
          </a:ln>
        </p:spPr>
      </p:pic>
      <p:pic>
        <p:nvPicPr>
          <p:cNvPr id="2202" name="image237.png"/>
          <p:cNvPicPr>
            <a:picLocks noChangeAspect="1"/>
          </p:cNvPicPr>
          <p:nvPr/>
        </p:nvPicPr>
        <p:blipFill>
          <a:blip r:embed="rId7"/>
          <a:stretch>
            <a:fillRect/>
          </a:stretch>
        </p:blipFill>
        <p:spPr>
          <a:xfrm rot="12247818">
            <a:off x="4172770" y="5142064"/>
            <a:ext cx="2320711" cy="332936"/>
          </a:xfrm>
          <a:prstGeom prst="rect">
            <a:avLst/>
          </a:prstGeom>
          <a:ln w="88900">
            <a:miter lim="400000"/>
          </a:ln>
        </p:spPr>
      </p:pic>
      <p:pic>
        <p:nvPicPr>
          <p:cNvPr id="2203" name="image238.png"/>
          <p:cNvPicPr>
            <a:picLocks noChangeAspect="1"/>
          </p:cNvPicPr>
          <p:nvPr/>
        </p:nvPicPr>
        <p:blipFill>
          <a:blip r:embed="rId8"/>
          <a:stretch>
            <a:fillRect/>
          </a:stretch>
        </p:blipFill>
        <p:spPr>
          <a:xfrm rot="13794825">
            <a:off x="2935116" y="4109580"/>
            <a:ext cx="4334714" cy="332936"/>
          </a:xfrm>
          <a:prstGeom prst="rect">
            <a:avLst/>
          </a:prstGeom>
          <a:ln w="88900">
            <a:miter lim="400000"/>
          </a:ln>
        </p:spPr>
      </p:pic>
      <p:sp>
        <p:nvSpPr>
          <p:cNvPr id="2204" name="Shape 220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Shape 1382"/>
          <p:cNvSpPr>
            <a:spLocks noGrp="1"/>
          </p:cNvSpPr>
          <p:nvPr>
            <p:ph type="title" idx="4294967295"/>
          </p:nvPr>
        </p:nvSpPr>
        <p:spPr>
          <a:xfrm>
            <a:off x="0" y="-305285"/>
            <a:ext cx="13004802" cy="1506635"/>
          </a:xfrm>
          <a:prstGeom prst="rect">
            <a:avLst/>
          </a:prstGeom>
          <a:solidFill>
            <a:srgbClr val="FFFFFF"/>
          </a:solidFill>
          <a:effectLst/>
        </p:spPr>
        <p:txBody>
          <a:bodyPr lIns="0" tIns="0" rIns="0" bIns="0">
            <a:normAutofit/>
          </a:bodyPr>
          <a:lstStyle/>
          <a:p>
            <a:pPr marL="0" marR="0" defTabSz="914400">
              <a:lnSpc>
                <a:spcPct val="93000"/>
              </a:lnSpc>
              <a:tabLst>
                <a:tab pos="571500" algn="l"/>
                <a:tab pos="1155700" algn="l"/>
                <a:tab pos="1727200" algn="l"/>
                <a:tab pos="2311400" algn="l"/>
                <a:tab pos="2882900" algn="l"/>
                <a:tab pos="3467100" algn="l"/>
                <a:tab pos="4051300" algn="l"/>
                <a:tab pos="4622800" algn="l"/>
                <a:tab pos="5207000" algn="l"/>
                <a:tab pos="5778500" algn="l"/>
                <a:tab pos="6362700" algn="l"/>
                <a:tab pos="6946900" algn="l"/>
                <a:tab pos="7518400" algn="l"/>
                <a:tab pos="8102600" algn="l"/>
                <a:tab pos="8674100" algn="l"/>
                <a:tab pos="9258300" algn="l"/>
                <a:tab pos="9842500" algn="l"/>
                <a:tab pos="10414000" algn="l"/>
                <a:tab pos="10998200" algn="l"/>
                <a:tab pos="11569700" algn="l"/>
              </a:tabLst>
              <a:defRPr>
                <a:solidFill>
                  <a:srgbClr val="000000"/>
                </a:solidFill>
                <a:uFillTx/>
                <a:latin typeface="Times New Roman"/>
                <a:ea typeface="Times New Roman"/>
                <a:cs typeface="Times New Roman"/>
                <a:sym typeface="Times New Roman"/>
              </a:defRPr>
            </a:pPr>
            <a:r>
              <a:t>Neutron Star, </a:t>
            </a:r>
            <a:r>
              <a:rPr>
                <a:solidFill>
                  <a:srgbClr val="FF2431"/>
                </a:solidFill>
              </a:rPr>
              <a:t>Quark Star</a:t>
            </a:r>
            <a:r>
              <a:t>, Black hole ?</a:t>
            </a:r>
          </a:p>
        </p:txBody>
      </p:sp>
      <p:pic>
        <p:nvPicPr>
          <p:cNvPr id="1383" name="image18.jpeg"/>
          <p:cNvPicPr>
            <a:picLocks noChangeAspect="1"/>
          </p:cNvPicPr>
          <p:nvPr/>
        </p:nvPicPr>
        <p:blipFill>
          <a:blip r:embed="rId2"/>
          <a:stretch>
            <a:fillRect/>
          </a:stretch>
        </p:blipFill>
        <p:spPr>
          <a:xfrm>
            <a:off x="-464073" y="1063825"/>
            <a:ext cx="14101088" cy="8755170"/>
          </a:xfrm>
          <a:prstGeom prst="rect">
            <a:avLst/>
          </a:prstGeom>
          <a:ln w="88900">
            <a:miter lim="400000"/>
          </a:ln>
          <a:effectLst>
            <a:outerShdw dist="152735" dir="2700000" rotWithShape="0">
              <a:srgbClr val="808080"/>
            </a:outerShdw>
          </a:effectLst>
        </p:spPr>
      </p:pic>
      <p:sp>
        <p:nvSpPr>
          <p:cNvPr id="1384" name="Shape 138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lvl1pPr>
              <a:tabLst>
                <a:tab pos="571500" algn="l"/>
                <a:tab pos="1155700" algn="l"/>
                <a:tab pos="1727200" algn="l"/>
                <a:tab pos="2311400" algn="l"/>
                <a:tab pos="2882900" algn="l"/>
                <a:tab pos="3467100" algn="l"/>
                <a:tab pos="4051300" algn="l"/>
                <a:tab pos="4622800" algn="l"/>
                <a:tab pos="5207000" algn="l"/>
                <a:tab pos="5778500" algn="l"/>
                <a:tab pos="6362700" algn="l"/>
                <a:tab pos="6946900" algn="l"/>
                <a:tab pos="7518400" algn="l"/>
                <a:tab pos="8102600" algn="l"/>
                <a:tab pos="8674100" algn="l"/>
                <a:tab pos="9258300" algn="l"/>
                <a:tab pos="9842500" algn="l"/>
                <a:tab pos="10414000" algn="l"/>
                <a:tab pos="10998200" algn="l"/>
                <a:tab pos="11569700" algn="l"/>
              </a:tabLst>
            </a:lvl1pPr>
          </a:lstStyle>
          <a:p>
            <a:fld id="{86CB4B4D-7CA3-9044-876B-883B54F8677D}" type="slidenum">
              <a:t>3</a:t>
            </a:fld>
            <a:endParaRPr/>
          </a:p>
        </p:txBody>
      </p:sp>
      <p:sp>
        <p:nvSpPr>
          <p:cNvPr id="1385" name="Shape 1385"/>
          <p:cNvSpPr/>
          <p:nvPr/>
        </p:nvSpPr>
        <p:spPr>
          <a:xfrm>
            <a:off x="12113417" y="4323322"/>
            <a:ext cx="307183" cy="307947"/>
          </a:xfrm>
          <a:prstGeom prst="ellipse">
            <a:avLst/>
          </a:prstGeom>
          <a:solidFill>
            <a:srgbClr val="000000"/>
          </a:solidFill>
          <a:ln w="25400">
            <a:solidFill>
              <a:srgbClr val="80989C"/>
            </a:solidFill>
          </a:ln>
        </p:spPr>
        <p:txBody>
          <a:bodyPr lIns="50800" tIns="50800" rIns="50800" bIns="50800" anchor="ctr"/>
          <a:lstStyle/>
          <a:p>
            <a:pPr defTabSz="456699">
              <a:defRPr>
                <a:latin typeface="American Typewriter"/>
                <a:ea typeface="American Typewriter"/>
                <a:cs typeface="American Typewriter"/>
                <a:sym typeface="American Typewriter"/>
              </a:defRPr>
            </a:pPr>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6" name="Shape 2206"/>
          <p:cNvSpPr/>
          <p:nvPr/>
        </p:nvSpPr>
        <p:spPr>
          <a:xfrm>
            <a:off x="1166328" y="-14669"/>
            <a:ext cx="11808978" cy="97975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defTabSz="584200">
              <a:defRPr sz="5700">
                <a:solidFill>
                  <a:srgbClr val="B51A00"/>
                </a:solidFill>
                <a:latin typeface="Gill Sans Light"/>
                <a:ea typeface="Gill Sans Light"/>
                <a:cs typeface="Gill Sans Light"/>
                <a:sym typeface="Gill Sans Light"/>
              </a:defRPr>
            </a:lvl1pPr>
          </a:lstStyle>
          <a:p>
            <a:r>
              <a:t>T, n Evolution in the phase diagram</a:t>
            </a:r>
          </a:p>
        </p:txBody>
      </p:sp>
      <p:sp>
        <p:nvSpPr>
          <p:cNvPr id="2207" name="Shape 2207"/>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
        <p:nvSpPr>
          <p:cNvPr id="2208" name="Shape 2208"/>
          <p:cNvSpPr/>
          <p:nvPr/>
        </p:nvSpPr>
        <p:spPr>
          <a:xfrm>
            <a:off x="157101" y="7501938"/>
            <a:ext cx="12690598" cy="1968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254000" indent="-254000" defTabSz="584200">
              <a:spcBef>
                <a:spcPts val="1200"/>
              </a:spcBef>
              <a:buClr>
                <a:schemeClr val="accent5">
                  <a:hueOff val="457874"/>
                  <a:satOff val="-29218"/>
                  <a:lumOff val="-29125"/>
                </a:schemeClr>
              </a:buClr>
              <a:buSzPct val="100000"/>
              <a:buChar char="•"/>
              <a:defRPr sz="3600">
                <a:latin typeface="Gill Sans Light"/>
                <a:ea typeface="Gill Sans Light"/>
                <a:cs typeface="Gill Sans Light"/>
                <a:sym typeface="Gill Sans Light"/>
              </a:defRPr>
            </a:pPr>
            <a:r>
              <a:t> Evolution of the max. temperature and density.</a:t>
            </a:r>
          </a:p>
          <a:p>
            <a:pPr marL="254000" indent="-254000" defTabSz="584200">
              <a:spcBef>
                <a:spcPts val="1200"/>
              </a:spcBef>
              <a:buClr>
                <a:schemeClr val="accent5">
                  <a:hueOff val="457874"/>
                  <a:satOff val="-29218"/>
                  <a:lumOff val="-29125"/>
                </a:schemeClr>
              </a:buClr>
              <a:buSzPct val="100000"/>
              <a:buChar char="•"/>
              <a:defRPr sz="3600">
                <a:latin typeface="Gill Sans Light"/>
                <a:ea typeface="Gill Sans Light"/>
                <a:cs typeface="Gill Sans Light"/>
                <a:sym typeface="Gill Sans Light"/>
              </a:defRPr>
            </a:pPr>
            <a:r>
              <a:t>Quarks appear early on in Torus:  T~50 MeV</a:t>
            </a:r>
          </a:p>
          <a:p>
            <a:pPr marL="254000" indent="-254000" defTabSz="584200">
              <a:spcBef>
                <a:spcPts val="1200"/>
              </a:spcBef>
              <a:buClr>
                <a:schemeClr val="accent5">
                  <a:hueOff val="457874"/>
                  <a:satOff val="-29218"/>
                  <a:lumOff val="-29125"/>
                </a:schemeClr>
              </a:buClr>
              <a:buSzPct val="100000"/>
              <a:buChar char="•"/>
              <a:defRPr sz="3600">
                <a:latin typeface="Gill Sans Light"/>
                <a:ea typeface="Gill Sans Light"/>
                <a:cs typeface="Gill Sans Light"/>
                <a:sym typeface="Gill Sans Light"/>
              </a:defRPr>
            </a:pPr>
            <a:r>
              <a:t>Once core reaches density n/n_0 ~ 3.5, transition into SQM occurs</a:t>
            </a:r>
          </a:p>
        </p:txBody>
      </p:sp>
      <p:pic>
        <p:nvPicPr>
          <p:cNvPr id="2209" name="T-rho-v1.pdf"/>
          <p:cNvPicPr>
            <a:picLocks noChangeAspect="1"/>
          </p:cNvPicPr>
          <p:nvPr/>
        </p:nvPicPr>
        <p:blipFill>
          <a:blip r:embed="rId2"/>
          <a:stretch>
            <a:fillRect/>
          </a:stretch>
        </p:blipFill>
        <p:spPr>
          <a:xfrm>
            <a:off x="1162611" y="811115"/>
            <a:ext cx="10245368" cy="6764096"/>
          </a:xfrm>
          <a:prstGeom prst="rect">
            <a:avLst/>
          </a:prstGeom>
          <a:ln w="88900">
            <a:miter lim="400000"/>
          </a:ln>
          <a:effectLst>
            <a:outerShdw blurRad="355600" rotWithShape="0">
              <a:srgbClr val="000000">
                <a:alpha val="75000"/>
              </a:srgbClr>
            </a:outerShdw>
          </a:effec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 name="CMF_GW_new.pdf"/>
          <p:cNvPicPr>
            <a:picLocks noChangeAspect="1"/>
          </p:cNvPicPr>
          <p:nvPr/>
        </p:nvPicPr>
        <p:blipFill>
          <a:blip r:embed="rId2"/>
          <a:stretch>
            <a:fillRect/>
          </a:stretch>
        </p:blipFill>
        <p:spPr>
          <a:xfrm>
            <a:off x="-61756" y="1177069"/>
            <a:ext cx="13128312" cy="4397248"/>
          </a:xfrm>
          <a:prstGeom prst="rect">
            <a:avLst/>
          </a:prstGeom>
          <a:ln w="88900">
            <a:miter lim="400000"/>
          </a:ln>
          <a:effectLst>
            <a:outerShdw blurRad="355600" rotWithShape="0">
              <a:srgbClr val="000000">
                <a:alpha val="75000"/>
              </a:srgbClr>
            </a:outerShdw>
          </a:effectLst>
        </p:spPr>
      </p:pic>
      <p:sp>
        <p:nvSpPr>
          <p:cNvPr id="2264" name="Shape 2264"/>
          <p:cNvSpPr/>
          <p:nvPr/>
        </p:nvSpPr>
        <p:spPr>
          <a:xfrm>
            <a:off x="-219047" y="-44067"/>
            <a:ext cx="13655428" cy="85664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ctr" defTabSz="584200">
              <a:defRPr sz="4900">
                <a:solidFill>
                  <a:srgbClr val="B51A00"/>
                </a:solidFill>
                <a:latin typeface="Gill Sans Light"/>
                <a:ea typeface="Gill Sans Light"/>
                <a:cs typeface="Gill Sans Light"/>
                <a:sym typeface="Gill Sans Light"/>
              </a:defRPr>
            </a:lvl1pPr>
          </a:lstStyle>
          <a:p>
            <a:r>
              <a:t>Gravitational Wave Emission from </a:t>
            </a:r>
            <a:r>
              <a:rPr lang="en-US"/>
              <a:t>BNSM- </a:t>
            </a:r>
            <a:r>
              <a:t>ML!</a:t>
            </a:r>
            <a:r>
              <a:rPr lang="en-US" dirty="0"/>
              <a:t> </a:t>
            </a:r>
          </a:p>
        </p:txBody>
      </p:sp>
      <p:sp>
        <p:nvSpPr>
          <p:cNvPr id="2265" name="Shape 2265"/>
          <p:cNvSpPr/>
          <p:nvPr/>
        </p:nvSpPr>
        <p:spPr>
          <a:xfrm>
            <a:off x="-105901" y="5723091"/>
            <a:ext cx="12690598" cy="96436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marL="254000" indent="-254000" defTabSz="584200">
              <a:spcBef>
                <a:spcPts val="800"/>
              </a:spcBef>
              <a:buClr>
                <a:schemeClr val="accent5">
                  <a:hueOff val="457874"/>
                  <a:satOff val="-29218"/>
                  <a:lumOff val="-29125"/>
                </a:schemeClr>
              </a:buClr>
              <a:buSzPct val="100000"/>
              <a:buChar char="•"/>
              <a:defRPr sz="3600">
                <a:latin typeface="Gill Sans Light"/>
                <a:ea typeface="Gill Sans Light"/>
                <a:cs typeface="Gill Sans Light"/>
                <a:sym typeface="Gill Sans Light"/>
              </a:defRPr>
            </a:pPr>
            <a:r>
              <a:rPr sz="2800"/>
              <a:t>In </a:t>
            </a:r>
            <a:r>
              <a:rPr sz="2800">
                <a:latin typeface="Gill Sans"/>
                <a:ea typeface="Gill Sans"/>
                <a:cs typeface="Gill Sans"/>
                <a:sym typeface="Gill Sans"/>
              </a:rPr>
              <a:t>low-mass binary</a:t>
            </a:r>
            <a:r>
              <a:rPr sz="2800"/>
              <a:t>, after ~ 5 ms, quark fraction is large enough to change quadrupole moment and yield differences in the waveforms.</a:t>
            </a:r>
          </a:p>
        </p:txBody>
      </p:sp>
      <p:sp>
        <p:nvSpPr>
          <p:cNvPr id="2266" name="Shape 2266"/>
          <p:cNvSpPr/>
          <p:nvPr/>
        </p:nvSpPr>
        <p:spPr>
          <a:xfrm>
            <a:off x="1855413" y="663204"/>
            <a:ext cx="2938315"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584200">
              <a:spcBef>
                <a:spcPts val="1200"/>
              </a:spcBef>
              <a:buClr>
                <a:schemeClr val="accent5">
                  <a:hueOff val="457874"/>
                  <a:satOff val="-29218"/>
                  <a:lumOff val="-29125"/>
                </a:schemeClr>
              </a:buClr>
              <a:defRPr sz="3000">
                <a:latin typeface="Gill Sans"/>
                <a:ea typeface="Gill Sans"/>
                <a:cs typeface="Gill Sans"/>
                <a:sym typeface="Gill Sans"/>
              </a:defRPr>
            </a:lvl1pPr>
          </a:lstStyle>
          <a:p>
            <a:r>
              <a:t>“low-mass” binary</a:t>
            </a:r>
          </a:p>
        </p:txBody>
      </p:sp>
      <p:sp>
        <p:nvSpPr>
          <p:cNvPr id="2267" name="Shape 2267"/>
          <p:cNvSpPr/>
          <p:nvPr/>
        </p:nvSpPr>
        <p:spPr>
          <a:xfrm>
            <a:off x="7692567" y="612404"/>
            <a:ext cx="300138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584200">
              <a:spcBef>
                <a:spcPts val="1200"/>
              </a:spcBef>
              <a:buClr>
                <a:schemeClr val="accent5">
                  <a:hueOff val="457874"/>
                  <a:satOff val="-29218"/>
                  <a:lumOff val="-29125"/>
                </a:schemeClr>
              </a:buClr>
              <a:defRPr sz="3000">
                <a:latin typeface="Gill Sans"/>
                <a:ea typeface="Gill Sans"/>
                <a:cs typeface="Gill Sans"/>
                <a:sym typeface="Gill Sans"/>
              </a:defRPr>
            </a:lvl1pPr>
          </a:lstStyle>
          <a:p>
            <a:r>
              <a:t>“high-mass” binary</a:t>
            </a:r>
          </a:p>
        </p:txBody>
      </p:sp>
      <p:sp>
        <p:nvSpPr>
          <p:cNvPr id="2268" name="Shape 2268"/>
          <p:cNvSpPr/>
          <p:nvPr/>
        </p:nvSpPr>
        <p:spPr>
          <a:xfrm>
            <a:off x="-217742" y="6690179"/>
            <a:ext cx="12740666" cy="119006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marL="254000" indent="-254000" defTabSz="584200">
              <a:spcBef>
                <a:spcPts val="800"/>
              </a:spcBef>
              <a:buClr>
                <a:schemeClr val="accent5">
                  <a:hueOff val="457874"/>
                  <a:satOff val="-29218"/>
                  <a:lumOff val="-29125"/>
                </a:schemeClr>
              </a:buClr>
              <a:buSzPct val="100000"/>
              <a:buChar char="•"/>
              <a:defRPr sz="3600">
                <a:latin typeface="Gill Sans Light"/>
                <a:ea typeface="Gill Sans Light"/>
                <a:cs typeface="Gill Sans Light"/>
                <a:sym typeface="Gill Sans Light"/>
              </a:defRPr>
            </a:pPr>
            <a:r>
              <a:rPr sz="3200"/>
              <a:t>In </a:t>
            </a:r>
            <a:r>
              <a:rPr sz="3200">
                <a:latin typeface="Gill Sans"/>
                <a:ea typeface="Gill Sans"/>
                <a:cs typeface="Gill Sans"/>
                <a:sym typeface="Gill Sans"/>
              </a:rPr>
              <a:t>high-mass binary</a:t>
            </a:r>
            <a:r>
              <a:rPr sz="3200"/>
              <a:t>, phase transition takes place </a:t>
            </a:r>
            <a:r>
              <a:rPr lang="en-US" sz="3200"/>
              <a:t>rapidly after</a:t>
            </a:r>
            <a:r>
              <a:rPr sz="3200"/>
              <a:t> ~ 5 ms</a:t>
            </a:r>
            <a:endParaRPr lang="en-US" sz="3200"/>
          </a:p>
          <a:p>
            <a:pPr marL="254000" indent="-254000" defTabSz="584200">
              <a:spcBef>
                <a:spcPts val="800"/>
              </a:spcBef>
              <a:buClr>
                <a:schemeClr val="accent5">
                  <a:hueOff val="457874"/>
                  <a:satOff val="-29218"/>
                  <a:lumOff val="-29125"/>
                </a:schemeClr>
              </a:buClr>
              <a:buSzPct val="100000"/>
              <a:buChar char="•"/>
              <a:defRPr sz="3600">
                <a:latin typeface="Gill Sans Light"/>
                <a:ea typeface="Gill Sans Light"/>
                <a:cs typeface="Gill Sans Light"/>
                <a:sym typeface="Gill Sans Light"/>
              </a:defRPr>
            </a:pPr>
            <a:r>
              <a:rPr sz="3200"/>
              <a:t>.</a:t>
            </a:r>
            <a:r>
              <a:rPr sz="3200" dirty="0"/>
              <a:t> </a:t>
            </a:r>
            <a:r>
              <a:rPr sz="3200"/>
              <a:t>Waveforms are similar but </a:t>
            </a:r>
            <a:r>
              <a:rPr sz="3200">
                <a:latin typeface="Gill Sans"/>
                <a:ea typeface="Gill Sans"/>
                <a:cs typeface="Gill Sans"/>
                <a:sym typeface="Gill Sans"/>
              </a:rPr>
              <a:t>ringdown</a:t>
            </a:r>
            <a:r>
              <a:rPr sz="3200"/>
              <a:t> is </a:t>
            </a:r>
            <a:r>
              <a:rPr sz="3200">
                <a:solidFill>
                  <a:schemeClr val="accent5">
                    <a:hueOff val="457874"/>
                    <a:satOff val="-29218"/>
                    <a:lumOff val="-29125"/>
                  </a:schemeClr>
                </a:solidFill>
                <a:latin typeface="Gill Sans"/>
                <a:ea typeface="Gill Sans"/>
                <a:cs typeface="Gill Sans"/>
                <a:sym typeface="Gill Sans"/>
              </a:rPr>
              <a:t>different</a:t>
            </a:r>
            <a:r>
              <a:rPr sz="3200"/>
              <a:t> (free fall for PT).</a:t>
            </a:r>
            <a:endParaRPr lang="en-US" sz="3200"/>
          </a:p>
        </p:txBody>
      </p:sp>
      <p:sp>
        <p:nvSpPr>
          <p:cNvPr id="2269" name="Shape 2269"/>
          <p:cNvSpPr/>
          <p:nvPr/>
        </p:nvSpPr>
        <p:spPr>
          <a:xfrm>
            <a:off x="-45376" y="8158057"/>
            <a:ext cx="13027655" cy="131318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defTabSz="584200">
              <a:spcBef>
                <a:spcPts val="800"/>
              </a:spcBef>
              <a:buClr>
                <a:schemeClr val="accent5">
                  <a:hueOff val="457874"/>
                  <a:satOff val="-29218"/>
                  <a:lumOff val="-29125"/>
                </a:schemeClr>
              </a:buClr>
              <a:defRPr sz="4100">
                <a:latin typeface="Gill Sans Light"/>
                <a:ea typeface="Gill Sans Light"/>
                <a:cs typeface="Gill Sans Light"/>
                <a:sym typeface="Gill Sans Light"/>
              </a:defRPr>
            </a:pPr>
            <a:r>
              <a:rPr sz="3600"/>
              <a:t>Mismatch hadronic </a:t>
            </a:r>
            <a:r>
              <a:rPr sz="3600" err="1">
                <a:latin typeface="Gill Sans"/>
                <a:ea typeface="Gill Sans"/>
                <a:cs typeface="Gill Sans"/>
                <a:sym typeface="Gill Sans"/>
              </a:rPr>
              <a:t>inspiral</a:t>
            </a:r>
            <a:r>
              <a:rPr sz="3600" dirty="0"/>
              <a:t> </a:t>
            </a:r>
            <a:r>
              <a:rPr sz="3200"/>
              <a:t>and</a:t>
            </a:r>
            <a:r>
              <a:rPr sz="3600" dirty="0"/>
              <a:t> </a:t>
            </a:r>
            <a:r>
              <a:rPr sz="3600">
                <a:latin typeface="Gill Sans"/>
                <a:ea typeface="Gill Sans"/>
                <a:cs typeface="Gill Sans"/>
                <a:sym typeface="Gill Sans"/>
              </a:rPr>
              <a:t>post-merger</a:t>
            </a:r>
            <a:r>
              <a:rPr sz="3600"/>
              <a:t> phase:</a:t>
            </a:r>
            <a:r>
              <a:rPr lang="en-US" sz="3600"/>
              <a:t> </a:t>
            </a:r>
            <a:endParaRPr lang="en-US" sz="3600" b="1">
              <a:solidFill>
                <a:srgbClr val="C13521"/>
              </a:solidFill>
              <a:latin typeface="Gill Sans"/>
            </a:endParaRPr>
          </a:p>
          <a:p>
            <a:pPr defTabSz="584200">
              <a:spcBef>
                <a:spcPts val="800"/>
              </a:spcBef>
              <a:buClr>
                <a:schemeClr val="accent5">
                  <a:hueOff val="457874"/>
                  <a:satOff val="-29218"/>
                  <a:lumOff val="-29125"/>
                </a:schemeClr>
              </a:buClr>
              <a:defRPr sz="4100">
                <a:latin typeface="Gill Sans Light"/>
                <a:ea typeface="Gill Sans Light"/>
                <a:cs typeface="Gill Sans Light"/>
                <a:sym typeface="Gill Sans Light"/>
              </a:defRPr>
            </a:pPr>
            <a:r>
              <a:rPr sz="3600"/>
              <a:t>clear </a:t>
            </a:r>
            <a:r>
              <a:rPr sz="3600" b="1">
                <a:solidFill>
                  <a:schemeClr val="accent5">
                    <a:hueOff val="457874"/>
                    <a:satOff val="-29218"/>
                    <a:lumOff val="-29125"/>
                  </a:schemeClr>
                </a:solidFill>
                <a:latin typeface="Gill Sans"/>
                <a:ea typeface="Gill Sans"/>
                <a:cs typeface="Gill Sans"/>
                <a:sym typeface="Gill Sans"/>
              </a:rPr>
              <a:t>Signature</a:t>
            </a:r>
            <a:r>
              <a:rPr sz="3600" b="1">
                <a:latin typeface="Gill Sans"/>
                <a:ea typeface="Gill Sans"/>
                <a:cs typeface="Gill Sans"/>
                <a:sym typeface="Gill Sans"/>
              </a:rPr>
              <a:t> of Quark Matter - crossing or </a:t>
            </a:r>
            <a:r>
              <a:rPr sz="3600" b="1">
                <a:solidFill>
                  <a:schemeClr val="accent5">
                    <a:hueOff val="457874"/>
                    <a:satOff val="-29218"/>
                    <a:lumOff val="-29125"/>
                  </a:schemeClr>
                </a:solidFill>
                <a:latin typeface="Gill Sans"/>
                <a:ea typeface="Gill Sans"/>
                <a:cs typeface="Gill Sans"/>
                <a:sym typeface="Gill Sans"/>
              </a:rPr>
              <a:t>1.OPT ?</a:t>
            </a:r>
            <a:endParaRPr lang="en-US" sz="3600" b="1">
              <a:solidFill>
                <a:schemeClr val="accent5">
                  <a:hueOff val="457874"/>
                  <a:satOff val="-29218"/>
                  <a:lumOff val="-29125"/>
                </a:schemeClr>
              </a:solidFill>
              <a:latin typeface="Gill Sans"/>
              <a:ea typeface="Gill Sans"/>
              <a:cs typeface="Gill Sans"/>
            </a:endParaRPr>
          </a:p>
        </p:txBody>
      </p:sp>
      <p:sp>
        <p:nvSpPr>
          <p:cNvPr id="2270" name="Shape 227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9"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38B20C88-FC1A-4709-8393-6DEBCE58F38D}"/>
              </a:ext>
            </a:extLst>
          </p:cNvPr>
          <p:cNvSpPr txBox="1"/>
          <p:nvPr/>
        </p:nvSpPr>
        <p:spPr>
          <a:xfrm>
            <a:off x="563075" y="5900828"/>
            <a:ext cx="1509395" cy="483234"/>
          </a:xfrm>
          <a:prstGeom prst="rect">
            <a:avLst/>
          </a:prstGeom>
        </p:spPr>
        <p:txBody>
          <a:bodyPr vert="horz" wrap="square" lIns="0" tIns="12700" rIns="0" bIns="0" rtlCol="0">
            <a:spAutoFit/>
          </a:bodyPr>
          <a:lstStyle/>
          <a:p>
            <a:pPr marL="38100">
              <a:lnSpc>
                <a:spcPct val="100000"/>
              </a:lnSpc>
              <a:spcBef>
                <a:spcPts val="100"/>
              </a:spcBef>
            </a:pPr>
            <a:r>
              <a:rPr sz="4500" spc="195" baseline="-24074" dirty="0">
                <a:latin typeface="SimSun"/>
                <a:cs typeface="SimSun"/>
              </a:rPr>
              <a:t>2</a:t>
            </a:r>
            <a:r>
              <a:rPr sz="4500" i="1" spc="195" baseline="-24074" dirty="0">
                <a:latin typeface="Century Gothic"/>
                <a:cs typeface="Century Gothic"/>
              </a:rPr>
              <a:t>.</a:t>
            </a:r>
            <a:r>
              <a:rPr sz="4500" spc="195" baseline="-24074" dirty="0">
                <a:latin typeface="SimSun"/>
                <a:cs typeface="SimSun"/>
              </a:rPr>
              <a:t>01</a:t>
            </a:r>
            <a:r>
              <a:rPr sz="2100" spc="130" dirty="0">
                <a:latin typeface="PMingLiU"/>
                <a:cs typeface="PMingLiU"/>
              </a:rPr>
              <a:t>+0</a:t>
            </a:r>
            <a:r>
              <a:rPr sz="2100" i="1" spc="130" dirty="0">
                <a:latin typeface="Lucida Sans"/>
                <a:cs typeface="Lucida Sans"/>
              </a:rPr>
              <a:t>.</a:t>
            </a:r>
            <a:r>
              <a:rPr sz="2100" spc="130" dirty="0">
                <a:latin typeface="PMingLiU"/>
                <a:cs typeface="PMingLiU"/>
              </a:rPr>
              <a:t>04</a:t>
            </a:r>
            <a:endParaRPr sz="2100">
              <a:latin typeface="PMingLiU"/>
              <a:cs typeface="PMingLiU"/>
            </a:endParaRPr>
          </a:p>
        </p:txBody>
      </p:sp>
      <p:sp>
        <p:nvSpPr>
          <p:cNvPr id="18" name="object 4">
            <a:extLst>
              <a:ext uri="{FF2B5EF4-FFF2-40B4-BE49-F238E27FC236}">
                <a16:creationId xmlns:a16="http://schemas.microsoft.com/office/drawing/2014/main" id="{F70AD224-C283-4E31-92BF-909CDC9BAAB7}"/>
              </a:ext>
            </a:extLst>
          </p:cNvPr>
          <p:cNvSpPr txBox="1"/>
          <p:nvPr/>
        </p:nvSpPr>
        <p:spPr>
          <a:xfrm>
            <a:off x="1488486" y="6280032"/>
            <a:ext cx="562610" cy="346075"/>
          </a:xfrm>
          <a:prstGeom prst="rect">
            <a:avLst/>
          </a:prstGeom>
        </p:spPr>
        <p:txBody>
          <a:bodyPr vert="horz" wrap="square" lIns="0" tIns="12700" rIns="0" bIns="0" rtlCol="0">
            <a:spAutoFit/>
          </a:bodyPr>
          <a:lstStyle/>
          <a:p>
            <a:pPr marL="12700">
              <a:lnSpc>
                <a:spcPct val="100000"/>
              </a:lnSpc>
              <a:spcBef>
                <a:spcPts val="100"/>
              </a:spcBef>
            </a:pPr>
            <a:r>
              <a:rPr sz="2100" spc="185" dirty="0">
                <a:latin typeface="PMingLiU"/>
                <a:cs typeface="PMingLiU"/>
              </a:rPr>
              <a:t>0</a:t>
            </a:r>
            <a:r>
              <a:rPr sz="2100" i="1" spc="35" dirty="0">
                <a:latin typeface="Lucida Sans"/>
                <a:cs typeface="Lucida Sans"/>
              </a:rPr>
              <a:t>.</a:t>
            </a:r>
            <a:r>
              <a:rPr sz="2100" spc="185" dirty="0">
                <a:latin typeface="PMingLiU"/>
                <a:cs typeface="PMingLiU"/>
              </a:rPr>
              <a:t>04</a:t>
            </a:r>
            <a:endParaRPr sz="2100">
              <a:latin typeface="PMingLiU"/>
              <a:cs typeface="PMingLiU"/>
            </a:endParaRPr>
          </a:p>
        </p:txBody>
      </p:sp>
      <p:sp>
        <p:nvSpPr>
          <p:cNvPr id="19" name="object 5">
            <a:extLst>
              <a:ext uri="{FF2B5EF4-FFF2-40B4-BE49-F238E27FC236}">
                <a16:creationId xmlns:a16="http://schemas.microsoft.com/office/drawing/2014/main" id="{0E6E4BC8-0C3C-4034-B3C9-3DC925A7DDA8}"/>
              </a:ext>
            </a:extLst>
          </p:cNvPr>
          <p:cNvSpPr/>
          <p:nvPr/>
        </p:nvSpPr>
        <p:spPr>
          <a:xfrm>
            <a:off x="2192586" y="6219842"/>
            <a:ext cx="228600" cy="288925"/>
          </a:xfrm>
          <a:prstGeom prst="rect">
            <a:avLst/>
          </a:prstGeom>
          <a:blipFill>
            <a:blip r:embed="rId2" cstate="print"/>
            <a:stretch>
              <a:fillRect/>
            </a:stretch>
          </a:blipFill>
        </p:spPr>
        <p:txBody>
          <a:bodyPr wrap="square" lIns="0" tIns="0" rIns="0" bIns="0" rtlCol="0"/>
          <a:lstStyle/>
          <a:p>
            <a:endParaRPr/>
          </a:p>
        </p:txBody>
      </p:sp>
      <p:sp>
        <p:nvSpPr>
          <p:cNvPr id="20" name="object 6">
            <a:extLst>
              <a:ext uri="{FF2B5EF4-FFF2-40B4-BE49-F238E27FC236}">
                <a16:creationId xmlns:a16="http://schemas.microsoft.com/office/drawing/2014/main" id="{A3415EEE-A972-4064-922E-842877E062AA}"/>
              </a:ext>
            </a:extLst>
          </p:cNvPr>
          <p:cNvSpPr txBox="1"/>
          <p:nvPr/>
        </p:nvSpPr>
        <p:spPr>
          <a:xfrm>
            <a:off x="2906893" y="6235554"/>
            <a:ext cx="1468755" cy="346075"/>
          </a:xfrm>
          <a:prstGeom prst="rect">
            <a:avLst/>
          </a:prstGeom>
        </p:spPr>
        <p:txBody>
          <a:bodyPr vert="horz" wrap="square" lIns="0" tIns="12700" rIns="0" bIns="0" rtlCol="0">
            <a:spAutoFit/>
          </a:bodyPr>
          <a:lstStyle/>
          <a:p>
            <a:pPr marL="12700">
              <a:lnSpc>
                <a:spcPct val="100000"/>
              </a:lnSpc>
              <a:spcBef>
                <a:spcPts val="100"/>
              </a:spcBef>
              <a:tabLst>
                <a:tab pos="1221740" algn="l"/>
              </a:tabLst>
            </a:pPr>
            <a:r>
              <a:rPr sz="2100" spc="395" dirty="0">
                <a:latin typeface="PMingLiU"/>
                <a:cs typeface="PMingLiU"/>
              </a:rPr>
              <a:t>T</a:t>
            </a:r>
            <a:r>
              <a:rPr sz="2100" spc="400" dirty="0">
                <a:latin typeface="PMingLiU"/>
                <a:cs typeface="PMingLiU"/>
              </a:rPr>
              <a:t>O</a:t>
            </a:r>
            <a:r>
              <a:rPr sz="2100" spc="315" dirty="0">
                <a:latin typeface="PMingLiU"/>
                <a:cs typeface="PMingLiU"/>
              </a:rPr>
              <a:t>V</a:t>
            </a:r>
            <a:r>
              <a:rPr sz="2100" dirty="0">
                <a:latin typeface="PMingLiU"/>
                <a:cs typeface="PMingLiU"/>
              </a:rPr>
              <a:t>	</a:t>
            </a:r>
            <a:r>
              <a:rPr sz="2100" spc="-260" dirty="0">
                <a:latin typeface="MS UI Gothic"/>
                <a:cs typeface="MS UI Gothic"/>
              </a:rPr>
              <a:t>Ⓢ</a:t>
            </a:r>
            <a:endParaRPr sz="2100">
              <a:latin typeface="MS UI Gothic"/>
              <a:cs typeface="MS UI Gothic"/>
            </a:endParaRPr>
          </a:p>
        </p:txBody>
      </p:sp>
      <p:sp>
        <p:nvSpPr>
          <p:cNvPr id="21" name="object 7">
            <a:extLst>
              <a:ext uri="{FF2B5EF4-FFF2-40B4-BE49-F238E27FC236}">
                <a16:creationId xmlns:a16="http://schemas.microsoft.com/office/drawing/2014/main" id="{D538FC9A-39D4-4BB8-B331-2DDF6DAC102D}"/>
              </a:ext>
            </a:extLst>
          </p:cNvPr>
          <p:cNvSpPr txBox="1"/>
          <p:nvPr/>
        </p:nvSpPr>
        <p:spPr>
          <a:xfrm>
            <a:off x="2543512" y="6063927"/>
            <a:ext cx="3016885" cy="483234"/>
          </a:xfrm>
          <a:prstGeom prst="rect">
            <a:avLst/>
          </a:prstGeom>
        </p:spPr>
        <p:txBody>
          <a:bodyPr vert="horz" wrap="square" lIns="0" tIns="12700" rIns="0" bIns="0" rtlCol="0">
            <a:spAutoFit/>
          </a:bodyPr>
          <a:lstStyle/>
          <a:p>
            <a:pPr marL="12700">
              <a:lnSpc>
                <a:spcPct val="100000"/>
              </a:lnSpc>
              <a:spcBef>
                <a:spcPts val="100"/>
              </a:spcBef>
              <a:tabLst>
                <a:tab pos="1055370" algn="l"/>
                <a:tab pos="1941830" algn="l"/>
              </a:tabLst>
            </a:pPr>
            <a:r>
              <a:rPr sz="3000" i="1" spc="100" dirty="0">
                <a:latin typeface="Century Gothic"/>
                <a:cs typeface="Century Gothic"/>
              </a:rPr>
              <a:t>M	</a:t>
            </a:r>
            <a:r>
              <a:rPr sz="3000" i="1" spc="45" dirty="0">
                <a:latin typeface="Century Gothic"/>
                <a:cs typeface="Century Gothic"/>
              </a:rPr>
              <a:t>/M	</a:t>
            </a:r>
            <a:r>
              <a:rPr sz="3000" spc="1340" dirty="0">
                <a:latin typeface="Lucida Sans Unicode"/>
                <a:cs typeface="Lucida Sans Unicode"/>
              </a:rPr>
              <a:t>.</a:t>
            </a:r>
            <a:r>
              <a:rPr sz="3000" spc="-215" dirty="0">
                <a:latin typeface="Lucida Sans Unicode"/>
                <a:cs typeface="Lucida Sans Unicode"/>
              </a:rPr>
              <a:t> </a:t>
            </a:r>
            <a:r>
              <a:rPr sz="3000" spc="-25" dirty="0">
                <a:latin typeface="SimSun"/>
                <a:cs typeface="SimSun"/>
              </a:rPr>
              <a:t>2</a:t>
            </a:r>
            <a:r>
              <a:rPr sz="3000" i="1" spc="-25" dirty="0">
                <a:latin typeface="Century Gothic"/>
                <a:cs typeface="Century Gothic"/>
              </a:rPr>
              <a:t>.</a:t>
            </a:r>
            <a:r>
              <a:rPr sz="3000" spc="-25" dirty="0">
                <a:latin typeface="SimSun"/>
                <a:cs typeface="SimSun"/>
              </a:rPr>
              <a:t>16</a:t>
            </a:r>
            <a:endParaRPr sz="3000" dirty="0">
              <a:latin typeface="SimSun"/>
              <a:cs typeface="SimSun"/>
            </a:endParaRPr>
          </a:p>
        </p:txBody>
      </p:sp>
      <p:sp>
        <p:nvSpPr>
          <p:cNvPr id="22" name="object 8">
            <a:extLst>
              <a:ext uri="{FF2B5EF4-FFF2-40B4-BE49-F238E27FC236}">
                <a16:creationId xmlns:a16="http://schemas.microsoft.com/office/drawing/2014/main" id="{4100F226-B82E-4023-8641-797A44201951}"/>
              </a:ext>
            </a:extLst>
          </p:cNvPr>
          <p:cNvSpPr txBox="1"/>
          <p:nvPr/>
        </p:nvSpPr>
        <p:spPr>
          <a:xfrm>
            <a:off x="5534513" y="6015231"/>
            <a:ext cx="796925" cy="610870"/>
          </a:xfrm>
          <a:prstGeom prst="rect">
            <a:avLst/>
          </a:prstGeom>
        </p:spPr>
        <p:txBody>
          <a:bodyPr vert="horz" wrap="square" lIns="0" tIns="12700" rIns="0" bIns="0" rtlCol="0">
            <a:spAutoFit/>
          </a:bodyPr>
          <a:lstStyle/>
          <a:p>
            <a:pPr marR="8890" algn="r">
              <a:lnSpc>
                <a:spcPts val="2305"/>
              </a:lnSpc>
              <a:spcBef>
                <a:spcPts val="100"/>
              </a:spcBef>
            </a:pPr>
            <a:r>
              <a:rPr sz="2100" spc="440" dirty="0">
                <a:latin typeface="PMingLiU"/>
                <a:cs typeface="PMingLiU"/>
              </a:rPr>
              <a:t>+0</a:t>
            </a:r>
            <a:r>
              <a:rPr sz="2100" i="1" spc="35" dirty="0">
                <a:latin typeface="Lucida Sans"/>
                <a:cs typeface="Lucida Sans"/>
              </a:rPr>
              <a:t>.</a:t>
            </a:r>
            <a:r>
              <a:rPr sz="2100" spc="185" dirty="0">
                <a:latin typeface="PMingLiU"/>
                <a:cs typeface="PMingLiU"/>
              </a:rPr>
              <a:t>17</a:t>
            </a:r>
            <a:endParaRPr sz="2100" dirty="0">
              <a:latin typeface="PMingLiU"/>
              <a:cs typeface="PMingLiU"/>
            </a:endParaRPr>
          </a:p>
          <a:p>
            <a:pPr marR="5080" algn="r">
              <a:lnSpc>
                <a:spcPts val="2305"/>
              </a:lnSpc>
            </a:pPr>
            <a:r>
              <a:rPr sz="2100" spc="185" dirty="0">
                <a:latin typeface="PMingLiU"/>
                <a:cs typeface="PMingLiU"/>
              </a:rPr>
              <a:t>0</a:t>
            </a:r>
            <a:r>
              <a:rPr sz="2100" i="1" spc="35" dirty="0">
                <a:latin typeface="Lucida Sans"/>
                <a:cs typeface="Lucida Sans"/>
              </a:rPr>
              <a:t>.</a:t>
            </a:r>
            <a:r>
              <a:rPr sz="2100" spc="185" dirty="0">
                <a:latin typeface="PMingLiU"/>
                <a:cs typeface="PMingLiU"/>
              </a:rPr>
              <a:t>15</a:t>
            </a:r>
            <a:endParaRPr sz="2100" dirty="0">
              <a:latin typeface="PMingLiU"/>
              <a:cs typeface="PMingLiU"/>
            </a:endParaRPr>
          </a:p>
        </p:txBody>
      </p:sp>
      <p:sp>
        <p:nvSpPr>
          <p:cNvPr id="23" name="object 9">
            <a:extLst>
              <a:ext uri="{FF2B5EF4-FFF2-40B4-BE49-F238E27FC236}">
                <a16:creationId xmlns:a16="http://schemas.microsoft.com/office/drawing/2014/main" id="{B51A30C8-C667-4F8D-B02A-9BC2E43320AC}"/>
              </a:ext>
            </a:extLst>
          </p:cNvPr>
          <p:cNvSpPr txBox="1"/>
          <p:nvPr/>
        </p:nvSpPr>
        <p:spPr>
          <a:xfrm>
            <a:off x="8343900" y="6591300"/>
            <a:ext cx="3254375" cy="1109980"/>
          </a:xfrm>
          <a:prstGeom prst="rect">
            <a:avLst/>
          </a:prstGeom>
        </p:spPr>
        <p:txBody>
          <a:bodyPr vert="horz" wrap="square" lIns="0" tIns="12700" rIns="0" bIns="0" rtlCol="0">
            <a:spAutoFit/>
          </a:bodyPr>
          <a:lstStyle/>
          <a:p>
            <a:pPr marL="12700">
              <a:lnSpc>
                <a:spcPts val="4210"/>
              </a:lnSpc>
              <a:spcBef>
                <a:spcPts val="100"/>
              </a:spcBef>
            </a:pPr>
            <a:r>
              <a:rPr sz="3600" spc="-15" dirty="0">
                <a:solidFill>
                  <a:srgbClr val="C13521"/>
                </a:solidFill>
                <a:latin typeface="Gill Sans MT"/>
                <a:cs typeface="Gill Sans MT"/>
              </a:rPr>
              <a:t>hadronic </a:t>
            </a:r>
            <a:r>
              <a:rPr sz="3600" dirty="0">
                <a:solidFill>
                  <a:srgbClr val="C13521"/>
                </a:solidFill>
                <a:latin typeface="Gill Sans MT"/>
                <a:cs typeface="Gill Sans MT"/>
              </a:rPr>
              <a:t>EOSs</a:t>
            </a:r>
            <a:endParaRPr sz="3600">
              <a:latin typeface="Gill Sans MT"/>
              <a:cs typeface="Gill Sans MT"/>
            </a:endParaRPr>
          </a:p>
          <a:p>
            <a:pPr marL="38100">
              <a:lnSpc>
                <a:spcPts val="4330"/>
              </a:lnSpc>
            </a:pPr>
            <a:r>
              <a:rPr sz="3700" spc="-5" dirty="0">
                <a:solidFill>
                  <a:srgbClr val="C13521"/>
                </a:solidFill>
                <a:latin typeface="Gill Sans MT"/>
                <a:cs typeface="Gill Sans MT"/>
              </a:rPr>
              <a:t>phase</a:t>
            </a:r>
            <a:r>
              <a:rPr sz="3700" spc="-45" dirty="0">
                <a:solidFill>
                  <a:srgbClr val="C13521"/>
                </a:solidFill>
                <a:latin typeface="Gill Sans MT"/>
                <a:cs typeface="Gill Sans MT"/>
              </a:rPr>
              <a:t> </a:t>
            </a:r>
            <a:r>
              <a:rPr sz="3700" spc="-5" dirty="0">
                <a:solidFill>
                  <a:srgbClr val="C13521"/>
                </a:solidFill>
                <a:latin typeface="Gill Sans MT"/>
                <a:cs typeface="Gill Sans MT"/>
              </a:rPr>
              <a:t>transitions</a:t>
            </a:r>
            <a:endParaRPr sz="3700">
              <a:latin typeface="Gill Sans MT"/>
              <a:cs typeface="Gill Sans MT"/>
            </a:endParaRPr>
          </a:p>
        </p:txBody>
      </p:sp>
      <p:sp>
        <p:nvSpPr>
          <p:cNvPr id="24" name="object 10">
            <a:extLst>
              <a:ext uri="{FF2B5EF4-FFF2-40B4-BE49-F238E27FC236}">
                <a16:creationId xmlns:a16="http://schemas.microsoft.com/office/drawing/2014/main" id="{837C2E1F-BBD5-465C-8E29-07EB6AC3938B}"/>
              </a:ext>
            </a:extLst>
          </p:cNvPr>
          <p:cNvSpPr txBox="1"/>
          <p:nvPr/>
        </p:nvSpPr>
        <p:spPr>
          <a:xfrm>
            <a:off x="516893" y="6517316"/>
            <a:ext cx="3926840" cy="1219200"/>
          </a:xfrm>
          <a:prstGeom prst="rect">
            <a:avLst/>
          </a:prstGeom>
        </p:spPr>
        <p:txBody>
          <a:bodyPr vert="horz" wrap="square" lIns="0" tIns="152400" rIns="0" bIns="0" rtlCol="0">
            <a:spAutoFit/>
          </a:bodyPr>
          <a:lstStyle/>
          <a:p>
            <a:pPr marL="38100">
              <a:lnSpc>
                <a:spcPct val="100000"/>
              </a:lnSpc>
              <a:spcBef>
                <a:spcPts val="1200"/>
              </a:spcBef>
            </a:pPr>
            <a:r>
              <a:rPr sz="3000" spc="-30" dirty="0">
                <a:latin typeface="Times New Roman"/>
                <a:cs typeface="Times New Roman"/>
              </a:rPr>
              <a:t>12</a:t>
            </a:r>
            <a:r>
              <a:rPr sz="3000" i="1" spc="-30" dirty="0">
                <a:latin typeface="Arial"/>
                <a:cs typeface="Arial"/>
              </a:rPr>
              <a:t>.</a:t>
            </a:r>
            <a:r>
              <a:rPr sz="3000" spc="-30" dirty="0">
                <a:latin typeface="Times New Roman"/>
                <a:cs typeface="Times New Roman"/>
              </a:rPr>
              <a:t>00</a:t>
            </a:r>
            <a:r>
              <a:rPr sz="3000" spc="-440" dirty="0">
                <a:latin typeface="Times New Roman"/>
                <a:cs typeface="Times New Roman"/>
              </a:rPr>
              <a:t> </a:t>
            </a:r>
            <a:r>
              <a:rPr sz="3000" i="1" spc="525" dirty="0">
                <a:latin typeface="Arial"/>
                <a:cs typeface="Arial"/>
              </a:rPr>
              <a:t>&lt;</a:t>
            </a:r>
            <a:r>
              <a:rPr sz="3000" i="1" spc="-525" dirty="0">
                <a:latin typeface="Arial"/>
                <a:cs typeface="Arial"/>
              </a:rPr>
              <a:t> </a:t>
            </a:r>
            <a:r>
              <a:rPr sz="3000" i="1" spc="195" dirty="0">
                <a:latin typeface="Arial"/>
                <a:cs typeface="Arial"/>
              </a:rPr>
              <a:t>R</a:t>
            </a:r>
            <a:r>
              <a:rPr sz="3150" spc="292" baseline="-11904" dirty="0">
                <a:latin typeface="PMingLiU"/>
                <a:cs typeface="PMingLiU"/>
              </a:rPr>
              <a:t>1</a:t>
            </a:r>
            <a:r>
              <a:rPr sz="3150" i="1" spc="292" baseline="-11904" dirty="0">
                <a:latin typeface="Lucida Sans"/>
                <a:cs typeface="Lucida Sans"/>
              </a:rPr>
              <a:t>.</a:t>
            </a:r>
            <a:r>
              <a:rPr sz="3150" spc="292" baseline="-11904" dirty="0">
                <a:latin typeface="PMingLiU"/>
                <a:cs typeface="PMingLiU"/>
              </a:rPr>
              <a:t>4</a:t>
            </a:r>
            <a:r>
              <a:rPr sz="3000" i="1" spc="195" dirty="0">
                <a:latin typeface="Arial"/>
                <a:cs typeface="Arial"/>
              </a:rPr>
              <a:t>/</a:t>
            </a:r>
            <a:r>
              <a:rPr sz="3000" spc="195" dirty="0">
                <a:latin typeface="Times New Roman"/>
                <a:cs typeface="Times New Roman"/>
              </a:rPr>
              <a:t>km</a:t>
            </a:r>
            <a:r>
              <a:rPr sz="3000" spc="-440" dirty="0">
                <a:latin typeface="Times New Roman"/>
                <a:cs typeface="Times New Roman"/>
              </a:rPr>
              <a:t> </a:t>
            </a:r>
            <a:r>
              <a:rPr sz="3000" i="1" spc="525" dirty="0">
                <a:latin typeface="Arial"/>
                <a:cs typeface="Arial"/>
              </a:rPr>
              <a:t>&lt;</a:t>
            </a:r>
            <a:r>
              <a:rPr sz="3000" i="1" spc="-520" dirty="0">
                <a:latin typeface="Arial"/>
                <a:cs typeface="Arial"/>
              </a:rPr>
              <a:t> </a:t>
            </a:r>
            <a:r>
              <a:rPr sz="3000" spc="-30" dirty="0">
                <a:latin typeface="Times New Roman"/>
                <a:cs typeface="Times New Roman"/>
              </a:rPr>
              <a:t>13</a:t>
            </a:r>
            <a:r>
              <a:rPr sz="3000" i="1" spc="-30" dirty="0">
                <a:latin typeface="Arial"/>
                <a:cs typeface="Arial"/>
              </a:rPr>
              <a:t>.</a:t>
            </a:r>
            <a:r>
              <a:rPr sz="3000" spc="-30" dirty="0">
                <a:latin typeface="Times New Roman"/>
                <a:cs typeface="Times New Roman"/>
              </a:rPr>
              <a:t>45</a:t>
            </a:r>
            <a:endParaRPr sz="3000" dirty="0">
              <a:latin typeface="Times New Roman"/>
              <a:cs typeface="Times New Roman"/>
            </a:endParaRPr>
          </a:p>
          <a:p>
            <a:pPr marL="93980">
              <a:lnSpc>
                <a:spcPct val="100000"/>
              </a:lnSpc>
              <a:spcBef>
                <a:spcPts val="1100"/>
              </a:spcBef>
            </a:pPr>
            <a:r>
              <a:rPr sz="3000" spc="25" dirty="0">
                <a:latin typeface="Times New Roman"/>
                <a:cs typeface="Times New Roman"/>
              </a:rPr>
              <a:t>8</a:t>
            </a:r>
            <a:r>
              <a:rPr sz="3000" i="1" spc="25" dirty="0">
                <a:latin typeface="Arial"/>
                <a:cs typeface="Arial"/>
              </a:rPr>
              <a:t>.</a:t>
            </a:r>
            <a:r>
              <a:rPr sz="3000" spc="25" dirty="0">
                <a:latin typeface="Times New Roman"/>
                <a:cs typeface="Times New Roman"/>
              </a:rPr>
              <a:t>53</a:t>
            </a:r>
            <a:r>
              <a:rPr sz="3000" spc="-434" dirty="0">
                <a:latin typeface="Times New Roman"/>
                <a:cs typeface="Times New Roman"/>
              </a:rPr>
              <a:t> </a:t>
            </a:r>
            <a:r>
              <a:rPr sz="3000" i="1" spc="625" dirty="0">
                <a:latin typeface="Arial"/>
                <a:cs typeface="Arial"/>
              </a:rPr>
              <a:t>&lt;</a:t>
            </a:r>
            <a:r>
              <a:rPr sz="3000" i="1" spc="-515" dirty="0">
                <a:latin typeface="Arial"/>
                <a:cs typeface="Arial"/>
              </a:rPr>
              <a:t> </a:t>
            </a:r>
            <a:r>
              <a:rPr sz="3000" i="1" spc="265" dirty="0">
                <a:latin typeface="Arial"/>
                <a:cs typeface="Arial"/>
              </a:rPr>
              <a:t>R</a:t>
            </a:r>
            <a:r>
              <a:rPr sz="3150" spc="397" baseline="-11904" dirty="0">
                <a:latin typeface="PMingLiU"/>
                <a:cs typeface="PMingLiU"/>
              </a:rPr>
              <a:t>1</a:t>
            </a:r>
            <a:r>
              <a:rPr sz="3150" i="1" spc="397" baseline="-11904" dirty="0">
                <a:latin typeface="Lucida Sans"/>
                <a:cs typeface="Lucida Sans"/>
              </a:rPr>
              <a:t>.</a:t>
            </a:r>
            <a:r>
              <a:rPr sz="3150" spc="397" baseline="-11904" dirty="0">
                <a:latin typeface="PMingLiU"/>
                <a:cs typeface="PMingLiU"/>
              </a:rPr>
              <a:t>4</a:t>
            </a:r>
            <a:r>
              <a:rPr sz="3000" i="1" spc="265" dirty="0">
                <a:latin typeface="Arial"/>
                <a:cs typeface="Arial"/>
              </a:rPr>
              <a:t>/</a:t>
            </a:r>
            <a:r>
              <a:rPr sz="3000" spc="265" dirty="0">
                <a:latin typeface="Times New Roman"/>
                <a:cs typeface="Times New Roman"/>
              </a:rPr>
              <a:t>km</a:t>
            </a:r>
            <a:r>
              <a:rPr sz="3000" spc="-430" dirty="0">
                <a:latin typeface="Times New Roman"/>
                <a:cs typeface="Times New Roman"/>
              </a:rPr>
              <a:t> </a:t>
            </a:r>
            <a:r>
              <a:rPr sz="3000" i="1" spc="625" dirty="0">
                <a:latin typeface="Arial"/>
                <a:cs typeface="Arial"/>
              </a:rPr>
              <a:t>&lt;</a:t>
            </a:r>
            <a:r>
              <a:rPr sz="3000" i="1" spc="-515" dirty="0">
                <a:latin typeface="Arial"/>
                <a:cs typeface="Arial"/>
              </a:rPr>
              <a:t> </a:t>
            </a:r>
            <a:r>
              <a:rPr sz="3000" spc="25" dirty="0">
                <a:latin typeface="Times New Roman"/>
                <a:cs typeface="Times New Roman"/>
              </a:rPr>
              <a:t>13</a:t>
            </a:r>
            <a:r>
              <a:rPr sz="3000" i="1" spc="25" dirty="0">
                <a:latin typeface="Arial"/>
                <a:cs typeface="Arial"/>
              </a:rPr>
              <a:t>.</a:t>
            </a:r>
            <a:r>
              <a:rPr sz="3000" spc="25" dirty="0">
                <a:latin typeface="Times New Roman"/>
                <a:cs typeface="Times New Roman"/>
              </a:rPr>
              <a:t>74</a:t>
            </a:r>
            <a:endParaRPr sz="3000" dirty="0">
              <a:latin typeface="Times New Roman"/>
              <a:cs typeface="Times New Roman"/>
            </a:endParaRPr>
          </a:p>
        </p:txBody>
      </p:sp>
      <p:sp>
        <p:nvSpPr>
          <p:cNvPr id="25" name="object 11">
            <a:extLst>
              <a:ext uri="{FF2B5EF4-FFF2-40B4-BE49-F238E27FC236}">
                <a16:creationId xmlns:a16="http://schemas.microsoft.com/office/drawing/2014/main" id="{2DFEC57A-D301-4371-8EDA-25C70AAE6D14}"/>
              </a:ext>
            </a:extLst>
          </p:cNvPr>
          <p:cNvSpPr txBox="1"/>
          <p:nvPr/>
        </p:nvSpPr>
        <p:spPr>
          <a:xfrm>
            <a:off x="4920801" y="6560794"/>
            <a:ext cx="2811780" cy="1151255"/>
          </a:xfrm>
          <a:prstGeom prst="rect">
            <a:avLst/>
          </a:prstGeom>
        </p:spPr>
        <p:txBody>
          <a:bodyPr vert="horz" wrap="square" lIns="0" tIns="115570" rIns="0" bIns="0" rtlCol="0">
            <a:spAutoFit/>
          </a:bodyPr>
          <a:lstStyle/>
          <a:p>
            <a:pPr marL="38100">
              <a:lnSpc>
                <a:spcPct val="100000"/>
              </a:lnSpc>
              <a:spcBef>
                <a:spcPts val="910"/>
              </a:spcBef>
              <a:tabLst>
                <a:tab pos="861060" algn="l"/>
              </a:tabLst>
            </a:pPr>
            <a:r>
              <a:rPr sz="2950" i="1" spc="-155" dirty="0">
                <a:latin typeface="Arial"/>
                <a:cs typeface="Arial"/>
              </a:rPr>
              <a:t>R</a:t>
            </a:r>
            <a:r>
              <a:rPr sz="4425" spc="-232" baseline="14124" dirty="0">
                <a:latin typeface="Garamond"/>
                <a:cs typeface="Garamond"/>
              </a:rPr>
              <a:t>¯</a:t>
            </a:r>
            <a:r>
              <a:rPr sz="3150" spc="-232" baseline="-11904" dirty="0">
                <a:latin typeface="PMingLiU"/>
                <a:cs typeface="PMingLiU"/>
              </a:rPr>
              <a:t>1</a:t>
            </a:r>
            <a:r>
              <a:rPr sz="3150" i="1" spc="-232" baseline="-11904" dirty="0">
                <a:latin typeface="Lucida Sans"/>
                <a:cs typeface="Lucida Sans"/>
              </a:rPr>
              <a:t>.</a:t>
            </a:r>
            <a:r>
              <a:rPr sz="3150" spc="-232" baseline="-11904" dirty="0">
                <a:latin typeface="PMingLiU"/>
                <a:cs typeface="PMingLiU"/>
              </a:rPr>
              <a:t>4	</a:t>
            </a:r>
            <a:r>
              <a:rPr sz="2950" spc="405" dirty="0">
                <a:latin typeface="Garamond"/>
                <a:cs typeface="Garamond"/>
              </a:rPr>
              <a:t>=</a:t>
            </a:r>
            <a:r>
              <a:rPr sz="2950" spc="-330" dirty="0">
                <a:latin typeface="Garamond"/>
                <a:cs typeface="Garamond"/>
              </a:rPr>
              <a:t> </a:t>
            </a:r>
            <a:r>
              <a:rPr sz="2950" spc="120" dirty="0">
                <a:latin typeface="Garamond"/>
                <a:cs typeface="Garamond"/>
              </a:rPr>
              <a:t>12</a:t>
            </a:r>
            <a:r>
              <a:rPr sz="2950" i="1" spc="120" dirty="0">
                <a:latin typeface="Arial"/>
                <a:cs typeface="Arial"/>
              </a:rPr>
              <a:t>.</a:t>
            </a:r>
            <a:r>
              <a:rPr sz="2950" spc="120" dirty="0">
                <a:latin typeface="Garamond"/>
                <a:cs typeface="Garamond"/>
              </a:rPr>
              <a:t>45 </a:t>
            </a:r>
            <a:r>
              <a:rPr sz="2950" spc="245" dirty="0">
                <a:latin typeface="Garamond"/>
                <a:cs typeface="Garamond"/>
              </a:rPr>
              <a:t>km</a:t>
            </a:r>
            <a:endParaRPr sz="2950" dirty="0">
              <a:latin typeface="Garamond"/>
              <a:cs typeface="Garamond"/>
            </a:endParaRPr>
          </a:p>
          <a:p>
            <a:pPr marL="76200">
              <a:lnSpc>
                <a:spcPct val="100000"/>
              </a:lnSpc>
              <a:spcBef>
                <a:spcPts val="845"/>
              </a:spcBef>
            </a:pPr>
            <a:r>
              <a:rPr sz="3050" i="1" spc="-225" dirty="0">
                <a:latin typeface="Arial"/>
                <a:cs typeface="Arial"/>
              </a:rPr>
              <a:t>R</a:t>
            </a:r>
            <a:r>
              <a:rPr sz="4575" spc="-337" baseline="14571" dirty="0">
                <a:latin typeface="Tahoma"/>
                <a:cs typeface="Tahoma"/>
              </a:rPr>
              <a:t>¯</a:t>
            </a:r>
            <a:r>
              <a:rPr sz="3225" spc="-337" baseline="-11627" dirty="0">
                <a:latin typeface="PMingLiU"/>
                <a:cs typeface="PMingLiU"/>
              </a:rPr>
              <a:t>1</a:t>
            </a:r>
            <a:r>
              <a:rPr sz="3225" i="1" spc="-337" baseline="-11627" dirty="0">
                <a:latin typeface="Lucida Sans"/>
                <a:cs typeface="Lucida Sans"/>
              </a:rPr>
              <a:t>.</a:t>
            </a:r>
            <a:r>
              <a:rPr sz="3225" spc="-337" baseline="-11627" dirty="0">
                <a:latin typeface="PMingLiU"/>
                <a:cs typeface="PMingLiU"/>
              </a:rPr>
              <a:t>4   </a:t>
            </a:r>
            <a:r>
              <a:rPr sz="3050" spc="140" dirty="0">
                <a:latin typeface="Tahoma"/>
                <a:cs typeface="Tahoma"/>
              </a:rPr>
              <a:t>= </a:t>
            </a:r>
            <a:r>
              <a:rPr sz="3050" spc="-120" dirty="0">
                <a:latin typeface="Tahoma"/>
                <a:cs typeface="Tahoma"/>
              </a:rPr>
              <a:t>13</a:t>
            </a:r>
            <a:r>
              <a:rPr sz="3050" i="1" spc="-120" dirty="0">
                <a:latin typeface="Arial"/>
                <a:cs typeface="Arial"/>
              </a:rPr>
              <a:t>.</a:t>
            </a:r>
            <a:r>
              <a:rPr sz="3050" spc="-120" dirty="0">
                <a:latin typeface="Tahoma"/>
                <a:cs typeface="Tahoma"/>
              </a:rPr>
              <a:t>06</a:t>
            </a:r>
            <a:r>
              <a:rPr sz="3050" spc="-775" dirty="0">
                <a:latin typeface="Tahoma"/>
                <a:cs typeface="Tahoma"/>
              </a:rPr>
              <a:t> </a:t>
            </a:r>
            <a:r>
              <a:rPr sz="3050" spc="25" dirty="0">
                <a:latin typeface="Tahoma"/>
                <a:cs typeface="Tahoma"/>
              </a:rPr>
              <a:t>km</a:t>
            </a:r>
            <a:endParaRPr sz="3050" dirty="0">
              <a:latin typeface="Tahoma"/>
              <a:cs typeface="Tahoma"/>
            </a:endParaRPr>
          </a:p>
        </p:txBody>
      </p:sp>
      <p:sp>
        <p:nvSpPr>
          <p:cNvPr id="26" name="object 12">
            <a:extLst>
              <a:ext uri="{FF2B5EF4-FFF2-40B4-BE49-F238E27FC236}">
                <a16:creationId xmlns:a16="http://schemas.microsoft.com/office/drawing/2014/main" id="{D8363424-CE24-4C8B-AA21-8641B53816ED}"/>
              </a:ext>
            </a:extLst>
          </p:cNvPr>
          <p:cNvSpPr txBox="1"/>
          <p:nvPr/>
        </p:nvSpPr>
        <p:spPr>
          <a:xfrm>
            <a:off x="0" y="449466"/>
            <a:ext cx="13004800" cy="5442516"/>
          </a:xfrm>
          <a:prstGeom prst="rect">
            <a:avLst/>
          </a:prstGeom>
        </p:spPr>
        <p:txBody>
          <a:bodyPr vert="horz" wrap="square" lIns="0" tIns="172720" rIns="0" bIns="0" rtlCol="0">
            <a:spAutoFit/>
          </a:bodyPr>
          <a:lstStyle/>
          <a:p>
            <a:pPr marL="70485">
              <a:lnSpc>
                <a:spcPct val="100000"/>
              </a:lnSpc>
              <a:spcBef>
                <a:spcPts val="1360"/>
              </a:spcBef>
              <a:tabLst>
                <a:tab pos="1957070" algn="l"/>
              </a:tabLst>
            </a:pPr>
            <a:r>
              <a:rPr sz="5550" spc="-209" baseline="1501" dirty="0">
                <a:solidFill>
                  <a:srgbClr val="C13521"/>
                </a:solidFill>
                <a:latin typeface="MS UI Gothic"/>
                <a:cs typeface="MS UI Gothic"/>
              </a:rPr>
              <a:t>✴</a:t>
            </a:r>
            <a:r>
              <a:rPr sz="3700" spc="-140" dirty="0">
                <a:latin typeface="Gill Sans MT"/>
                <a:cs typeface="Gill Sans MT"/>
              </a:rPr>
              <a:t>Spectra	</a:t>
            </a:r>
            <a:r>
              <a:rPr sz="3700" spc="-40" dirty="0">
                <a:latin typeface="Gill Sans MT"/>
                <a:cs typeface="Gill Sans MT"/>
              </a:rPr>
              <a:t>of </a:t>
            </a:r>
            <a:r>
              <a:rPr sz="3700" spc="-60" dirty="0">
                <a:latin typeface="Gill Sans MT"/>
                <a:cs typeface="Gill Sans MT"/>
              </a:rPr>
              <a:t>post-merger </a:t>
            </a:r>
            <a:r>
              <a:rPr sz="3700" spc="-85" dirty="0">
                <a:latin typeface="Gill Sans MT"/>
                <a:cs typeface="Gill Sans MT"/>
              </a:rPr>
              <a:t>shows </a:t>
            </a:r>
            <a:r>
              <a:rPr sz="3700" spc="-75" dirty="0">
                <a:latin typeface="Gill Sans MT"/>
                <a:cs typeface="Gill Sans MT"/>
              </a:rPr>
              <a:t>peaks, </a:t>
            </a:r>
            <a:r>
              <a:rPr sz="3700" spc="-40" dirty="0">
                <a:latin typeface="Gill Sans MT"/>
                <a:cs typeface="Gill Sans MT"/>
              </a:rPr>
              <a:t>some</a:t>
            </a:r>
            <a:r>
              <a:rPr sz="3700" spc="-70" dirty="0">
                <a:latin typeface="Gill Sans MT"/>
                <a:cs typeface="Gill Sans MT"/>
              </a:rPr>
              <a:t> </a:t>
            </a:r>
            <a:r>
              <a:rPr sz="3700" spc="-15" dirty="0">
                <a:solidFill>
                  <a:srgbClr val="C13521"/>
                </a:solidFill>
                <a:latin typeface="Gill Sans MT"/>
                <a:cs typeface="Gill Sans MT"/>
              </a:rPr>
              <a:t>”quasi-universal”</a:t>
            </a:r>
            <a:r>
              <a:rPr sz="3700" spc="-15" dirty="0">
                <a:latin typeface="Gill Sans MT"/>
                <a:cs typeface="Gill Sans MT"/>
              </a:rPr>
              <a:t>.</a:t>
            </a:r>
            <a:endParaRPr sz="3700" dirty="0">
              <a:latin typeface="Gill Sans MT"/>
              <a:cs typeface="Gill Sans MT"/>
            </a:endParaRPr>
          </a:p>
          <a:p>
            <a:pPr marL="66675" marR="440690" indent="3175">
              <a:lnSpc>
                <a:spcPts val="4200"/>
              </a:lnSpc>
              <a:spcBef>
                <a:spcPts val="1600"/>
              </a:spcBef>
              <a:tabLst>
                <a:tab pos="1000125" algn="l"/>
                <a:tab pos="9633585" algn="l"/>
              </a:tabLst>
            </a:pPr>
            <a:r>
              <a:rPr sz="3700" spc="-190" dirty="0">
                <a:solidFill>
                  <a:srgbClr val="C13521"/>
                </a:solidFill>
                <a:latin typeface="MS UI Gothic"/>
                <a:cs typeface="MS UI Gothic"/>
              </a:rPr>
              <a:t>✴</a:t>
            </a:r>
            <a:r>
              <a:rPr sz="3700" spc="-190" dirty="0">
                <a:latin typeface="Gill Sans MT"/>
                <a:cs typeface="Gill Sans MT"/>
              </a:rPr>
              <a:t>When </a:t>
            </a:r>
            <a:r>
              <a:rPr sz="3700" spc="-40" dirty="0">
                <a:latin typeface="Gill Sans MT"/>
                <a:cs typeface="Gill Sans MT"/>
              </a:rPr>
              <a:t>used </a:t>
            </a:r>
            <a:r>
              <a:rPr sz="3700" spc="-70" dirty="0">
                <a:latin typeface="Gill Sans MT"/>
                <a:cs typeface="Gill Sans MT"/>
              </a:rPr>
              <a:t>together </a:t>
            </a:r>
            <a:r>
              <a:rPr sz="3700" spc="-80" dirty="0">
                <a:latin typeface="Gill Sans MT"/>
                <a:cs typeface="Gill Sans MT"/>
              </a:rPr>
              <a:t>with </a:t>
            </a:r>
            <a:r>
              <a:rPr sz="3700" spc="-70" dirty="0">
                <a:latin typeface="Gill Sans MT"/>
                <a:cs typeface="Gill Sans MT"/>
              </a:rPr>
              <a:t>tens </a:t>
            </a:r>
            <a:r>
              <a:rPr sz="3700" spc="-40" dirty="0">
                <a:latin typeface="Gill Sans MT"/>
                <a:cs typeface="Gill Sans MT"/>
              </a:rPr>
              <a:t>of </a:t>
            </a:r>
            <a:r>
              <a:rPr sz="3700" spc="-55" dirty="0">
                <a:latin typeface="Gill Sans MT"/>
                <a:cs typeface="Gill Sans MT"/>
              </a:rPr>
              <a:t>observations, </a:t>
            </a:r>
            <a:r>
              <a:rPr sz="3700" spc="-60" dirty="0">
                <a:latin typeface="Gill Sans MT"/>
                <a:cs typeface="Gill Sans MT"/>
              </a:rPr>
              <a:t>they </a:t>
            </a:r>
            <a:r>
              <a:rPr sz="3700" spc="-105" dirty="0">
                <a:latin typeface="Gill Sans MT"/>
                <a:cs typeface="Gill Sans MT"/>
              </a:rPr>
              <a:t>will </a:t>
            </a:r>
            <a:r>
              <a:rPr sz="3700" spc="-80" dirty="0">
                <a:latin typeface="Gill Sans MT"/>
                <a:cs typeface="Gill Sans MT"/>
              </a:rPr>
              <a:t>set  tight	</a:t>
            </a:r>
            <a:r>
              <a:rPr sz="3700" spc="-85" dirty="0">
                <a:latin typeface="Gill Sans MT"/>
                <a:cs typeface="Gill Sans MT"/>
              </a:rPr>
              <a:t>constraints </a:t>
            </a:r>
            <a:r>
              <a:rPr sz="3700" spc="-40" dirty="0">
                <a:latin typeface="Gill Sans MT"/>
                <a:cs typeface="Gill Sans MT"/>
              </a:rPr>
              <a:t>on </a:t>
            </a:r>
            <a:r>
              <a:rPr sz="3700" spc="-45" dirty="0">
                <a:latin typeface="Gill Sans MT"/>
                <a:cs typeface="Gill Sans MT"/>
              </a:rPr>
              <a:t>EOS: </a:t>
            </a:r>
            <a:r>
              <a:rPr sz="3700" spc="-70" dirty="0">
                <a:latin typeface="Gill Sans MT"/>
                <a:cs typeface="Gill Sans MT"/>
              </a:rPr>
              <a:t>radius </a:t>
            </a:r>
            <a:r>
              <a:rPr sz="3700" spc="-85" dirty="0">
                <a:latin typeface="Gill Sans MT"/>
                <a:cs typeface="Gill Sans MT"/>
              </a:rPr>
              <a:t>known </a:t>
            </a:r>
            <a:r>
              <a:rPr sz="3700" spc="-80" dirty="0">
                <a:latin typeface="Gill Sans MT"/>
                <a:cs typeface="Gill Sans MT"/>
              </a:rPr>
              <a:t>with</a:t>
            </a:r>
            <a:r>
              <a:rPr sz="3700" spc="75" dirty="0">
                <a:latin typeface="Gill Sans MT"/>
                <a:cs typeface="Gill Sans MT"/>
              </a:rPr>
              <a:t> </a:t>
            </a:r>
            <a:r>
              <a:rPr sz="3700" spc="140" dirty="0">
                <a:latin typeface="Gill Sans MT"/>
                <a:cs typeface="Gill Sans MT"/>
              </a:rPr>
              <a:t>~1</a:t>
            </a:r>
            <a:r>
              <a:rPr sz="3700" spc="10" dirty="0">
                <a:latin typeface="Gill Sans MT"/>
                <a:cs typeface="Gill Sans MT"/>
              </a:rPr>
              <a:t> </a:t>
            </a:r>
            <a:r>
              <a:rPr sz="3700" spc="-100" dirty="0">
                <a:latin typeface="Gill Sans MT"/>
                <a:cs typeface="Gill Sans MT"/>
              </a:rPr>
              <a:t>km	</a:t>
            </a:r>
            <a:r>
              <a:rPr sz="3700" spc="-85" dirty="0">
                <a:latin typeface="Gill Sans MT"/>
                <a:cs typeface="Gill Sans MT"/>
              </a:rPr>
              <a:t>precision.</a:t>
            </a:r>
            <a:endParaRPr sz="3700" dirty="0">
              <a:latin typeface="Gill Sans MT"/>
              <a:cs typeface="Gill Sans MT"/>
            </a:endParaRPr>
          </a:p>
          <a:p>
            <a:pPr marL="70485">
              <a:lnSpc>
                <a:spcPts val="4370"/>
              </a:lnSpc>
              <a:spcBef>
                <a:spcPts val="1160"/>
              </a:spcBef>
              <a:tabLst>
                <a:tab pos="2345690" algn="l"/>
                <a:tab pos="4888865" algn="l"/>
                <a:tab pos="5415915" algn="l"/>
                <a:tab pos="9063355" algn="l"/>
                <a:tab pos="11191875" algn="l"/>
              </a:tabLst>
            </a:pPr>
            <a:r>
              <a:rPr sz="3700" spc="-780" dirty="0">
                <a:solidFill>
                  <a:srgbClr val="C13521"/>
                </a:solidFill>
                <a:latin typeface="MS UI Gothic"/>
                <a:cs typeface="MS UI Gothic"/>
              </a:rPr>
              <a:t>✴ </a:t>
            </a:r>
            <a:r>
              <a:rPr sz="3700" spc="-495" dirty="0">
                <a:solidFill>
                  <a:srgbClr val="C13521"/>
                </a:solidFill>
                <a:latin typeface="MS UI Gothic"/>
                <a:cs typeface="MS UI Gothic"/>
              </a:rPr>
              <a:t> </a:t>
            </a:r>
            <a:r>
              <a:rPr sz="3700" spc="-45" dirty="0">
                <a:latin typeface="Gill Sans MT"/>
                <a:cs typeface="Gill Sans MT"/>
              </a:rPr>
              <a:t>Magnetic</a:t>
            </a:r>
            <a:r>
              <a:rPr lang="x-none" sz="3700" spc="-45" dirty="0">
                <a:latin typeface="Gill Sans MT"/>
                <a:cs typeface="Gill Sans MT"/>
              </a:rPr>
              <a:t> </a:t>
            </a:r>
            <a:r>
              <a:rPr sz="3700" spc="-35" dirty="0">
                <a:latin typeface="Gill Sans MT"/>
                <a:cs typeface="Gill Sans MT"/>
              </a:rPr>
              <a:t>fields</a:t>
            </a:r>
            <a:r>
              <a:rPr lang="x-none" sz="3700" spc="-35" dirty="0">
                <a:latin typeface="Gill Sans MT"/>
                <a:cs typeface="Gill Sans MT"/>
              </a:rPr>
              <a:t> </a:t>
            </a:r>
            <a:r>
              <a:rPr sz="3700" spc="-100" dirty="0">
                <a:latin typeface="Gill Sans MT"/>
                <a:cs typeface="Gill Sans MT"/>
              </a:rPr>
              <a:t>unlikely</a:t>
            </a:r>
            <a:r>
              <a:rPr lang="x-none" sz="3700" spc="-100" dirty="0">
                <a:latin typeface="Gill Sans MT"/>
                <a:cs typeface="Gill Sans MT"/>
              </a:rPr>
              <a:t> </a:t>
            </a:r>
            <a:r>
              <a:rPr lang="de-DE" sz="3700" spc="-100" dirty="0">
                <a:latin typeface="Gill Sans MT"/>
                <a:cs typeface="Gill Sans MT"/>
              </a:rPr>
              <a:t>t</a:t>
            </a:r>
            <a:r>
              <a:rPr lang="x-none" sz="3700" spc="-100" dirty="0">
                <a:latin typeface="Gill Sans MT"/>
                <a:cs typeface="Gill Sans MT"/>
              </a:rPr>
              <a:t>o </a:t>
            </a:r>
            <a:r>
              <a:rPr sz="3700" spc="15" dirty="0">
                <a:latin typeface="Gill Sans MT"/>
                <a:cs typeface="Gill Sans MT"/>
              </a:rPr>
              <a:t>be</a:t>
            </a:r>
            <a:r>
              <a:rPr lang="x-none" sz="3700" spc="15" dirty="0">
                <a:latin typeface="Gill Sans MT"/>
                <a:cs typeface="Gill Sans MT"/>
              </a:rPr>
              <a:t> </a:t>
            </a:r>
            <a:r>
              <a:rPr sz="3700" spc="-40" dirty="0">
                <a:latin typeface="Gill Sans MT"/>
                <a:cs typeface="Gill Sans MT"/>
              </a:rPr>
              <a:t>detected</a:t>
            </a:r>
            <a:r>
              <a:rPr sz="3700" spc="5" dirty="0">
                <a:latin typeface="Gill Sans MT"/>
                <a:cs typeface="Gill Sans MT"/>
              </a:rPr>
              <a:t> </a:t>
            </a:r>
            <a:r>
              <a:rPr sz="3700" spc="-60" dirty="0">
                <a:latin typeface="Gill Sans MT"/>
                <a:cs typeface="Gill Sans MT"/>
              </a:rPr>
              <a:t>during	</a:t>
            </a:r>
            <a:r>
              <a:rPr sz="3700" spc="-55" dirty="0">
                <a:latin typeface="Gill Sans MT"/>
                <a:cs typeface="Gill Sans MT"/>
              </a:rPr>
              <a:t>the</a:t>
            </a:r>
            <a:r>
              <a:rPr sz="3700" spc="15" dirty="0">
                <a:latin typeface="Gill Sans MT"/>
                <a:cs typeface="Gill Sans MT"/>
              </a:rPr>
              <a:t> </a:t>
            </a:r>
            <a:r>
              <a:rPr sz="3700" spc="-80" dirty="0">
                <a:latin typeface="Gill Sans MT"/>
                <a:cs typeface="Gill Sans MT"/>
              </a:rPr>
              <a:t>inspiral	</a:t>
            </a:r>
            <a:r>
              <a:rPr sz="3700" spc="-55" dirty="0">
                <a:latin typeface="Gill Sans MT"/>
                <a:cs typeface="Gill Sans MT"/>
              </a:rPr>
              <a:t>but</a:t>
            </a:r>
            <a:endParaRPr sz="3700" dirty="0">
              <a:latin typeface="Gill Sans MT"/>
              <a:cs typeface="Gill Sans MT"/>
            </a:endParaRPr>
          </a:p>
          <a:p>
            <a:pPr marL="66675">
              <a:lnSpc>
                <a:spcPts val="4370"/>
              </a:lnSpc>
              <a:tabLst>
                <a:tab pos="7433309" algn="l"/>
                <a:tab pos="8234680" algn="l"/>
                <a:tab pos="8962390" algn="l"/>
              </a:tabLst>
            </a:pPr>
            <a:r>
              <a:rPr sz="3700" spc="5" dirty="0">
                <a:solidFill>
                  <a:srgbClr val="C13521"/>
                </a:solidFill>
                <a:latin typeface="Gill Sans MT"/>
                <a:cs typeface="Gill Sans MT"/>
              </a:rPr>
              <a:t>important </a:t>
            </a:r>
            <a:r>
              <a:rPr sz="3700" spc="-80" dirty="0">
                <a:latin typeface="Gill Sans MT"/>
                <a:cs typeface="Gill Sans MT"/>
              </a:rPr>
              <a:t>after </a:t>
            </a:r>
            <a:r>
              <a:rPr sz="3700" spc="-55" dirty="0">
                <a:latin typeface="Gill Sans MT"/>
                <a:cs typeface="Gill Sans MT"/>
              </a:rPr>
              <a:t>the</a:t>
            </a:r>
            <a:r>
              <a:rPr sz="3700" spc="130" dirty="0">
                <a:latin typeface="Gill Sans MT"/>
                <a:cs typeface="Gill Sans MT"/>
              </a:rPr>
              <a:t> </a:t>
            </a:r>
            <a:r>
              <a:rPr sz="3700" spc="-35" dirty="0">
                <a:latin typeface="Gill Sans MT"/>
                <a:cs typeface="Gill Sans MT"/>
              </a:rPr>
              <a:t>merger:</a:t>
            </a:r>
            <a:r>
              <a:rPr sz="3700" spc="-285" dirty="0">
                <a:latin typeface="Gill Sans MT"/>
                <a:cs typeface="Gill Sans MT"/>
              </a:rPr>
              <a:t> </a:t>
            </a:r>
            <a:r>
              <a:rPr sz="3700" spc="-85" dirty="0">
                <a:latin typeface="Gill Sans MT"/>
                <a:cs typeface="Gill Sans MT"/>
              </a:rPr>
              <a:t>instabilities	</a:t>
            </a:r>
            <a:r>
              <a:rPr sz="3700" spc="-15" dirty="0">
                <a:latin typeface="Gill Sans MT"/>
                <a:cs typeface="Gill Sans MT"/>
              </a:rPr>
              <a:t>and	</a:t>
            </a:r>
            <a:r>
              <a:rPr sz="3700" spc="-25" dirty="0">
                <a:latin typeface="Gill Sans MT"/>
                <a:cs typeface="Gill Sans MT"/>
              </a:rPr>
              <a:t>EM	</a:t>
            </a:r>
            <a:r>
              <a:rPr sz="3700" spc="-60" dirty="0">
                <a:latin typeface="Gill Sans MT"/>
                <a:cs typeface="Gill Sans MT"/>
              </a:rPr>
              <a:t>counterparts.</a:t>
            </a:r>
            <a:endParaRPr sz="3700" dirty="0">
              <a:latin typeface="Gill Sans MT"/>
              <a:cs typeface="Gill Sans MT"/>
            </a:endParaRPr>
          </a:p>
          <a:p>
            <a:pPr marL="15875" marR="269240" indent="-3810">
              <a:lnSpc>
                <a:spcPts val="4200"/>
              </a:lnSpc>
              <a:spcBef>
                <a:spcPts val="1700"/>
              </a:spcBef>
              <a:tabLst>
                <a:tab pos="2340610" algn="l"/>
                <a:tab pos="2969260" algn="l"/>
                <a:tab pos="3496310" algn="l"/>
                <a:tab pos="4276725" algn="l"/>
                <a:tab pos="5013960" algn="l"/>
              </a:tabLst>
            </a:pPr>
            <a:r>
              <a:rPr sz="3700" spc="-100" dirty="0">
                <a:solidFill>
                  <a:srgbClr val="C13521"/>
                </a:solidFill>
                <a:latin typeface="MS UI Gothic"/>
                <a:cs typeface="MS UI Gothic"/>
              </a:rPr>
              <a:t>✴</a:t>
            </a:r>
            <a:r>
              <a:rPr sz="3700" spc="-100" dirty="0">
                <a:solidFill>
                  <a:srgbClr val="C13521"/>
                </a:solidFill>
                <a:latin typeface="Gill Sans MT"/>
                <a:cs typeface="Gill Sans MT"/>
              </a:rPr>
              <a:t>Mergers</a:t>
            </a:r>
            <a:r>
              <a:rPr sz="3700" spc="204" dirty="0">
                <a:solidFill>
                  <a:srgbClr val="C13521"/>
                </a:solidFill>
                <a:latin typeface="Gill Sans MT"/>
                <a:cs typeface="Gill Sans MT"/>
              </a:rPr>
              <a:t> </a:t>
            </a:r>
            <a:r>
              <a:rPr sz="3700" spc="-35" dirty="0">
                <a:latin typeface="Gill Sans MT"/>
                <a:cs typeface="Gill Sans MT"/>
              </a:rPr>
              <a:t>lead	</a:t>
            </a:r>
            <a:r>
              <a:rPr sz="3700" spc="-80" dirty="0">
                <a:latin typeface="Gill Sans MT"/>
                <a:cs typeface="Gill Sans MT"/>
              </a:rPr>
              <a:t>to	</a:t>
            </a:r>
            <a:r>
              <a:rPr sz="3700" spc="-105" dirty="0">
                <a:latin typeface="Gill Sans MT"/>
                <a:cs typeface="Gill Sans MT"/>
              </a:rPr>
              <a:t>tiny	</a:t>
            </a:r>
            <a:r>
              <a:rPr sz="3700" spc="-55" dirty="0">
                <a:latin typeface="Gill Sans MT"/>
                <a:cs typeface="Gill Sans MT"/>
              </a:rPr>
              <a:t>but	</a:t>
            </a:r>
            <a:r>
              <a:rPr sz="3700" spc="-40" dirty="0">
                <a:latin typeface="Gill Sans MT"/>
                <a:cs typeface="Gill Sans MT"/>
              </a:rPr>
              <a:t>important </a:t>
            </a:r>
            <a:r>
              <a:rPr sz="3600" spc="-45" dirty="0">
                <a:solidFill>
                  <a:srgbClr val="942192"/>
                </a:solidFill>
                <a:latin typeface="Gill Sans MT"/>
                <a:cs typeface="Gill Sans MT"/>
              </a:rPr>
              <a:t>ejected </a:t>
            </a:r>
            <a:r>
              <a:rPr sz="3600" spc="-80" dirty="0">
                <a:solidFill>
                  <a:srgbClr val="942192"/>
                </a:solidFill>
                <a:latin typeface="Gill Sans MT"/>
                <a:cs typeface="Gill Sans MT"/>
              </a:rPr>
              <a:t>matter </a:t>
            </a:r>
            <a:r>
              <a:rPr sz="3700" spc="-15" dirty="0">
                <a:latin typeface="Gill Sans MT"/>
                <a:cs typeface="Gill Sans MT"/>
              </a:rPr>
              <a:t>and </a:t>
            </a:r>
            <a:r>
              <a:rPr sz="3700" spc="-85" dirty="0">
                <a:solidFill>
                  <a:srgbClr val="EA21FF"/>
                </a:solidFill>
                <a:latin typeface="Gill Sans MT"/>
                <a:cs typeface="Gill Sans MT"/>
              </a:rPr>
              <a:t>kilo-/  </a:t>
            </a:r>
            <a:r>
              <a:rPr sz="3700" spc="-60" dirty="0">
                <a:solidFill>
                  <a:srgbClr val="EA21FF"/>
                </a:solidFill>
                <a:latin typeface="Gill Sans MT"/>
                <a:cs typeface="Gill Sans MT"/>
              </a:rPr>
              <a:t>macro-nova	</a:t>
            </a:r>
            <a:r>
              <a:rPr sz="3700" spc="-70" dirty="0">
                <a:solidFill>
                  <a:srgbClr val="EA21FF"/>
                </a:solidFill>
                <a:latin typeface="Gill Sans MT"/>
                <a:cs typeface="Gill Sans MT"/>
              </a:rPr>
              <a:t>emission </a:t>
            </a:r>
            <a:r>
              <a:rPr sz="3700" spc="-40" dirty="0">
                <a:solidFill>
                  <a:srgbClr val="EA21FF"/>
                </a:solidFill>
                <a:latin typeface="Gill Sans MT"/>
                <a:cs typeface="Gill Sans MT"/>
              </a:rPr>
              <a:t>- </a:t>
            </a:r>
            <a:r>
              <a:rPr sz="3000" b="1" spc="160" dirty="0">
                <a:solidFill>
                  <a:srgbClr val="FF0E13"/>
                </a:solidFill>
                <a:latin typeface="Gill Sans MT"/>
                <a:cs typeface="Gill Sans MT"/>
              </a:rPr>
              <a:t>“high-</a:t>
            </a:r>
            <a:r>
              <a:rPr sz="3000" b="1" i="1" spc="160" dirty="0">
                <a:solidFill>
                  <a:srgbClr val="FF0E13"/>
                </a:solidFill>
                <a:latin typeface="Gill Sans MT"/>
                <a:cs typeface="Gill Sans MT"/>
              </a:rPr>
              <a:t>A” </a:t>
            </a:r>
            <a:r>
              <a:rPr sz="3000" b="1" spc="145" dirty="0">
                <a:solidFill>
                  <a:srgbClr val="FF0E13"/>
                </a:solidFill>
                <a:latin typeface="Gill Sans MT"/>
                <a:cs typeface="Gill Sans MT"/>
              </a:rPr>
              <a:t>nucleosynthesis </a:t>
            </a:r>
            <a:r>
              <a:rPr sz="3000" b="1" spc="165" dirty="0">
                <a:solidFill>
                  <a:srgbClr val="FF0E13"/>
                </a:solidFill>
                <a:latin typeface="Gill Sans MT"/>
                <a:cs typeface="Gill Sans MT"/>
              </a:rPr>
              <a:t>very</a:t>
            </a:r>
            <a:r>
              <a:rPr sz="3000" b="1" dirty="0">
                <a:solidFill>
                  <a:srgbClr val="FF0E13"/>
                </a:solidFill>
                <a:latin typeface="Gill Sans MT"/>
                <a:cs typeface="Gill Sans MT"/>
              </a:rPr>
              <a:t> </a:t>
            </a:r>
            <a:r>
              <a:rPr sz="3000" b="1" spc="120" dirty="0">
                <a:solidFill>
                  <a:srgbClr val="FF0E13"/>
                </a:solidFill>
                <a:latin typeface="Gill Sans MT"/>
                <a:cs typeface="Gill Sans MT"/>
              </a:rPr>
              <a:t>robust.</a:t>
            </a:r>
            <a:endParaRPr sz="3000" dirty="0">
              <a:latin typeface="Gill Sans MT"/>
              <a:cs typeface="Gill Sans MT"/>
            </a:endParaRPr>
          </a:p>
          <a:p>
            <a:pPr marL="16510">
              <a:lnSpc>
                <a:spcPct val="100000"/>
              </a:lnSpc>
              <a:spcBef>
                <a:spcPts val="2060"/>
              </a:spcBef>
              <a:tabLst>
                <a:tab pos="2762250" algn="l"/>
              </a:tabLst>
            </a:pPr>
            <a:r>
              <a:rPr sz="3700" spc="-90" dirty="0">
                <a:solidFill>
                  <a:srgbClr val="C13521"/>
                </a:solidFill>
                <a:latin typeface="MS UI Gothic"/>
                <a:cs typeface="MS UI Gothic"/>
              </a:rPr>
              <a:t>✴</a:t>
            </a:r>
            <a:r>
              <a:rPr sz="3700" spc="-90" dirty="0">
                <a:solidFill>
                  <a:srgbClr val="C13521"/>
                </a:solidFill>
                <a:latin typeface="Gill Sans MT"/>
                <a:cs typeface="Gill Sans MT"/>
              </a:rPr>
              <a:t>GW170817	</a:t>
            </a:r>
            <a:r>
              <a:rPr sz="3700" spc="-60" dirty="0">
                <a:latin typeface="Gill Sans MT"/>
                <a:cs typeface="Gill Sans MT"/>
              </a:rPr>
              <a:t>provided </a:t>
            </a:r>
            <a:r>
              <a:rPr sz="3700" spc="-30" dirty="0">
                <a:latin typeface="Gill Sans MT"/>
                <a:cs typeface="Gill Sans MT"/>
              </a:rPr>
              <a:t>new </a:t>
            </a:r>
            <a:r>
              <a:rPr sz="3700" spc="-100" dirty="0">
                <a:latin typeface="Gill Sans MT"/>
                <a:cs typeface="Gill Sans MT"/>
              </a:rPr>
              <a:t>limits </a:t>
            </a:r>
            <a:r>
              <a:rPr sz="3700" spc="-40" dirty="0">
                <a:latin typeface="Gill Sans MT"/>
                <a:cs typeface="Gill Sans MT"/>
              </a:rPr>
              <a:t>on </a:t>
            </a:r>
            <a:r>
              <a:rPr sz="3700" spc="-10" dirty="0">
                <a:solidFill>
                  <a:srgbClr val="C13521"/>
                </a:solidFill>
                <a:latin typeface="Gill Sans MT"/>
                <a:cs typeface="Gill Sans MT"/>
              </a:rPr>
              <a:t>maximum </a:t>
            </a:r>
            <a:r>
              <a:rPr sz="3700" spc="-5" dirty="0">
                <a:solidFill>
                  <a:srgbClr val="C13521"/>
                </a:solidFill>
                <a:latin typeface="Gill Sans MT"/>
                <a:cs typeface="Gill Sans MT"/>
              </a:rPr>
              <a:t>mass </a:t>
            </a:r>
            <a:r>
              <a:rPr sz="3700" spc="-15" dirty="0">
                <a:latin typeface="Gill Sans MT"/>
                <a:cs typeface="Gill Sans MT"/>
              </a:rPr>
              <a:t>and</a:t>
            </a:r>
            <a:r>
              <a:rPr sz="3700" spc="225" dirty="0">
                <a:latin typeface="Gill Sans MT"/>
                <a:cs typeface="Gill Sans MT"/>
              </a:rPr>
              <a:t> </a:t>
            </a:r>
            <a:r>
              <a:rPr sz="3700" spc="-5" dirty="0">
                <a:solidFill>
                  <a:srgbClr val="C13521"/>
                </a:solidFill>
                <a:latin typeface="Gill Sans MT"/>
                <a:cs typeface="Gill Sans MT"/>
              </a:rPr>
              <a:t>radii:</a:t>
            </a:r>
            <a:endParaRPr sz="3700" dirty="0">
              <a:latin typeface="Gill Sans MT"/>
              <a:cs typeface="Gill Sans MT"/>
            </a:endParaRPr>
          </a:p>
        </p:txBody>
      </p:sp>
      <p:sp>
        <p:nvSpPr>
          <p:cNvPr id="27" name="object 13">
            <a:extLst>
              <a:ext uri="{FF2B5EF4-FFF2-40B4-BE49-F238E27FC236}">
                <a16:creationId xmlns:a16="http://schemas.microsoft.com/office/drawing/2014/main" id="{C4CAED0E-25A0-4D2F-B1AD-F6B04E5FADA5}"/>
              </a:ext>
            </a:extLst>
          </p:cNvPr>
          <p:cNvSpPr txBox="1"/>
          <p:nvPr/>
        </p:nvSpPr>
        <p:spPr>
          <a:xfrm>
            <a:off x="673100" y="7874000"/>
            <a:ext cx="11659870" cy="1219200"/>
          </a:xfrm>
          <a:prstGeom prst="rect">
            <a:avLst/>
          </a:prstGeom>
        </p:spPr>
        <p:txBody>
          <a:bodyPr vert="horz" wrap="square" lIns="0" tIns="53340" rIns="0" bIns="0" rtlCol="0">
            <a:spAutoFit/>
          </a:bodyPr>
          <a:lstStyle/>
          <a:p>
            <a:pPr marL="457200" marR="5080" indent="-444500">
              <a:lnSpc>
                <a:spcPts val="4600"/>
              </a:lnSpc>
              <a:spcBef>
                <a:spcPts val="420"/>
              </a:spcBef>
              <a:tabLst>
                <a:tab pos="3398520" algn="l"/>
              </a:tabLst>
            </a:pPr>
            <a:r>
              <a:rPr sz="4000" spc="-5" dirty="0">
                <a:latin typeface="Gill Sans MT"/>
                <a:cs typeface="Gill Sans MT"/>
              </a:rPr>
              <a:t>Merging binaries </a:t>
            </a:r>
            <a:r>
              <a:rPr sz="4000" dirty="0">
                <a:latin typeface="Gill Sans MT"/>
                <a:cs typeface="Gill Sans MT"/>
              </a:rPr>
              <a:t>of NSs </a:t>
            </a:r>
            <a:r>
              <a:rPr sz="4000" spc="-30" dirty="0">
                <a:latin typeface="Gill Sans MT"/>
                <a:cs typeface="Gill Sans MT"/>
              </a:rPr>
              <a:t>are </a:t>
            </a:r>
            <a:r>
              <a:rPr sz="4000" spc="-35" dirty="0">
                <a:latin typeface="Gill Sans MT"/>
                <a:cs typeface="Gill Sans MT"/>
              </a:rPr>
              <a:t>Einstein’s </a:t>
            </a:r>
            <a:r>
              <a:rPr sz="4000" spc="-5" dirty="0">
                <a:solidFill>
                  <a:srgbClr val="C13521"/>
                </a:solidFill>
                <a:latin typeface="Gill Sans MT"/>
                <a:cs typeface="Gill Sans MT"/>
              </a:rPr>
              <a:t>richest </a:t>
            </a:r>
            <a:r>
              <a:rPr sz="4000" spc="5" dirty="0">
                <a:solidFill>
                  <a:srgbClr val="C13521"/>
                </a:solidFill>
                <a:latin typeface="Gill Sans MT"/>
                <a:cs typeface="Gill Sans MT"/>
              </a:rPr>
              <a:t>laboratory:  </a:t>
            </a:r>
            <a:r>
              <a:rPr sz="4000" spc="-5" dirty="0">
                <a:latin typeface="Gill Sans MT"/>
                <a:cs typeface="Gill Sans MT"/>
              </a:rPr>
              <a:t>GWs,</a:t>
            </a:r>
            <a:r>
              <a:rPr sz="4000" spc="-390" dirty="0">
                <a:latin typeface="Gill Sans MT"/>
                <a:cs typeface="Gill Sans MT"/>
              </a:rPr>
              <a:t> </a:t>
            </a:r>
            <a:r>
              <a:rPr sz="4000" spc="-10" dirty="0">
                <a:latin typeface="Gill Sans MT"/>
                <a:cs typeface="Gill Sans MT"/>
              </a:rPr>
              <a:t>nuclear	</a:t>
            </a:r>
            <a:r>
              <a:rPr sz="4000" spc="-20" dirty="0">
                <a:latin typeface="Gill Sans MT"/>
                <a:cs typeface="Gill Sans MT"/>
              </a:rPr>
              <a:t>physics, </a:t>
            </a:r>
            <a:r>
              <a:rPr sz="4000" spc="-25" dirty="0">
                <a:latin typeface="Gill Sans MT"/>
                <a:cs typeface="Gill Sans MT"/>
              </a:rPr>
              <a:t>astrophysic: more </a:t>
            </a:r>
            <a:r>
              <a:rPr sz="4000" dirty="0">
                <a:latin typeface="Gill Sans MT"/>
                <a:cs typeface="Gill Sans MT"/>
              </a:rPr>
              <a:t>to</a:t>
            </a:r>
            <a:r>
              <a:rPr sz="4000" spc="-755" dirty="0">
                <a:latin typeface="Gill Sans MT"/>
                <a:cs typeface="Gill Sans MT"/>
              </a:rPr>
              <a:t> </a:t>
            </a:r>
            <a:r>
              <a:rPr sz="4000" spc="-5" dirty="0">
                <a:latin typeface="Gill Sans MT"/>
                <a:cs typeface="Gill Sans MT"/>
              </a:rPr>
              <a:t>come!…</a:t>
            </a:r>
            <a:endParaRPr sz="4000" dirty="0">
              <a:latin typeface="Gill Sans MT"/>
              <a:cs typeface="Gill Sans MT"/>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B1696-43B6-407E-9207-5F59AB74FC64}"/>
              </a:ext>
            </a:extLst>
          </p:cNvPr>
          <p:cNvSpPr>
            <a:spLocks noGrp="1"/>
          </p:cNvSpPr>
          <p:nvPr>
            <p:ph type="title"/>
          </p:nvPr>
        </p:nvSpPr>
        <p:spPr/>
        <p:txBody>
          <a:bodyPr/>
          <a:lstStyle/>
          <a:p>
            <a:endParaRPr lang="de-DE" dirty="0"/>
          </a:p>
        </p:txBody>
      </p:sp>
      <p:pic>
        <p:nvPicPr>
          <p:cNvPr id="4" name="Grafik 3">
            <a:extLst>
              <a:ext uri="{FF2B5EF4-FFF2-40B4-BE49-F238E27FC236}">
                <a16:creationId xmlns:a16="http://schemas.microsoft.com/office/drawing/2014/main" id="{FF9E6AAF-2660-4055-AC32-4B6994688E06}"/>
              </a:ext>
            </a:extLst>
          </p:cNvPr>
          <p:cNvPicPr>
            <a:picLocks noChangeAspect="1"/>
          </p:cNvPicPr>
          <p:nvPr/>
        </p:nvPicPr>
        <p:blipFill>
          <a:blip r:embed="rId2"/>
          <a:stretch>
            <a:fillRect/>
          </a:stretch>
        </p:blipFill>
        <p:spPr>
          <a:xfrm>
            <a:off x="406400" y="2257425"/>
            <a:ext cx="12192000" cy="5238750"/>
          </a:xfrm>
          <a:prstGeom prst="rect">
            <a:avLst/>
          </a:prstGeom>
        </p:spPr>
      </p:pic>
      <p:pic>
        <p:nvPicPr>
          <p:cNvPr id="5" name="Grafik 4">
            <a:extLst>
              <a:ext uri="{FF2B5EF4-FFF2-40B4-BE49-F238E27FC236}">
                <a16:creationId xmlns:a16="http://schemas.microsoft.com/office/drawing/2014/main" id="{7103633C-46B7-40FA-92FF-E67785D4022A}"/>
              </a:ext>
            </a:extLst>
          </p:cNvPr>
          <p:cNvPicPr>
            <a:picLocks noChangeAspect="1"/>
          </p:cNvPicPr>
          <p:nvPr/>
        </p:nvPicPr>
        <p:blipFill>
          <a:blip r:embed="rId2"/>
          <a:stretch>
            <a:fillRect/>
          </a:stretch>
        </p:blipFill>
        <p:spPr>
          <a:xfrm>
            <a:off x="-1056168" y="-535468"/>
            <a:ext cx="17891051" cy="8212175"/>
          </a:xfrm>
          <a:prstGeom prst="rect">
            <a:avLst/>
          </a:prstGeom>
        </p:spPr>
      </p:pic>
      <p:sp>
        <p:nvSpPr>
          <p:cNvPr id="3" name="Textplatzhalter 2">
            <a:extLst>
              <a:ext uri="{FF2B5EF4-FFF2-40B4-BE49-F238E27FC236}">
                <a16:creationId xmlns:a16="http://schemas.microsoft.com/office/drawing/2014/main" id="{C5CF36BE-FF0E-49E5-9317-12DD8A2EF875}"/>
              </a:ext>
            </a:extLst>
          </p:cNvPr>
          <p:cNvSpPr>
            <a:spLocks noGrp="1"/>
          </p:cNvSpPr>
          <p:nvPr>
            <p:ph type="body" idx="1"/>
          </p:nvPr>
        </p:nvSpPr>
        <p:spPr>
          <a:xfrm>
            <a:off x="1913860" y="2140688"/>
            <a:ext cx="8286307" cy="5656521"/>
          </a:xfrm>
        </p:spPr>
        <p:txBody>
          <a:bodyPr/>
          <a:lstStyle/>
          <a:p>
            <a:endParaRPr lang="de-DE" sz="4800" dirty="0"/>
          </a:p>
        </p:txBody>
      </p:sp>
      <p:sp>
        <p:nvSpPr>
          <p:cNvPr id="6" name="Textfeld 5">
            <a:extLst>
              <a:ext uri="{FF2B5EF4-FFF2-40B4-BE49-F238E27FC236}">
                <a16:creationId xmlns:a16="http://schemas.microsoft.com/office/drawing/2014/main" id="{14EE5ABA-3423-4702-8A08-B34B82F39619}"/>
              </a:ext>
            </a:extLst>
          </p:cNvPr>
          <p:cNvSpPr txBox="1"/>
          <p:nvPr/>
        </p:nvSpPr>
        <p:spPr>
          <a:xfrm>
            <a:off x="155945" y="-101156"/>
            <a:ext cx="3120322"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4000" b="0" i="0" u="none" strike="noStrike" cap="none" spc="0" normalizeH="0" baseline="0" dirty="0">
                <a:ln>
                  <a:noFill/>
                </a:ln>
                <a:solidFill>
                  <a:srgbClr val="00B0F0"/>
                </a:solidFill>
                <a:effectLst/>
                <a:uFillTx/>
                <a:latin typeface="Helvetica"/>
                <a:ea typeface="Helvetica"/>
                <a:cs typeface="Helvetica"/>
                <a:sym typeface="Helvetica"/>
              </a:rPr>
              <a:t>Summary:</a:t>
            </a:r>
          </a:p>
          <a:p>
            <a:pPr marL="0" marR="0" indent="0" algn="l" defTabSz="457200" rtl="0" fontAlgn="auto" latinLnBrk="0" hangingPunct="0">
              <a:lnSpc>
                <a:spcPct val="100000"/>
              </a:lnSpc>
              <a:spcBef>
                <a:spcPts val="0"/>
              </a:spcBef>
              <a:spcAft>
                <a:spcPts val="0"/>
              </a:spcAft>
              <a:buClrTx/>
              <a:buSzTx/>
              <a:buFontTx/>
              <a:buNone/>
              <a:tabLst/>
            </a:pPr>
            <a:endParaRPr kumimoji="0" lang="de-DE" sz="4000" b="0" i="0" u="none" strike="noStrike" cap="none" spc="0" normalizeH="0" baseline="0" dirty="0">
              <a:ln>
                <a:noFill/>
              </a:ln>
              <a:solidFill>
                <a:srgbClr val="00B0F0"/>
              </a:solidFill>
              <a:effectLst/>
              <a:uFillTx/>
              <a:latin typeface="Helvetica"/>
              <a:ea typeface="Helvetica"/>
              <a:cs typeface="Helvetica"/>
              <a:sym typeface="Helvetica"/>
            </a:endParaRPr>
          </a:p>
          <a:p>
            <a:pPr marL="0" marR="0" indent="0" algn="l" defTabSz="457200" rtl="0" fontAlgn="auto" latinLnBrk="0" hangingPunct="0">
              <a:lnSpc>
                <a:spcPct val="100000"/>
              </a:lnSpc>
              <a:spcBef>
                <a:spcPts val="0"/>
              </a:spcBef>
              <a:spcAft>
                <a:spcPts val="0"/>
              </a:spcAft>
              <a:buClrTx/>
              <a:buSzTx/>
              <a:buFontTx/>
              <a:buNone/>
              <a:tabLst/>
            </a:pPr>
            <a:r>
              <a:rPr kumimoji="0" lang="de-DE" sz="4000" b="0" i="0" u="none" strike="noStrike" cap="none" spc="0" normalizeH="0" baseline="0" dirty="0">
                <a:ln>
                  <a:noFill/>
                </a:ln>
                <a:solidFill>
                  <a:srgbClr val="00B0F0"/>
                </a:solidFill>
                <a:effectLst/>
                <a:uFillTx/>
                <a:latin typeface="Helvetica"/>
                <a:ea typeface="Helvetica"/>
                <a:cs typeface="Helvetica"/>
                <a:sym typeface="Helvetica"/>
              </a:rPr>
              <a:t>T(n), S/A in</a:t>
            </a:r>
          </a:p>
          <a:p>
            <a:pPr marL="0" marR="0" indent="0" algn="l" defTabSz="457200" rtl="0" fontAlgn="auto" latinLnBrk="0" hangingPunct="0">
              <a:lnSpc>
                <a:spcPct val="100000"/>
              </a:lnSpc>
              <a:spcBef>
                <a:spcPts val="0"/>
              </a:spcBef>
              <a:spcAft>
                <a:spcPts val="0"/>
              </a:spcAft>
              <a:buClrTx/>
              <a:buSzTx/>
              <a:buFontTx/>
              <a:buNone/>
              <a:tabLst/>
            </a:pPr>
            <a:r>
              <a:rPr kumimoji="0" lang="de-DE" sz="4000" b="0" i="0" u="none" strike="noStrike" cap="none" spc="0" normalizeH="0" baseline="0" dirty="0">
                <a:ln>
                  <a:noFill/>
                </a:ln>
                <a:solidFill>
                  <a:srgbClr val="00B0F0"/>
                </a:solidFill>
                <a:effectLst/>
                <a:uFillTx/>
                <a:latin typeface="Helvetica"/>
                <a:ea typeface="Helvetica"/>
                <a:cs typeface="Helvetica"/>
                <a:sym typeface="Helvetica"/>
              </a:rPr>
              <a:t>Binary</a:t>
            </a:r>
          </a:p>
          <a:p>
            <a:pPr marL="0" marR="0" indent="0" algn="l" defTabSz="457200" rtl="0" fontAlgn="auto" latinLnBrk="0" hangingPunct="0">
              <a:lnSpc>
                <a:spcPct val="100000"/>
              </a:lnSpc>
              <a:spcBef>
                <a:spcPts val="0"/>
              </a:spcBef>
              <a:spcAft>
                <a:spcPts val="0"/>
              </a:spcAft>
              <a:buClrTx/>
              <a:buSzTx/>
              <a:buFontTx/>
              <a:buNone/>
              <a:tabLst/>
            </a:pPr>
            <a:r>
              <a:rPr kumimoji="0" lang="de-DE" sz="4000" b="1" i="0" u="none" strike="noStrike" cap="none" spc="0" normalizeH="0" baseline="0" dirty="0">
                <a:ln>
                  <a:noFill/>
                </a:ln>
                <a:solidFill>
                  <a:srgbClr val="FF0000"/>
                </a:solidFill>
                <a:effectLst/>
                <a:uFillTx/>
                <a:latin typeface="Helvetica"/>
                <a:ea typeface="Helvetica"/>
                <a:cs typeface="Helvetica"/>
                <a:sym typeface="Helvetica"/>
              </a:rPr>
              <a:t>Neutron </a:t>
            </a:r>
          </a:p>
          <a:p>
            <a:pPr marL="0" marR="0" indent="0" algn="l" defTabSz="457200" rtl="0" fontAlgn="auto" latinLnBrk="0" hangingPunct="0">
              <a:lnSpc>
                <a:spcPct val="100000"/>
              </a:lnSpc>
              <a:spcBef>
                <a:spcPts val="0"/>
              </a:spcBef>
              <a:spcAft>
                <a:spcPts val="0"/>
              </a:spcAft>
              <a:buClrTx/>
              <a:buSzTx/>
              <a:buFontTx/>
              <a:buNone/>
              <a:tabLst/>
            </a:pPr>
            <a:r>
              <a:rPr kumimoji="0" lang="de-DE" sz="4000" b="1" i="0" u="none" strike="noStrike" cap="none" spc="0" normalizeH="0" baseline="0" dirty="0">
                <a:ln>
                  <a:noFill/>
                </a:ln>
                <a:solidFill>
                  <a:srgbClr val="FF0000"/>
                </a:solidFill>
                <a:effectLst/>
                <a:uFillTx/>
                <a:latin typeface="Helvetica"/>
                <a:ea typeface="Helvetica"/>
                <a:cs typeface="Helvetica"/>
                <a:sym typeface="Helvetica"/>
              </a:rPr>
              <a:t>Star </a:t>
            </a:r>
          </a:p>
          <a:p>
            <a:pPr marL="0" marR="0" indent="0" algn="l" defTabSz="457200" rtl="0" fontAlgn="auto" latinLnBrk="0" hangingPunct="0">
              <a:lnSpc>
                <a:spcPct val="100000"/>
              </a:lnSpc>
              <a:spcBef>
                <a:spcPts val="0"/>
              </a:spcBef>
              <a:spcAft>
                <a:spcPts val="0"/>
              </a:spcAft>
              <a:buClrTx/>
              <a:buSzTx/>
              <a:buFontTx/>
              <a:buNone/>
              <a:tabLst/>
            </a:pPr>
            <a:r>
              <a:rPr kumimoji="0" lang="de-DE" sz="4000" b="0" i="0" u="none" strike="noStrike" cap="none" spc="0" normalizeH="0" baseline="0" dirty="0" err="1">
                <a:ln>
                  <a:noFill/>
                </a:ln>
                <a:solidFill>
                  <a:srgbClr val="00B0F0"/>
                </a:solidFill>
                <a:effectLst/>
                <a:uFillTx/>
                <a:latin typeface="Helvetica"/>
                <a:ea typeface="Helvetica"/>
                <a:cs typeface="Helvetica"/>
                <a:sym typeface="Helvetica"/>
              </a:rPr>
              <a:t>Collision</a:t>
            </a:r>
            <a:endParaRPr kumimoji="0" lang="de-DE" sz="4000" b="0" i="0" u="none" strike="noStrike" cap="none" spc="0" normalizeH="0" baseline="0" dirty="0">
              <a:ln>
                <a:noFill/>
              </a:ln>
              <a:solidFill>
                <a:srgbClr val="00B0F0"/>
              </a:solidFill>
              <a:effectLst/>
              <a:uFillTx/>
              <a:latin typeface="Helvetica"/>
              <a:ea typeface="Helvetica"/>
              <a:cs typeface="Helvetica"/>
              <a:sym typeface="Helvetica"/>
            </a:endParaRPr>
          </a:p>
          <a:p>
            <a:pPr marL="0" marR="0" indent="0" algn="l" defTabSz="457200" rtl="0" fontAlgn="auto" latinLnBrk="0" hangingPunct="0">
              <a:lnSpc>
                <a:spcPct val="100000"/>
              </a:lnSpc>
              <a:spcBef>
                <a:spcPts val="0"/>
              </a:spcBef>
              <a:spcAft>
                <a:spcPts val="0"/>
              </a:spcAft>
              <a:buClrTx/>
              <a:buSzTx/>
              <a:buFontTx/>
              <a:buNone/>
              <a:tabLst/>
            </a:pPr>
            <a:r>
              <a:rPr kumimoji="0" lang="de-DE" sz="4000" b="0" i="0" u="none" strike="noStrike" cap="none" spc="0" normalizeH="0" baseline="0" dirty="0">
                <a:ln>
                  <a:noFill/>
                </a:ln>
                <a:solidFill>
                  <a:srgbClr val="00B0F0"/>
                </a:solidFill>
                <a:effectLst/>
                <a:uFillTx/>
                <a:latin typeface="Helvetica"/>
                <a:ea typeface="Helvetica"/>
                <a:cs typeface="Helvetica"/>
                <a:sym typeface="Helvetica"/>
              </a:rPr>
              <a:t> </a:t>
            </a:r>
          </a:p>
          <a:p>
            <a:pPr marL="0" marR="0" indent="0" algn="l" defTabSz="457200" rtl="0" fontAlgn="auto" latinLnBrk="0" hangingPunct="0">
              <a:lnSpc>
                <a:spcPct val="100000"/>
              </a:lnSpc>
              <a:spcBef>
                <a:spcPts val="0"/>
              </a:spcBef>
              <a:spcAft>
                <a:spcPts val="0"/>
              </a:spcAft>
              <a:buClrTx/>
              <a:buSzTx/>
              <a:buFontTx/>
              <a:buNone/>
              <a:tabLst/>
            </a:pPr>
            <a:r>
              <a:rPr lang="de-DE" sz="4000" dirty="0">
                <a:solidFill>
                  <a:srgbClr val="00B0F0"/>
                </a:solidFill>
              </a:rPr>
              <a:t>T(n), S/A in</a:t>
            </a:r>
          </a:p>
          <a:p>
            <a:pPr marL="0" marR="0" indent="0" algn="l" defTabSz="457200" rtl="0" fontAlgn="auto" latinLnBrk="0" hangingPunct="0">
              <a:lnSpc>
                <a:spcPct val="100000"/>
              </a:lnSpc>
              <a:spcBef>
                <a:spcPts val="0"/>
              </a:spcBef>
              <a:spcAft>
                <a:spcPts val="0"/>
              </a:spcAft>
              <a:buClrTx/>
              <a:buSzTx/>
              <a:buFontTx/>
              <a:buNone/>
              <a:tabLst/>
            </a:pPr>
            <a:r>
              <a:rPr lang="de-DE" sz="4000" dirty="0">
                <a:solidFill>
                  <a:srgbClr val="00B0F0"/>
                </a:solidFill>
              </a:rPr>
              <a:t>Binary </a:t>
            </a:r>
          </a:p>
          <a:p>
            <a:pPr marL="0" marR="0" indent="0" algn="l" defTabSz="457200" rtl="0" fontAlgn="auto" latinLnBrk="0" hangingPunct="0">
              <a:lnSpc>
                <a:spcPct val="100000"/>
              </a:lnSpc>
              <a:spcBef>
                <a:spcPts val="0"/>
              </a:spcBef>
              <a:spcAft>
                <a:spcPts val="0"/>
              </a:spcAft>
              <a:buClrTx/>
              <a:buSzTx/>
              <a:buFontTx/>
              <a:buNone/>
              <a:tabLst/>
            </a:pPr>
            <a:r>
              <a:rPr lang="de-DE" sz="4000" b="1" dirty="0">
                <a:solidFill>
                  <a:srgbClr val="FF0000"/>
                </a:solidFill>
              </a:rPr>
              <a:t>Heavy Ion</a:t>
            </a:r>
          </a:p>
          <a:p>
            <a:pPr marL="0" marR="0" indent="0" algn="l" defTabSz="457200" rtl="0" fontAlgn="auto" latinLnBrk="0" hangingPunct="0">
              <a:lnSpc>
                <a:spcPct val="100000"/>
              </a:lnSpc>
              <a:spcBef>
                <a:spcPts val="0"/>
              </a:spcBef>
              <a:spcAft>
                <a:spcPts val="0"/>
              </a:spcAft>
              <a:buClrTx/>
              <a:buSzTx/>
              <a:buFontTx/>
              <a:buNone/>
              <a:tabLst/>
            </a:pPr>
            <a:r>
              <a:rPr lang="de-DE" sz="4000" dirty="0" err="1">
                <a:solidFill>
                  <a:srgbClr val="00B0F0"/>
                </a:solidFill>
              </a:rPr>
              <a:t>Collision</a:t>
            </a:r>
            <a:r>
              <a:rPr lang="de-DE" sz="4000" dirty="0">
                <a:solidFill>
                  <a:srgbClr val="00B0F0"/>
                </a:solidFill>
              </a:rPr>
              <a:t> </a:t>
            </a:r>
            <a:endParaRPr kumimoji="0" lang="de-DE" sz="4000" b="0" i="0" u="none" strike="noStrike" cap="none" spc="0" normalizeH="0" baseline="0" dirty="0">
              <a:ln>
                <a:noFill/>
              </a:ln>
              <a:solidFill>
                <a:srgbClr val="00B0F0"/>
              </a:solidFill>
              <a:effectLst/>
              <a:uFillTx/>
              <a:latin typeface="Helvetica"/>
              <a:ea typeface="Helvetica"/>
              <a:cs typeface="Helvetica"/>
              <a:sym typeface="Helvetica"/>
            </a:endParaRPr>
          </a:p>
        </p:txBody>
      </p:sp>
      <p:sp>
        <p:nvSpPr>
          <p:cNvPr id="7" name="Textfeld 6">
            <a:extLst>
              <a:ext uri="{FF2B5EF4-FFF2-40B4-BE49-F238E27FC236}">
                <a16:creationId xmlns:a16="http://schemas.microsoft.com/office/drawing/2014/main" id="{2F123E26-C4D7-4268-9F29-02E7897294FB}"/>
              </a:ext>
            </a:extLst>
          </p:cNvPr>
          <p:cNvSpPr txBox="1"/>
          <p:nvPr/>
        </p:nvSpPr>
        <p:spPr>
          <a:xfrm>
            <a:off x="2575441" y="7505870"/>
            <a:ext cx="1064201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3200" b="0" i="0" u="none" strike="noStrike" cap="none" spc="0" normalizeH="0" baseline="0" dirty="0">
                <a:ln>
                  <a:noFill/>
                </a:ln>
                <a:solidFill>
                  <a:srgbClr val="0070C0"/>
                </a:solidFill>
                <a:effectLst/>
                <a:uFillTx/>
                <a:latin typeface="Helvetica"/>
                <a:ea typeface="Helvetica"/>
                <a:cs typeface="Helvetica"/>
                <a:sym typeface="Helvetica"/>
              </a:rPr>
              <a:t>Neutron Star     S/A </a:t>
            </a:r>
            <a:r>
              <a:rPr kumimoji="0" lang="de-DE" sz="3200" b="0" i="0" u="none" strike="noStrike" cap="none" spc="0" normalizeH="0" dirty="0">
                <a:ln>
                  <a:noFill/>
                </a:ln>
                <a:solidFill>
                  <a:srgbClr val="0070C0"/>
                </a:solidFill>
                <a:effectLst/>
                <a:uFillTx/>
                <a:latin typeface="Helvetica"/>
                <a:ea typeface="Helvetica"/>
                <a:cs typeface="Helvetica"/>
                <a:sym typeface="Helvetica"/>
              </a:rPr>
              <a:t>&gt;</a:t>
            </a:r>
            <a:r>
              <a:rPr lang="de-DE" sz="3200" baseline="0" dirty="0">
                <a:solidFill>
                  <a:srgbClr val="0070C0"/>
                </a:solidFill>
              </a:rPr>
              <a:t> 2,</a:t>
            </a:r>
            <a:r>
              <a:rPr kumimoji="0" lang="de-DE" sz="3200" b="0" i="0" u="none" strike="noStrike" cap="none" spc="0" normalizeH="0" baseline="0" dirty="0">
                <a:ln>
                  <a:noFill/>
                </a:ln>
                <a:solidFill>
                  <a:srgbClr val="0070C0"/>
                </a:solidFill>
                <a:effectLst/>
                <a:uFillTx/>
                <a:latin typeface="Helvetica"/>
                <a:ea typeface="Helvetica"/>
                <a:cs typeface="Helvetica"/>
                <a:sym typeface="Helvetica"/>
              </a:rPr>
              <a:t> </a:t>
            </a:r>
            <a:r>
              <a:rPr kumimoji="0" lang="de-DE" sz="3200" b="0" i="0" u="none" strike="noStrike" cap="none" spc="0" normalizeH="0" baseline="0" dirty="0" err="1">
                <a:ln>
                  <a:noFill/>
                </a:ln>
                <a:solidFill>
                  <a:srgbClr val="0070C0"/>
                </a:solidFill>
                <a:effectLst/>
                <a:uFillTx/>
                <a:latin typeface="Helvetica"/>
                <a:ea typeface="Helvetica"/>
                <a:cs typeface="Helvetica"/>
                <a:sym typeface="Helvetica"/>
              </a:rPr>
              <a:t>increases</a:t>
            </a:r>
            <a:r>
              <a:rPr kumimoji="0" lang="de-DE" sz="3200" b="0" i="0" u="none" strike="noStrike" cap="none" spc="0" normalizeH="0" baseline="0" dirty="0">
                <a:ln>
                  <a:noFill/>
                </a:ln>
                <a:solidFill>
                  <a:srgbClr val="0070C0"/>
                </a:solidFill>
                <a:effectLst/>
                <a:uFillTx/>
                <a:latin typeface="Helvetica"/>
                <a:ea typeface="Helvetica"/>
                <a:cs typeface="Helvetica"/>
                <a:sym typeface="Helvetica"/>
              </a:rPr>
              <a:t> </a:t>
            </a:r>
            <a:r>
              <a:rPr kumimoji="0" lang="de-DE" sz="3200" b="0" i="0" u="none" strike="noStrike" cap="none" spc="0" normalizeH="0" baseline="0" dirty="0" err="1">
                <a:ln>
                  <a:noFill/>
                </a:ln>
                <a:solidFill>
                  <a:srgbClr val="0070C0"/>
                </a:solidFill>
                <a:effectLst/>
                <a:uFillTx/>
                <a:latin typeface="Helvetica"/>
                <a:ea typeface="Helvetica"/>
                <a:cs typeface="Helvetica"/>
                <a:sym typeface="Helvetica"/>
              </a:rPr>
              <a:t>with</a:t>
            </a:r>
            <a:r>
              <a:rPr kumimoji="0" lang="de-DE" sz="3200" b="0" i="0" u="none" strike="noStrike" cap="none" spc="0" normalizeH="0" baseline="0" dirty="0">
                <a:ln>
                  <a:noFill/>
                </a:ln>
                <a:solidFill>
                  <a:srgbClr val="0070C0"/>
                </a:solidFill>
                <a:effectLst/>
                <a:uFillTx/>
                <a:latin typeface="Helvetica"/>
                <a:ea typeface="Helvetica"/>
                <a:cs typeface="Helvetica"/>
                <a:sym typeface="Helvetica"/>
              </a:rPr>
              <a:t> NS </a:t>
            </a:r>
            <a:r>
              <a:rPr kumimoji="0" lang="de-DE" sz="3200" b="0" i="0" u="none" strike="noStrike" cap="none" spc="0" normalizeH="0" baseline="0" dirty="0" err="1">
                <a:ln>
                  <a:noFill/>
                </a:ln>
                <a:solidFill>
                  <a:srgbClr val="0070C0"/>
                </a:solidFill>
                <a:effectLst/>
                <a:uFillTx/>
                <a:latin typeface="Helvetica"/>
                <a:ea typeface="Helvetica"/>
                <a:cs typeface="Helvetica"/>
                <a:sym typeface="Helvetica"/>
              </a:rPr>
              <a:t>mass</a:t>
            </a:r>
            <a:r>
              <a:rPr kumimoji="0" lang="de-DE" sz="3200" b="0" i="0" u="none" strike="noStrike" cap="none" spc="0" normalizeH="0" baseline="0" dirty="0">
                <a:ln>
                  <a:noFill/>
                </a:ln>
                <a:solidFill>
                  <a:srgbClr val="0070C0"/>
                </a:solidFill>
                <a:effectLst/>
                <a:uFillTx/>
                <a:latin typeface="Helvetica"/>
                <a:ea typeface="Helvetica"/>
                <a:cs typeface="Helvetica"/>
                <a:sym typeface="Helvetica"/>
              </a:rPr>
              <a:t> </a:t>
            </a:r>
          </a:p>
          <a:p>
            <a:pPr marL="0" marR="0" indent="0" algn="l" defTabSz="457200" rtl="0" fontAlgn="auto" latinLnBrk="0" hangingPunct="0">
              <a:lnSpc>
                <a:spcPct val="100000"/>
              </a:lnSpc>
              <a:spcBef>
                <a:spcPts val="0"/>
              </a:spcBef>
              <a:spcAft>
                <a:spcPts val="0"/>
              </a:spcAft>
              <a:buClrTx/>
              <a:buSzTx/>
              <a:buFontTx/>
              <a:buNone/>
              <a:tabLst/>
            </a:pPr>
            <a:r>
              <a:rPr lang="de-DE" sz="3200" dirty="0">
                <a:solidFill>
                  <a:srgbClr val="0070C0"/>
                </a:solidFill>
              </a:rPr>
              <a:t>GSI/FAIR          S/A &gt; 2, </a:t>
            </a:r>
            <a:r>
              <a:rPr lang="de-DE" sz="3200" dirty="0" err="1">
                <a:solidFill>
                  <a:srgbClr val="0070C0"/>
                </a:solidFill>
              </a:rPr>
              <a:t>increases</a:t>
            </a:r>
            <a:r>
              <a:rPr lang="de-DE" sz="3200" dirty="0">
                <a:solidFill>
                  <a:srgbClr val="0070C0"/>
                </a:solidFill>
              </a:rPr>
              <a:t> </a:t>
            </a:r>
            <a:r>
              <a:rPr lang="de-DE" sz="3200" dirty="0" err="1">
                <a:solidFill>
                  <a:srgbClr val="0070C0"/>
                </a:solidFill>
              </a:rPr>
              <a:t>with</a:t>
            </a:r>
            <a:r>
              <a:rPr lang="de-DE" sz="3200" dirty="0">
                <a:solidFill>
                  <a:srgbClr val="0070C0"/>
                </a:solidFill>
              </a:rPr>
              <a:t> E_LAB</a:t>
            </a:r>
          </a:p>
          <a:p>
            <a:pPr marL="0" marR="0" indent="0" algn="l" defTabSz="457200" rtl="0" fontAlgn="auto" latinLnBrk="0" hangingPunct="0">
              <a:lnSpc>
                <a:spcPct val="100000"/>
              </a:lnSpc>
              <a:spcBef>
                <a:spcPts val="0"/>
              </a:spcBef>
              <a:spcAft>
                <a:spcPts val="0"/>
              </a:spcAft>
              <a:buClrTx/>
              <a:buSzTx/>
              <a:buFontTx/>
              <a:buNone/>
              <a:tabLst/>
            </a:pPr>
            <a:r>
              <a:rPr lang="de-DE" sz="3200" dirty="0">
                <a:solidFill>
                  <a:srgbClr val="0070C0"/>
                </a:solidFill>
              </a:rPr>
              <a:t>Tune   </a:t>
            </a:r>
            <a:r>
              <a:rPr lang="de-DE" sz="3600" b="1" dirty="0">
                <a:solidFill>
                  <a:srgbClr val="FF0000"/>
                </a:solidFill>
              </a:rPr>
              <a:t>Kern-Kern =&gt; Stern-Stern </a:t>
            </a:r>
            <a:r>
              <a:rPr lang="de-DE" sz="3600" b="1" dirty="0" err="1">
                <a:solidFill>
                  <a:srgbClr val="FF0000"/>
                </a:solidFill>
              </a:rPr>
              <a:t>EoS</a:t>
            </a:r>
            <a:r>
              <a:rPr lang="de-DE" sz="3600" b="1" dirty="0">
                <a:solidFill>
                  <a:srgbClr val="FF0000"/>
                </a:solidFill>
              </a:rPr>
              <a:t> in </a:t>
            </a:r>
            <a:r>
              <a:rPr lang="de-DE" sz="3600" b="1" dirty="0" err="1">
                <a:solidFill>
                  <a:srgbClr val="FF0000"/>
                </a:solidFill>
              </a:rPr>
              <a:t>the</a:t>
            </a:r>
            <a:r>
              <a:rPr lang="de-DE" sz="3600" b="1" dirty="0">
                <a:solidFill>
                  <a:srgbClr val="FF0000"/>
                </a:solidFill>
              </a:rPr>
              <a:t> LAB!</a:t>
            </a:r>
            <a:endParaRPr kumimoji="0" lang="de-DE" sz="3200" b="1" i="0" u="none" strike="noStrike" cap="none" spc="0" normalizeH="0" baseline="0" dirty="0">
              <a:ln>
                <a:noFill/>
              </a:ln>
              <a:solidFill>
                <a:srgbClr val="FF0000"/>
              </a:solidFill>
              <a:effectLst/>
              <a:uFillTx/>
              <a:latin typeface="Helvetica"/>
              <a:ea typeface="Helvetica"/>
              <a:cs typeface="Helvetica"/>
              <a:sym typeface="Helvetica"/>
            </a:endParaRPr>
          </a:p>
        </p:txBody>
      </p:sp>
      <p:sp>
        <p:nvSpPr>
          <p:cNvPr id="8" name="Textfeld 7">
            <a:extLst>
              <a:ext uri="{FF2B5EF4-FFF2-40B4-BE49-F238E27FC236}">
                <a16:creationId xmlns:a16="http://schemas.microsoft.com/office/drawing/2014/main" id="{03765B90-4203-4016-951F-713C0EDDE597}"/>
              </a:ext>
            </a:extLst>
          </p:cNvPr>
          <p:cNvSpPr txBox="1"/>
          <p:nvPr/>
        </p:nvSpPr>
        <p:spPr>
          <a:xfrm>
            <a:off x="262266" y="9097010"/>
            <a:ext cx="887422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de-DE" sz="3600" b="0" i="0" u="none" strike="noStrike" cap="none" spc="0" normalizeH="0" baseline="0" dirty="0" err="1">
                <a:ln>
                  <a:noFill/>
                </a:ln>
                <a:solidFill>
                  <a:srgbClr val="000000"/>
                </a:solidFill>
                <a:effectLst/>
                <a:uFillTx/>
                <a:latin typeface="Helvetica"/>
                <a:ea typeface="Helvetica"/>
                <a:cs typeface="Helvetica"/>
                <a:sym typeface="Helvetica"/>
              </a:rPr>
              <a:t>E.Most</a:t>
            </a:r>
            <a:r>
              <a:rPr kumimoji="0" lang="de-DE" sz="3600" b="0" i="0" u="none" strike="noStrike" cap="none" spc="0" normalizeH="0" baseline="0" dirty="0">
                <a:ln>
                  <a:noFill/>
                </a:ln>
                <a:solidFill>
                  <a:srgbClr val="000000"/>
                </a:solidFill>
                <a:effectLst/>
                <a:uFillTx/>
                <a:latin typeface="Helvetica"/>
                <a:ea typeface="Helvetica"/>
                <a:cs typeface="Helvetica"/>
                <a:sym typeface="Helvetica"/>
              </a:rPr>
              <a:t>, </a:t>
            </a:r>
            <a:r>
              <a:rPr lang="de-DE" sz="3600" dirty="0" err="1"/>
              <a:t>A.Motornenko</a:t>
            </a:r>
            <a:r>
              <a:rPr lang="de-DE" sz="3600" dirty="0"/>
              <a:t>, J. Steinheimer et al</a:t>
            </a:r>
            <a:endParaRPr kumimoji="0" lang="de-DE" sz="3600" b="0" i="0" u="none" strike="noStrike" cap="none" spc="0" normalizeH="0" baseline="0" dirty="0">
              <a:ln>
                <a:noFill/>
              </a:ln>
              <a:solidFill>
                <a:srgbClr val="000000"/>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171228971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 name="Shape 1502"/>
          <p:cNvSpPr>
            <a:spLocks noGrp="1"/>
          </p:cNvSpPr>
          <p:nvPr>
            <p:ph type="title"/>
          </p:nvPr>
        </p:nvSpPr>
        <p:spPr>
          <a:xfrm>
            <a:off x="-1" y="26453"/>
            <a:ext cx="13004801" cy="1015041"/>
          </a:xfrm>
          <a:prstGeom prst="rect">
            <a:avLst/>
          </a:prstGeom>
        </p:spPr>
        <p:txBody>
          <a:bodyPr/>
          <a:lstStyle/>
          <a:p>
            <a:r>
              <a:rPr lang="en-US" dirty="0"/>
              <a:t>    Chiral Mean Field description of QCD matter</a:t>
            </a:r>
          </a:p>
        </p:txBody>
      </p:sp>
      <p:sp>
        <p:nvSpPr>
          <p:cNvPr id="1503" name="Shape 1503"/>
          <p:cNvSpPr>
            <a:spLocks noGrp="1"/>
          </p:cNvSpPr>
          <p:nvPr>
            <p:ph type="sldNum" sz="quarter" idx="2"/>
          </p:nvPr>
        </p:nvSpPr>
        <p:spPr>
          <a:xfrm>
            <a:off x="12450370" y="9142267"/>
            <a:ext cx="470522" cy="47595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
        <p:nvSpPr>
          <p:cNvPr id="1504" name="Shape 1504"/>
          <p:cNvSpPr/>
          <p:nvPr/>
        </p:nvSpPr>
        <p:spPr>
          <a:xfrm>
            <a:off x="558293" y="1560533"/>
            <a:ext cx="12078081" cy="6238047"/>
          </a:xfrm>
          <a:prstGeom prst="rect">
            <a:avLst/>
          </a:prstGeom>
          <a:ln w="12700">
            <a:miter lim="400000"/>
          </a:ln>
          <a:extLst>
            <a:ext uri="{C572A759-6A51-4108-AA02-DFA0A04FC94B}">
              <ma14:wrappingTextBoxFlag xmlns:ma14="http://schemas.microsoft.com/office/mac/drawingml/2011/main" xmlns="" val="1"/>
            </a:ext>
          </a:extLst>
        </p:spPr>
        <p:txBody>
          <a:bodyPr lIns="130026" tIns="130026" rIns="130026" bIns="130026">
            <a:spAutoFit/>
          </a:bodyPr>
          <a:lstStyle/>
          <a:p>
            <a:pPr marL="599440" indent="-497840" defTabSz="1300480">
              <a:buClr>
                <a:srgbClr val="000000"/>
              </a:buClr>
              <a:buSzPts val="2800"/>
              <a:buFont typeface="Helvetica Neue"/>
              <a:buChar char="●"/>
              <a:defRPr sz="2800" b="1">
                <a:latin typeface="Helvetica Neue"/>
                <a:ea typeface="Helvetica Neue"/>
                <a:cs typeface="Helvetica Neue"/>
                <a:sym typeface="Helvetica Neue"/>
              </a:defRPr>
            </a:pPr>
            <a:r>
              <a:t>Chiral SU(3) parity-doublet quark-hadron mean-field model</a:t>
            </a:r>
            <a:r>
              <a:rPr b="0"/>
              <a:t> — </a:t>
            </a:r>
            <a:r>
              <a:rPr b="0">
                <a:solidFill>
                  <a:srgbClr val="CC4125"/>
                </a:solidFill>
              </a:rPr>
              <a:t>unified phenomenological approach</a:t>
            </a:r>
            <a:r>
              <a:rPr b="0"/>
              <a:t> to model QCD thermodynamics at wide range of scales;</a:t>
            </a:r>
          </a:p>
          <a:p>
            <a:pPr marL="599440" indent="-497840" defTabSz="1300480">
              <a:buClr>
                <a:srgbClr val="000000"/>
              </a:buClr>
              <a:buSzPts val="2800"/>
              <a:buFont typeface="Helvetica Neue"/>
              <a:buChar char="●"/>
              <a:defRPr sz="2800">
                <a:latin typeface="Helvetica Neue"/>
                <a:ea typeface="Helvetica Neue"/>
                <a:cs typeface="Helvetica Neue"/>
                <a:sym typeface="Helvetica Neue"/>
              </a:defRPr>
            </a:pPr>
            <a:r>
              <a:t>𝝁</a:t>
            </a:r>
            <a:r>
              <a:rPr baseline="-19571"/>
              <a:t>B</a:t>
            </a:r>
            <a:r>
              <a:t>=0 lattice QCD data is used to constrain parameters of model’s quark sector;</a:t>
            </a:r>
          </a:p>
          <a:p>
            <a:pPr marL="599440" indent="-497840" defTabSz="1300480">
              <a:buClr>
                <a:srgbClr val="000000"/>
              </a:buClr>
              <a:buSzPts val="2800"/>
              <a:buFont typeface="Helvetica Neue"/>
              <a:buChar char="●"/>
              <a:defRPr sz="2800">
                <a:solidFill>
                  <a:srgbClr val="CC4125"/>
                </a:solidFill>
                <a:latin typeface="Helvetica Neue"/>
                <a:ea typeface="Helvetica Neue"/>
                <a:cs typeface="Helvetica Neue"/>
                <a:sym typeface="Helvetica Neue"/>
              </a:defRPr>
            </a:pPr>
            <a:r>
              <a:t>Nuclear liquid-vapor</a:t>
            </a:r>
            <a:r>
              <a:rPr>
                <a:solidFill>
                  <a:srgbClr val="000000"/>
                </a:solidFill>
              </a:rPr>
              <a:t> phase transition gives strong signals in fluctuations even at 𝝁</a:t>
            </a:r>
            <a:r>
              <a:rPr baseline="-19571">
                <a:solidFill>
                  <a:srgbClr val="000000"/>
                </a:solidFill>
              </a:rPr>
              <a:t>B</a:t>
            </a:r>
            <a:r>
              <a:rPr>
                <a:solidFill>
                  <a:srgbClr val="000000"/>
                </a:solidFill>
              </a:rPr>
              <a:t>=0;</a:t>
            </a:r>
          </a:p>
          <a:p>
            <a:pPr marL="599440" indent="-497840" defTabSz="1300480">
              <a:buClr>
                <a:srgbClr val="000000"/>
              </a:buClr>
              <a:buSzPts val="2800"/>
              <a:buFont typeface="Helvetica Neue"/>
              <a:buChar char="●"/>
              <a:defRPr sz="2800">
                <a:latin typeface="Helvetica Neue"/>
                <a:ea typeface="Helvetica Neue"/>
                <a:cs typeface="Helvetica Neue"/>
                <a:sym typeface="Helvetica Neue"/>
              </a:defRPr>
            </a:pPr>
            <a:r>
              <a:t>Chiral symmetry restoration and transition to quark-dominated phase are at very </a:t>
            </a:r>
            <a:r>
              <a:rPr>
                <a:solidFill>
                  <a:srgbClr val="4A86E8"/>
                </a:solidFill>
              </a:rPr>
              <a:t>high 𝝁</a:t>
            </a:r>
            <a:r>
              <a:rPr baseline="-19571">
                <a:solidFill>
                  <a:srgbClr val="4A86E8"/>
                </a:solidFill>
              </a:rPr>
              <a:t>B </a:t>
            </a:r>
            <a:r>
              <a:rPr>
                <a:solidFill>
                  <a:srgbClr val="4A86E8"/>
                </a:solidFill>
              </a:rPr>
              <a:t>and/or T</a:t>
            </a:r>
            <a:r>
              <a:t>;</a:t>
            </a:r>
          </a:p>
          <a:p>
            <a:pPr marL="599440" indent="-497840" defTabSz="1300480">
              <a:buClr>
                <a:srgbClr val="000000"/>
              </a:buClr>
              <a:buSzPts val="2800"/>
              <a:buFont typeface="Helvetica Neue"/>
              <a:buChar char="●"/>
              <a:defRPr sz="2800">
                <a:latin typeface="Helvetica Neue"/>
                <a:ea typeface="Helvetica Neue"/>
                <a:cs typeface="Helvetica Neue"/>
                <a:sym typeface="Helvetica Neue"/>
              </a:defRPr>
            </a:pPr>
            <a:r>
              <a:t>Model produces neutron stars in </a:t>
            </a:r>
            <a:r>
              <a:rPr>
                <a:solidFill>
                  <a:srgbClr val="CC4125"/>
                </a:solidFill>
              </a:rPr>
              <a:t>agreement</a:t>
            </a:r>
            <a:r>
              <a:rPr>
                <a:solidFill>
                  <a:srgbClr val="A61C00"/>
                </a:solidFill>
              </a:rPr>
              <a:t> </a:t>
            </a:r>
            <a:r>
              <a:t>with modern constraints;</a:t>
            </a:r>
          </a:p>
          <a:p>
            <a:pPr marL="599440" indent="-497840" defTabSz="1300480">
              <a:buClr>
                <a:srgbClr val="000000"/>
              </a:buClr>
              <a:buSzPts val="2800"/>
              <a:buFont typeface="Helvetica Neue"/>
              <a:buChar char="●"/>
              <a:defRPr sz="2800">
                <a:latin typeface="Helvetica Neue"/>
                <a:ea typeface="Helvetica Neue"/>
                <a:cs typeface="Helvetica Neue"/>
                <a:sym typeface="Helvetica Neue"/>
              </a:defRPr>
            </a:pPr>
            <a:r>
              <a:t>Model’s EoS can be used as an input for both finite T and T=0 </a:t>
            </a:r>
            <a:r>
              <a:rPr>
                <a:solidFill>
                  <a:srgbClr val="CC4125"/>
                </a:solidFill>
              </a:rPr>
              <a:t>neutron star physics</a:t>
            </a:r>
          </a:p>
          <a:p>
            <a:pPr marL="599440" indent="-497840" defTabSz="1300480">
              <a:buClr>
                <a:srgbClr val="000000"/>
              </a:buClr>
              <a:buSzPts val="2800"/>
              <a:buFont typeface="Helvetica Neue"/>
              <a:buChar char="●"/>
              <a:defRPr sz="2800">
                <a:latin typeface="Helvetica Neue"/>
                <a:ea typeface="Helvetica Neue"/>
                <a:cs typeface="Helvetica Neue"/>
                <a:sym typeface="Helvetica Neue"/>
              </a:defRPr>
            </a:pPr>
            <a:r>
              <a:t>… as well as for hydro simulations of heavy ions collisions.</a:t>
            </a:r>
          </a:p>
        </p:txBody>
      </p:sp>
      <p:sp>
        <p:nvSpPr>
          <p:cNvPr id="1505" name="Shape 1505"/>
          <p:cNvSpPr/>
          <p:nvPr/>
        </p:nvSpPr>
        <p:spPr>
          <a:xfrm>
            <a:off x="360814" y="7338013"/>
            <a:ext cx="12560078" cy="1555253"/>
          </a:xfrm>
          <a:prstGeom prst="rect">
            <a:avLst/>
          </a:prstGeom>
          <a:ln w="12700">
            <a:miter lim="400000"/>
          </a:ln>
          <a:extLst>
            <a:ext uri="{C572A759-6A51-4108-AA02-DFA0A04FC94B}">
              <ma14:wrappingTextBoxFlag xmlns:ma14="http://schemas.microsoft.com/office/mac/drawingml/2011/main" xmlns="" val="1"/>
            </a:ext>
          </a:extLst>
        </p:spPr>
        <p:txBody>
          <a:bodyPr wrap="square" lIns="130026" tIns="130026" rIns="130026" bIns="130026" anchor="t">
            <a:spAutoFit/>
          </a:bodyPr>
          <a:lstStyle>
            <a:lvl1pPr algn="ctr" defTabSz="1300480">
              <a:defRPr sz="4200">
                <a:solidFill>
                  <a:srgbClr val="EB5600"/>
                </a:solidFill>
                <a:latin typeface="Helvetica Neue"/>
                <a:ea typeface="Helvetica Neue"/>
                <a:cs typeface="Helvetica Neue"/>
                <a:sym typeface="Helvetica Neue"/>
              </a:defRPr>
            </a:lvl1pPr>
          </a:lstStyle>
          <a:p>
            <a:r>
              <a:rPr lang="en-US" dirty="0"/>
              <a:t>Stefan Schramm: “That is most of what is known about QCD phenomenology”</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p:nvPr/>
        </p:nvSpPr>
        <p:spPr>
          <a:xfrm>
            <a:off x="100907" y="8129138"/>
            <a:ext cx="8038400" cy="559787"/>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30027" tIns="130027" rIns="130027" bIns="130027" anchor="ctr" anchorCtr="0">
            <a:noAutofit/>
          </a:bodyPr>
          <a:lstStyle/>
          <a:p>
            <a:endParaRPr sz="1707"/>
          </a:p>
        </p:txBody>
      </p:sp>
      <p:pic>
        <p:nvPicPr>
          <p:cNvPr id="92" name="Google Shape;92;p14"/>
          <p:cNvPicPr preferRelativeResize="0"/>
          <p:nvPr/>
        </p:nvPicPr>
        <p:blipFill>
          <a:blip r:embed="rId3">
            <a:alphaModFix/>
          </a:blip>
          <a:stretch>
            <a:fillRect/>
          </a:stretch>
        </p:blipFill>
        <p:spPr>
          <a:xfrm>
            <a:off x="4120017" y="2434827"/>
            <a:ext cx="5187322" cy="3800229"/>
          </a:xfrm>
          <a:prstGeom prst="rect">
            <a:avLst/>
          </a:prstGeom>
          <a:noFill/>
          <a:ln>
            <a:noFill/>
          </a:ln>
        </p:spPr>
      </p:pic>
      <p:sp>
        <p:nvSpPr>
          <p:cNvPr id="93" name="Google Shape;93;p14"/>
          <p:cNvSpPr txBox="1">
            <a:spLocks noGrp="1"/>
          </p:cNvSpPr>
          <p:nvPr>
            <p:ph type="title"/>
          </p:nvPr>
        </p:nvSpPr>
        <p:spPr>
          <a:xfrm>
            <a:off x="558400" y="1239040"/>
            <a:ext cx="11887787" cy="761173"/>
          </a:xfrm>
          <a:prstGeom prst="rect">
            <a:avLst/>
          </a:prstGeom>
        </p:spPr>
        <p:txBody>
          <a:bodyPr spcFirstLastPara="1" wrap="square" lIns="130027" tIns="130027" rIns="130027" bIns="130027" anchor="t" anchorCtr="0">
            <a:noAutofit/>
          </a:bodyPr>
          <a:lstStyle/>
          <a:p>
            <a:pPr marL="0" algn="l"/>
            <a:r>
              <a:rPr lang="en"/>
              <a:t>QCD phenomenology for the EoS</a:t>
            </a:r>
            <a:endParaRPr/>
          </a:p>
          <a:p>
            <a:pPr marL="0" algn="l"/>
            <a:endParaRPr/>
          </a:p>
        </p:txBody>
      </p:sp>
      <p:sp>
        <p:nvSpPr>
          <p:cNvPr id="94" name="Google Shape;94;p14"/>
          <p:cNvSpPr txBox="1">
            <a:spLocks noGrp="1"/>
          </p:cNvSpPr>
          <p:nvPr>
            <p:ph type="sldNum" idx="12"/>
          </p:nvPr>
        </p:nvSpPr>
        <p:spPr>
          <a:xfrm>
            <a:off x="12140519" y="7974543"/>
            <a:ext cx="780373" cy="559787"/>
          </a:xfrm>
          <a:prstGeom prst="rect">
            <a:avLst/>
          </a:prstGeom>
        </p:spPr>
        <p:txBody>
          <a:bodyPr spcFirstLastPara="1" wrap="square" lIns="130027" tIns="130027" rIns="130027" bIns="130027" anchor="ctr" anchorCtr="0">
            <a:noAutofit/>
          </a:bodyPr>
          <a:lstStyle/>
          <a:p>
            <a:pPr algn="r"/>
            <a:fld id="{00000000-1234-1234-1234-123412341234}" type="slidenum">
              <a:rPr lang="en"/>
              <a:pPr algn="r"/>
              <a:t>5</a:t>
            </a:fld>
            <a:endParaRPr/>
          </a:p>
        </p:txBody>
      </p:sp>
      <p:sp>
        <p:nvSpPr>
          <p:cNvPr id="95" name="Google Shape;95;p14"/>
          <p:cNvSpPr txBox="1"/>
          <p:nvPr/>
        </p:nvSpPr>
        <p:spPr>
          <a:xfrm>
            <a:off x="5326827" y="6010205"/>
            <a:ext cx="3000747" cy="928853"/>
          </a:xfrm>
          <a:prstGeom prst="rect">
            <a:avLst/>
          </a:prstGeom>
          <a:noFill/>
          <a:ln>
            <a:noFill/>
          </a:ln>
        </p:spPr>
        <p:txBody>
          <a:bodyPr spcFirstLastPara="1" wrap="square" lIns="130027" tIns="130027" rIns="130027" bIns="130027" anchor="t" anchorCtr="0">
            <a:noAutofit/>
          </a:bodyPr>
          <a:lstStyle/>
          <a:p>
            <a:r>
              <a:rPr lang="en" sz="1707" b="1">
                <a:latin typeface="Ubuntu"/>
                <a:ea typeface="Ubuntu"/>
                <a:cs typeface="Ubuntu"/>
                <a:sym typeface="Ubuntu"/>
              </a:rPr>
              <a:t>Hadron Resonance Gas</a:t>
            </a:r>
            <a:endParaRPr sz="1707" b="1">
              <a:latin typeface="Ubuntu"/>
              <a:ea typeface="Ubuntu"/>
              <a:cs typeface="Ubuntu"/>
              <a:sym typeface="Ubuntu"/>
            </a:endParaRPr>
          </a:p>
          <a:p>
            <a:r>
              <a:rPr lang="en" sz="1707" b="1">
                <a:latin typeface="Ubuntu"/>
                <a:ea typeface="Ubuntu"/>
                <a:cs typeface="Ubuntu"/>
                <a:sym typeface="Ubuntu"/>
              </a:rPr>
              <a:t> </a:t>
            </a:r>
            <a:endParaRPr sz="1707" b="1">
              <a:latin typeface="Ubuntu"/>
              <a:ea typeface="Ubuntu"/>
              <a:cs typeface="Ubuntu"/>
              <a:sym typeface="Ubuntu"/>
            </a:endParaRPr>
          </a:p>
        </p:txBody>
      </p:sp>
      <p:sp>
        <p:nvSpPr>
          <p:cNvPr id="96" name="Google Shape;96;p14"/>
          <p:cNvSpPr txBox="1"/>
          <p:nvPr/>
        </p:nvSpPr>
        <p:spPr>
          <a:xfrm>
            <a:off x="291449" y="5081351"/>
            <a:ext cx="5000107" cy="928853"/>
          </a:xfrm>
          <a:prstGeom prst="rect">
            <a:avLst/>
          </a:prstGeom>
          <a:noFill/>
          <a:ln>
            <a:noFill/>
          </a:ln>
        </p:spPr>
        <p:txBody>
          <a:bodyPr spcFirstLastPara="1" wrap="square" lIns="130027" tIns="130027" rIns="130027" bIns="130027" anchor="t" anchorCtr="0">
            <a:noAutofit/>
          </a:bodyPr>
          <a:lstStyle/>
          <a:p>
            <a:r>
              <a:rPr lang="en" sz="1707" b="1">
                <a:latin typeface="Ubuntu"/>
                <a:ea typeface="Ubuntu"/>
                <a:cs typeface="Ubuntu"/>
                <a:sym typeface="Ubuntu"/>
              </a:rPr>
              <a:t>Parity doubling </a:t>
            </a:r>
            <a:r>
              <a:rPr lang="en" sz="1422" i="1">
                <a:latin typeface="Helvetica Neue"/>
                <a:ea typeface="Helvetica Neue"/>
                <a:cs typeface="Helvetica Neue"/>
                <a:sym typeface="Helvetica Neue"/>
              </a:rPr>
              <a:t>G. Aarts et al., 1710.08294</a:t>
            </a:r>
            <a:endParaRPr sz="1422" b="1">
              <a:latin typeface="Ubuntu"/>
              <a:ea typeface="Ubuntu"/>
              <a:cs typeface="Ubuntu"/>
              <a:sym typeface="Ubuntu"/>
            </a:endParaRPr>
          </a:p>
        </p:txBody>
      </p:sp>
      <p:sp>
        <p:nvSpPr>
          <p:cNvPr id="97" name="Google Shape;97;p14"/>
          <p:cNvSpPr txBox="1"/>
          <p:nvPr/>
        </p:nvSpPr>
        <p:spPr>
          <a:xfrm>
            <a:off x="9146062" y="5159787"/>
            <a:ext cx="4092160" cy="928853"/>
          </a:xfrm>
          <a:prstGeom prst="rect">
            <a:avLst/>
          </a:prstGeom>
          <a:noFill/>
          <a:ln>
            <a:noFill/>
          </a:ln>
        </p:spPr>
        <p:txBody>
          <a:bodyPr spcFirstLastPara="1" wrap="square" lIns="130027" tIns="130027" rIns="130027" bIns="130027" anchor="t" anchorCtr="0">
            <a:noAutofit/>
          </a:bodyPr>
          <a:lstStyle/>
          <a:p>
            <a:r>
              <a:rPr lang="en" sz="1707" b="1">
                <a:latin typeface="Ubuntu"/>
                <a:ea typeface="Ubuntu"/>
                <a:cs typeface="Ubuntu"/>
                <a:sym typeface="Ubuntu"/>
              </a:rPr>
              <a:t>Nuclear matter properties</a:t>
            </a:r>
            <a:endParaRPr sz="1707" b="1">
              <a:latin typeface="Ubuntu"/>
              <a:ea typeface="Ubuntu"/>
              <a:cs typeface="Ubuntu"/>
              <a:sym typeface="Ubuntu"/>
            </a:endParaRPr>
          </a:p>
          <a:p>
            <a:r>
              <a:rPr lang="en" sz="1422" i="1">
                <a:latin typeface="Helvetica Neue"/>
                <a:ea typeface="Helvetica Neue"/>
                <a:cs typeface="Helvetica Neue"/>
                <a:sym typeface="Helvetica Neue"/>
              </a:rPr>
              <a:t> J. Pochodzalla et al., Phys.Rev.Lett. 75 (1995) </a:t>
            </a:r>
            <a:endParaRPr sz="1422" i="1">
              <a:latin typeface="Helvetica Neue"/>
              <a:ea typeface="Helvetica Neue"/>
              <a:cs typeface="Helvetica Neue"/>
              <a:sym typeface="Helvetica Neue"/>
            </a:endParaRPr>
          </a:p>
          <a:p>
            <a:r>
              <a:rPr lang="en" sz="1422" i="1">
                <a:latin typeface="Helvetica Neue"/>
                <a:ea typeface="Helvetica Neue"/>
                <a:cs typeface="Helvetica Neue"/>
                <a:sym typeface="Helvetica Neue"/>
              </a:rPr>
              <a:t> V. Vovchenko et al., 1506.05763</a:t>
            </a:r>
            <a:endParaRPr sz="1422" i="1">
              <a:latin typeface="Helvetica Neue"/>
              <a:ea typeface="Helvetica Neue"/>
              <a:cs typeface="Helvetica Neue"/>
              <a:sym typeface="Helvetica Neue"/>
            </a:endParaRPr>
          </a:p>
          <a:p>
            <a:pPr algn="ctr"/>
            <a:endParaRPr sz="1707" b="1">
              <a:latin typeface="Ubuntu"/>
              <a:ea typeface="Ubuntu"/>
              <a:cs typeface="Ubuntu"/>
              <a:sym typeface="Ubuntu"/>
            </a:endParaRPr>
          </a:p>
        </p:txBody>
      </p:sp>
      <p:sp>
        <p:nvSpPr>
          <p:cNvPr id="98" name="Google Shape;98;p14"/>
          <p:cNvSpPr txBox="1"/>
          <p:nvPr/>
        </p:nvSpPr>
        <p:spPr>
          <a:xfrm>
            <a:off x="9344000" y="1999680"/>
            <a:ext cx="3586133" cy="928853"/>
          </a:xfrm>
          <a:prstGeom prst="rect">
            <a:avLst/>
          </a:prstGeom>
          <a:noFill/>
          <a:ln>
            <a:noFill/>
          </a:ln>
        </p:spPr>
        <p:txBody>
          <a:bodyPr spcFirstLastPara="1" wrap="square" lIns="130027" tIns="130027" rIns="130027" bIns="130027" anchor="t" anchorCtr="0">
            <a:noAutofit/>
          </a:bodyPr>
          <a:lstStyle/>
          <a:p>
            <a:pPr algn="ctr"/>
            <a:r>
              <a:rPr lang="en" sz="1707" b="1">
                <a:latin typeface="Ubuntu"/>
                <a:ea typeface="Ubuntu"/>
                <a:cs typeface="Ubuntu"/>
                <a:sym typeface="Ubuntu"/>
              </a:rPr>
              <a:t>Stefan-Boltzmann limit T=0</a:t>
            </a:r>
            <a:endParaRPr sz="1707" b="1">
              <a:latin typeface="Ubuntu"/>
              <a:ea typeface="Ubuntu"/>
              <a:cs typeface="Ubuntu"/>
              <a:sym typeface="Ubuntu"/>
            </a:endParaRPr>
          </a:p>
        </p:txBody>
      </p:sp>
      <p:pic>
        <p:nvPicPr>
          <p:cNvPr id="99" name="Google Shape;99;p14"/>
          <p:cNvPicPr preferRelativeResize="0"/>
          <p:nvPr/>
        </p:nvPicPr>
        <p:blipFill>
          <a:blip r:embed="rId4">
            <a:alphaModFix/>
          </a:blip>
          <a:stretch>
            <a:fillRect/>
          </a:stretch>
        </p:blipFill>
        <p:spPr>
          <a:xfrm>
            <a:off x="9255136" y="2892336"/>
            <a:ext cx="3441293" cy="2429902"/>
          </a:xfrm>
          <a:prstGeom prst="rect">
            <a:avLst/>
          </a:prstGeom>
          <a:noFill/>
          <a:ln>
            <a:noFill/>
          </a:ln>
        </p:spPr>
      </p:pic>
      <p:sp>
        <p:nvSpPr>
          <p:cNvPr id="100" name="Google Shape;100;p14"/>
          <p:cNvSpPr txBox="1"/>
          <p:nvPr/>
        </p:nvSpPr>
        <p:spPr>
          <a:xfrm>
            <a:off x="9801671" y="2308373"/>
            <a:ext cx="4092160" cy="331520"/>
          </a:xfrm>
          <a:prstGeom prst="rect">
            <a:avLst/>
          </a:prstGeom>
          <a:noFill/>
          <a:ln>
            <a:noFill/>
          </a:ln>
        </p:spPr>
        <p:txBody>
          <a:bodyPr spcFirstLastPara="1" wrap="square" lIns="130027" tIns="130027" rIns="130027" bIns="130027" anchor="t" anchorCtr="0">
            <a:noAutofit/>
          </a:bodyPr>
          <a:lstStyle/>
          <a:p>
            <a:r>
              <a:rPr lang="en" sz="1422" i="1">
                <a:latin typeface="Helvetica Neue"/>
                <a:ea typeface="Helvetica Neue"/>
                <a:cs typeface="Helvetica Neue"/>
                <a:sym typeface="Helvetica Neue"/>
              </a:rPr>
              <a:t>A. Kurkela, P. Romatschke,</a:t>
            </a:r>
            <a:endParaRPr sz="1422" i="1">
              <a:latin typeface="Helvetica Neue"/>
              <a:ea typeface="Helvetica Neue"/>
              <a:cs typeface="Helvetica Neue"/>
              <a:sym typeface="Helvetica Neue"/>
            </a:endParaRPr>
          </a:p>
          <a:p>
            <a:r>
              <a:rPr lang="en" sz="1422" i="1">
                <a:latin typeface="Helvetica Neue"/>
                <a:ea typeface="Helvetica Neue"/>
                <a:cs typeface="Helvetica Neue"/>
                <a:sym typeface="Helvetica Neue"/>
              </a:rPr>
              <a:t> A. Vuorinen,  0912.1856</a:t>
            </a:r>
            <a:endParaRPr sz="1422" i="1">
              <a:latin typeface="Helvetica Neue"/>
              <a:ea typeface="Helvetica Neue"/>
              <a:cs typeface="Helvetica Neue"/>
              <a:sym typeface="Helvetica Neue"/>
            </a:endParaRPr>
          </a:p>
          <a:p>
            <a:endParaRPr sz="1422" i="1">
              <a:latin typeface="Helvetica Neue"/>
              <a:ea typeface="Helvetica Neue"/>
              <a:cs typeface="Helvetica Neue"/>
              <a:sym typeface="Helvetica Neue"/>
            </a:endParaRPr>
          </a:p>
        </p:txBody>
      </p:sp>
      <p:grpSp>
        <p:nvGrpSpPr>
          <p:cNvPr id="101" name="Google Shape;101;p14"/>
          <p:cNvGrpSpPr/>
          <p:nvPr/>
        </p:nvGrpSpPr>
        <p:grpSpPr>
          <a:xfrm>
            <a:off x="814898" y="2000213"/>
            <a:ext cx="6673493" cy="2876584"/>
            <a:chOff x="776075" y="549150"/>
            <a:chExt cx="4692300" cy="2022598"/>
          </a:xfrm>
        </p:grpSpPr>
        <p:sp>
          <p:nvSpPr>
            <p:cNvPr id="102" name="Google Shape;102;p14"/>
            <p:cNvSpPr txBox="1"/>
            <p:nvPr/>
          </p:nvSpPr>
          <p:spPr>
            <a:xfrm>
              <a:off x="776075" y="549150"/>
              <a:ext cx="4692300" cy="653100"/>
            </a:xfrm>
            <a:prstGeom prst="rect">
              <a:avLst/>
            </a:prstGeom>
            <a:noFill/>
            <a:ln>
              <a:noFill/>
            </a:ln>
          </p:spPr>
          <p:txBody>
            <a:bodyPr spcFirstLastPara="1" wrap="square" lIns="130027" tIns="130027" rIns="130027" bIns="130027" anchor="t" anchorCtr="0">
              <a:noAutofit/>
            </a:bodyPr>
            <a:lstStyle/>
            <a:p>
              <a:r>
                <a:rPr lang="en" sz="1707" b="1">
                  <a:latin typeface="Ubuntu"/>
                  <a:ea typeface="Ubuntu"/>
                  <a:cs typeface="Ubuntu"/>
                  <a:sym typeface="Ubuntu"/>
                </a:rPr>
                <a:t>Stefan-Boltzmann limit </a:t>
              </a:r>
              <a:r>
                <a:rPr lang="en" sz="1707" b="1" i="1">
                  <a:latin typeface="Ubuntu"/>
                  <a:ea typeface="Ubuntu"/>
                  <a:cs typeface="Ubuntu"/>
                  <a:sym typeface="Ubuntu"/>
                </a:rPr>
                <a:t>μ</a:t>
              </a:r>
              <a:r>
                <a:rPr lang="en" sz="1707" b="1" baseline="-25000">
                  <a:latin typeface="Ubuntu"/>
                  <a:ea typeface="Ubuntu"/>
                  <a:cs typeface="Ubuntu"/>
                  <a:sym typeface="Ubuntu"/>
                </a:rPr>
                <a:t>B</a:t>
              </a:r>
              <a:r>
                <a:rPr lang="en" sz="1707" b="1">
                  <a:latin typeface="Ubuntu"/>
                  <a:ea typeface="Ubuntu"/>
                  <a:cs typeface="Ubuntu"/>
                  <a:sym typeface="Ubuntu"/>
                </a:rPr>
                <a:t>=0  </a:t>
              </a:r>
              <a:r>
                <a:rPr lang="en" sz="1422" i="1">
                  <a:latin typeface="Helvetica Neue"/>
                  <a:ea typeface="Helvetica Neue"/>
                  <a:cs typeface="Helvetica Neue"/>
                  <a:sym typeface="Helvetica Neue"/>
                </a:rPr>
                <a:t>HotQCD, 1407.6387</a:t>
              </a:r>
              <a:endParaRPr sz="1422" b="1">
                <a:latin typeface="Ubuntu"/>
                <a:ea typeface="Ubuntu"/>
                <a:cs typeface="Ubuntu"/>
                <a:sym typeface="Ubuntu"/>
              </a:endParaRPr>
            </a:p>
          </p:txBody>
        </p:sp>
        <p:pic>
          <p:nvPicPr>
            <p:cNvPr id="103" name="Google Shape;103;p14"/>
            <p:cNvPicPr preferRelativeResize="0"/>
            <p:nvPr/>
          </p:nvPicPr>
          <p:blipFill>
            <a:blip r:embed="rId5">
              <a:alphaModFix/>
            </a:blip>
            <a:stretch>
              <a:fillRect/>
            </a:stretch>
          </p:blipFill>
          <p:spPr>
            <a:xfrm>
              <a:off x="776075" y="863213"/>
              <a:ext cx="2281326" cy="1708536"/>
            </a:xfrm>
            <a:prstGeom prst="rect">
              <a:avLst/>
            </a:prstGeom>
            <a:noFill/>
            <a:ln>
              <a:noFill/>
            </a:ln>
          </p:spPr>
        </p:pic>
      </p:grpSp>
      <p:pic>
        <p:nvPicPr>
          <p:cNvPr id="104" name="Google Shape;104;p14"/>
          <p:cNvPicPr preferRelativeResize="0"/>
          <p:nvPr/>
        </p:nvPicPr>
        <p:blipFill>
          <a:blip r:embed="rId6">
            <a:alphaModFix/>
          </a:blip>
          <a:stretch>
            <a:fillRect/>
          </a:stretch>
        </p:blipFill>
        <p:spPr>
          <a:xfrm>
            <a:off x="291449" y="5597724"/>
            <a:ext cx="3585937" cy="2796806"/>
          </a:xfrm>
          <a:prstGeom prst="rect">
            <a:avLst/>
          </a:prstGeom>
          <a:noFill/>
          <a:ln>
            <a:noFill/>
          </a:ln>
        </p:spPr>
      </p:pic>
      <p:sp>
        <p:nvSpPr>
          <p:cNvPr id="105" name="Google Shape;105;p14"/>
          <p:cNvSpPr txBox="1"/>
          <p:nvPr/>
        </p:nvSpPr>
        <p:spPr>
          <a:xfrm>
            <a:off x="2390083" y="8288192"/>
            <a:ext cx="3000747" cy="186027"/>
          </a:xfrm>
          <a:prstGeom prst="rect">
            <a:avLst/>
          </a:prstGeom>
          <a:noFill/>
          <a:ln>
            <a:noFill/>
          </a:ln>
        </p:spPr>
        <p:txBody>
          <a:bodyPr spcFirstLastPara="1" wrap="square" lIns="130027" tIns="130027" rIns="130027" bIns="130027" anchor="t" anchorCtr="0">
            <a:noAutofit/>
          </a:bodyPr>
          <a:lstStyle/>
          <a:p>
            <a:endParaRPr sz="1707" i="1">
              <a:latin typeface="Helvetica Neue"/>
              <a:ea typeface="Helvetica Neue"/>
              <a:cs typeface="Helvetica Neue"/>
              <a:sym typeface="Helvetica Neue"/>
            </a:endParaRPr>
          </a:p>
        </p:txBody>
      </p:sp>
      <p:pic>
        <p:nvPicPr>
          <p:cNvPr id="106" name="Google Shape;106;p14"/>
          <p:cNvPicPr preferRelativeResize="0"/>
          <p:nvPr/>
        </p:nvPicPr>
        <p:blipFill>
          <a:blip r:embed="rId7">
            <a:alphaModFix/>
          </a:blip>
          <a:stretch>
            <a:fillRect/>
          </a:stretch>
        </p:blipFill>
        <p:spPr>
          <a:xfrm>
            <a:off x="9303449" y="6221574"/>
            <a:ext cx="3255467" cy="2167690"/>
          </a:xfrm>
          <a:prstGeom prst="rect">
            <a:avLst/>
          </a:prstGeom>
          <a:noFill/>
          <a:ln>
            <a:noFill/>
          </a:ln>
        </p:spPr>
      </p:pic>
      <p:sp>
        <p:nvSpPr>
          <p:cNvPr id="107" name="Google Shape;107;p14"/>
          <p:cNvSpPr txBox="1"/>
          <p:nvPr/>
        </p:nvSpPr>
        <p:spPr>
          <a:xfrm>
            <a:off x="8645262" y="8284879"/>
            <a:ext cx="5028693" cy="287147"/>
          </a:xfrm>
          <a:prstGeom prst="rect">
            <a:avLst/>
          </a:prstGeom>
          <a:noFill/>
          <a:ln>
            <a:noFill/>
          </a:ln>
        </p:spPr>
        <p:txBody>
          <a:bodyPr spcFirstLastPara="1" wrap="square" lIns="130027" tIns="130027" rIns="130027" bIns="130027" anchor="t" anchorCtr="0">
            <a:noAutofit/>
          </a:bodyPr>
          <a:lstStyle/>
          <a:p>
            <a:endParaRPr sz="1707" i="1">
              <a:latin typeface="Helvetica Neue"/>
              <a:ea typeface="Helvetica Neue"/>
              <a:cs typeface="Helvetica Neue"/>
              <a:sym typeface="Helvetica Neue"/>
            </a:endParaRPr>
          </a:p>
        </p:txBody>
      </p:sp>
      <p:pic>
        <p:nvPicPr>
          <p:cNvPr id="108" name="Google Shape;108;p14"/>
          <p:cNvPicPr preferRelativeResize="0"/>
          <p:nvPr/>
        </p:nvPicPr>
        <p:blipFill>
          <a:blip r:embed="rId8">
            <a:alphaModFix/>
          </a:blip>
          <a:stretch>
            <a:fillRect/>
          </a:stretch>
        </p:blipFill>
        <p:spPr>
          <a:xfrm>
            <a:off x="4082401" y="6455147"/>
            <a:ext cx="2888640" cy="2079255"/>
          </a:xfrm>
          <a:prstGeom prst="rect">
            <a:avLst/>
          </a:prstGeom>
          <a:noFill/>
          <a:ln>
            <a:noFill/>
          </a:ln>
        </p:spPr>
      </p:pic>
      <p:sp>
        <p:nvSpPr>
          <p:cNvPr id="109" name="Google Shape;109;p14"/>
          <p:cNvSpPr txBox="1"/>
          <p:nvPr/>
        </p:nvSpPr>
        <p:spPr>
          <a:xfrm>
            <a:off x="6971058" y="6408427"/>
            <a:ext cx="4266667" cy="4266667"/>
          </a:xfrm>
          <a:prstGeom prst="rect">
            <a:avLst/>
          </a:prstGeom>
          <a:noFill/>
          <a:ln>
            <a:noFill/>
          </a:ln>
        </p:spPr>
        <p:txBody>
          <a:bodyPr spcFirstLastPara="1" wrap="square" lIns="130027" tIns="130027" rIns="130027" bIns="130027" anchor="t" anchorCtr="0">
            <a:noAutofit/>
          </a:bodyPr>
          <a:lstStyle/>
          <a:p>
            <a:r>
              <a:rPr lang="en" sz="1422" i="1">
                <a:latin typeface="Helvetica Neue"/>
                <a:ea typeface="Helvetica Neue"/>
                <a:cs typeface="Helvetica Neue"/>
                <a:sym typeface="Helvetica Neue"/>
              </a:rPr>
              <a:t>Vovchenko,</a:t>
            </a:r>
            <a:endParaRPr sz="1422" i="1">
              <a:latin typeface="Helvetica Neue"/>
              <a:ea typeface="Helvetica Neue"/>
              <a:cs typeface="Helvetica Neue"/>
              <a:sym typeface="Helvetica Neue"/>
            </a:endParaRPr>
          </a:p>
          <a:p>
            <a:r>
              <a:rPr lang="en" sz="1422" i="1">
                <a:latin typeface="Helvetica Neue"/>
                <a:ea typeface="Helvetica Neue"/>
                <a:cs typeface="Helvetica Neue"/>
                <a:sym typeface="Helvetica Neue"/>
              </a:rPr>
              <a:t>Gorenstein,</a:t>
            </a:r>
            <a:endParaRPr sz="1422" i="1">
              <a:latin typeface="Helvetica Neue"/>
              <a:ea typeface="Helvetica Neue"/>
              <a:cs typeface="Helvetica Neue"/>
              <a:sym typeface="Helvetica Neue"/>
            </a:endParaRPr>
          </a:p>
          <a:p>
            <a:r>
              <a:rPr lang="en" sz="1422" i="1">
                <a:latin typeface="Helvetica Neue"/>
                <a:ea typeface="Helvetica Neue"/>
                <a:cs typeface="Helvetica Neue"/>
                <a:sym typeface="Helvetica Neue"/>
              </a:rPr>
              <a:t>Stoecker, </a:t>
            </a:r>
            <a:endParaRPr sz="1422" i="1">
              <a:latin typeface="Helvetica Neue"/>
              <a:ea typeface="Helvetica Neue"/>
              <a:cs typeface="Helvetica Neue"/>
              <a:sym typeface="Helvetica Neue"/>
            </a:endParaRPr>
          </a:p>
          <a:p>
            <a:r>
              <a:rPr lang="en" sz="1422" i="1">
                <a:latin typeface="Helvetica Neue"/>
                <a:ea typeface="Helvetica Neue"/>
                <a:cs typeface="Helvetica Neue"/>
                <a:sym typeface="Helvetica Neue"/>
              </a:rPr>
              <a:t>1609.03975</a:t>
            </a:r>
            <a:endParaRPr sz="1422" i="1">
              <a:latin typeface="Helvetica Neue"/>
              <a:ea typeface="Helvetica Neue"/>
              <a:cs typeface="Helvetica Neue"/>
              <a:sym typeface="Helvetica Neue"/>
            </a:endParaRPr>
          </a:p>
        </p:txBody>
      </p:sp>
    </p:spTree>
    <p:extLst>
      <p:ext uri="{BB962C8B-B14F-4D97-AF65-F5344CB8AC3E}">
        <p14:creationId xmlns:p14="http://schemas.microsoft.com/office/powerpoint/2010/main" val="2284685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txBox="1">
            <a:spLocks noGrp="1"/>
          </p:cNvSpPr>
          <p:nvPr>
            <p:ph type="title"/>
          </p:nvPr>
        </p:nvSpPr>
        <p:spPr>
          <a:xfrm>
            <a:off x="558400" y="1239040"/>
            <a:ext cx="12125440" cy="761173"/>
          </a:xfrm>
          <a:prstGeom prst="rect">
            <a:avLst/>
          </a:prstGeom>
        </p:spPr>
        <p:txBody>
          <a:bodyPr spcFirstLastPara="1" wrap="square" lIns="130027" tIns="130027" rIns="130027" bIns="130027" anchor="t" anchorCtr="0">
            <a:noAutofit/>
          </a:bodyPr>
          <a:lstStyle/>
          <a:p>
            <a:pPr marL="0" algn="l"/>
            <a:r>
              <a:rPr lang="en" sz="3413"/>
              <a:t>Including Quarks</a:t>
            </a:r>
            <a:r>
              <a:rPr lang="en"/>
              <a:t>: </a:t>
            </a:r>
            <a:r>
              <a:rPr lang="en" sz="3413">
                <a:solidFill>
                  <a:srgbClr val="0070C0"/>
                </a:solidFill>
              </a:rPr>
              <a:t>Stefan-Boltzmann limit for QCD matter</a:t>
            </a:r>
            <a:endParaRPr sz="3413">
              <a:solidFill>
                <a:srgbClr val="0070C0"/>
              </a:solidFill>
            </a:endParaRPr>
          </a:p>
        </p:txBody>
      </p:sp>
      <p:sp>
        <p:nvSpPr>
          <p:cNvPr id="128" name="Google Shape;128;p16"/>
          <p:cNvSpPr txBox="1">
            <a:spLocks noGrp="1"/>
          </p:cNvSpPr>
          <p:nvPr>
            <p:ph type="sldNum" idx="12"/>
          </p:nvPr>
        </p:nvSpPr>
        <p:spPr>
          <a:xfrm>
            <a:off x="12140519" y="7974543"/>
            <a:ext cx="780373" cy="559787"/>
          </a:xfrm>
          <a:prstGeom prst="rect">
            <a:avLst/>
          </a:prstGeom>
        </p:spPr>
        <p:txBody>
          <a:bodyPr spcFirstLastPara="1" wrap="square" lIns="130027" tIns="130027" rIns="130027" bIns="130027" anchor="ctr" anchorCtr="0">
            <a:noAutofit/>
          </a:bodyPr>
          <a:lstStyle/>
          <a:p>
            <a:pPr algn="r"/>
            <a:fld id="{00000000-1234-1234-1234-123412341234}" type="slidenum">
              <a:rPr lang="en"/>
              <a:pPr algn="r"/>
              <a:t>6</a:t>
            </a:fld>
            <a:endParaRPr/>
          </a:p>
        </p:txBody>
      </p:sp>
      <p:sp>
        <p:nvSpPr>
          <p:cNvPr id="129" name="Google Shape;129;p16"/>
          <p:cNvSpPr txBox="1"/>
          <p:nvPr/>
        </p:nvSpPr>
        <p:spPr>
          <a:xfrm>
            <a:off x="491556" y="2091520"/>
            <a:ext cx="12512853" cy="1167787"/>
          </a:xfrm>
          <a:prstGeom prst="rect">
            <a:avLst/>
          </a:prstGeom>
          <a:noFill/>
          <a:ln>
            <a:noFill/>
          </a:ln>
        </p:spPr>
        <p:txBody>
          <a:bodyPr spcFirstLastPara="1" wrap="square" lIns="130027" tIns="130027" rIns="130027" bIns="130027" anchor="t" anchorCtr="0">
            <a:noAutofit/>
          </a:bodyPr>
          <a:lstStyle/>
          <a:p>
            <a:r>
              <a:rPr lang="en" sz="2844">
                <a:latin typeface="Helvetica Neue"/>
                <a:ea typeface="Helvetica Neue"/>
                <a:cs typeface="Helvetica Neue"/>
                <a:sym typeface="Helvetica Neue"/>
              </a:rPr>
              <a:t>We include quarks within </a:t>
            </a:r>
            <a:r>
              <a:rPr lang="en" sz="2844" b="1">
                <a:solidFill>
                  <a:srgbClr val="0070C0"/>
                </a:solidFill>
                <a:latin typeface="Helvetica Neue"/>
                <a:ea typeface="Helvetica Neue"/>
                <a:cs typeface="Helvetica Neue"/>
                <a:sym typeface="Helvetica Neue"/>
              </a:rPr>
              <a:t>PNJL</a:t>
            </a:r>
            <a:r>
              <a:rPr lang="en" sz="2844">
                <a:latin typeface="Helvetica Neue"/>
                <a:ea typeface="Helvetica Neue"/>
                <a:cs typeface="Helvetica Neue"/>
                <a:sym typeface="Helvetica Neue"/>
              </a:rPr>
              <a:t> inspired approach (</a:t>
            </a:r>
            <a:r>
              <a:rPr lang="en" sz="2276" i="1">
                <a:latin typeface="Helvetica Neue"/>
                <a:ea typeface="Helvetica Neue"/>
                <a:cs typeface="Helvetica Neue"/>
                <a:sym typeface="Helvetica Neue"/>
              </a:rPr>
              <a:t>Fukushima, hep-ph/0310121</a:t>
            </a:r>
            <a:r>
              <a:rPr lang="en" sz="2844">
                <a:latin typeface="Helvetica Neue"/>
                <a:ea typeface="Helvetica Neue"/>
                <a:cs typeface="Helvetica Neue"/>
                <a:sym typeface="Helvetica Neue"/>
              </a:rPr>
              <a:t>):</a:t>
            </a:r>
            <a:endParaRPr sz="2844">
              <a:latin typeface="Helvetica Neue"/>
              <a:ea typeface="Helvetica Neue"/>
              <a:cs typeface="Helvetica Neue"/>
              <a:sym typeface="Helvetica Neue"/>
            </a:endParaRPr>
          </a:p>
        </p:txBody>
      </p:sp>
      <p:pic>
        <p:nvPicPr>
          <p:cNvPr id="130" name="Google Shape;130;p16"/>
          <p:cNvPicPr preferRelativeResize="0"/>
          <p:nvPr/>
        </p:nvPicPr>
        <p:blipFill>
          <a:blip r:embed="rId3">
            <a:alphaModFix/>
          </a:blip>
          <a:stretch>
            <a:fillRect/>
          </a:stretch>
        </p:blipFill>
        <p:spPr>
          <a:xfrm>
            <a:off x="1717602" y="6436449"/>
            <a:ext cx="3471054" cy="1167787"/>
          </a:xfrm>
          <a:prstGeom prst="rect">
            <a:avLst/>
          </a:prstGeom>
          <a:noFill/>
          <a:ln>
            <a:noFill/>
          </a:ln>
        </p:spPr>
      </p:pic>
      <p:sp>
        <p:nvSpPr>
          <p:cNvPr id="131" name="Google Shape;131;p16"/>
          <p:cNvSpPr txBox="1"/>
          <p:nvPr/>
        </p:nvSpPr>
        <p:spPr>
          <a:xfrm>
            <a:off x="558400" y="4210970"/>
            <a:ext cx="12478293" cy="761173"/>
          </a:xfrm>
          <a:prstGeom prst="rect">
            <a:avLst/>
          </a:prstGeom>
          <a:noFill/>
          <a:ln>
            <a:noFill/>
          </a:ln>
        </p:spPr>
        <p:txBody>
          <a:bodyPr spcFirstLastPara="1" wrap="square" lIns="130027" tIns="130027" rIns="130027" bIns="130027" anchor="t" anchorCtr="0">
            <a:noAutofit/>
          </a:bodyPr>
          <a:lstStyle/>
          <a:p>
            <a:r>
              <a:rPr lang="en" sz="2560" b="1">
                <a:solidFill>
                  <a:srgbClr val="CC0000"/>
                </a:solidFill>
                <a:latin typeface="Helvetica Neue"/>
                <a:ea typeface="Helvetica Neue"/>
                <a:cs typeface="Helvetica Neue"/>
                <a:sym typeface="Helvetica Neue"/>
              </a:rPr>
              <a:t>Polyakov loop Φ</a:t>
            </a:r>
            <a:r>
              <a:rPr lang="en" sz="2560">
                <a:latin typeface="Helvetica Neue"/>
                <a:ea typeface="Helvetica Neue"/>
                <a:cs typeface="Helvetica Neue"/>
                <a:sym typeface="Helvetica Neue"/>
              </a:rPr>
              <a:t> — is assumed as deconfinement order parameter:</a:t>
            </a:r>
            <a:endParaRPr sz="2560">
              <a:latin typeface="Helvetica Neue"/>
              <a:ea typeface="Helvetica Neue"/>
              <a:cs typeface="Helvetica Neue"/>
              <a:sym typeface="Helvetica Neue"/>
            </a:endParaRPr>
          </a:p>
          <a:p>
            <a:r>
              <a:rPr lang="en" sz="2560">
                <a:latin typeface="Helvetica Neue"/>
                <a:ea typeface="Helvetica Neue"/>
                <a:cs typeface="Helvetica Neue"/>
                <a:sym typeface="Helvetica Neue"/>
              </a:rPr>
              <a:t>                             </a:t>
            </a:r>
            <a:r>
              <a:rPr lang="en" sz="2560" b="1">
                <a:solidFill>
                  <a:srgbClr val="0070C0"/>
                </a:solidFill>
                <a:latin typeface="Helvetica Neue"/>
                <a:ea typeface="Helvetica Neue"/>
                <a:cs typeface="Helvetica Neue"/>
                <a:sym typeface="Helvetica Neue"/>
              </a:rPr>
              <a:t>Φ</a:t>
            </a:r>
            <a:r>
              <a:rPr lang="en" sz="2560" b="1">
                <a:latin typeface="Helvetica Neue"/>
                <a:ea typeface="Helvetica Neue"/>
                <a:cs typeface="Helvetica Neue"/>
                <a:sym typeface="Helvetica Neue"/>
              </a:rPr>
              <a:t>=0</a:t>
            </a:r>
            <a:r>
              <a:rPr lang="en" sz="2560">
                <a:latin typeface="Helvetica Neue"/>
                <a:ea typeface="Helvetica Neue"/>
                <a:cs typeface="Helvetica Neue"/>
                <a:sym typeface="Helvetica Neue"/>
              </a:rPr>
              <a:t> — no quarks, </a:t>
            </a:r>
            <a:r>
              <a:rPr lang="en" sz="2560" b="1">
                <a:solidFill>
                  <a:srgbClr val="0070C0"/>
                </a:solidFill>
                <a:latin typeface="Helvetica Neue"/>
                <a:ea typeface="Helvetica Neue"/>
                <a:cs typeface="Helvetica Neue"/>
                <a:sym typeface="Helvetica Neue"/>
              </a:rPr>
              <a:t>Φ</a:t>
            </a:r>
            <a:r>
              <a:rPr lang="en" sz="2560" b="1">
                <a:latin typeface="Helvetica Neue"/>
                <a:ea typeface="Helvetica Neue"/>
                <a:cs typeface="Helvetica Neue"/>
                <a:sym typeface="Helvetica Neue"/>
              </a:rPr>
              <a:t>=1</a:t>
            </a:r>
            <a:r>
              <a:rPr lang="en" sz="2560">
                <a:latin typeface="Helvetica Neue"/>
                <a:ea typeface="Helvetica Neue"/>
                <a:cs typeface="Helvetica Neue"/>
                <a:sym typeface="Helvetica Neue"/>
              </a:rPr>
              <a:t> — free quarks. </a:t>
            </a:r>
            <a:endParaRPr sz="2560">
              <a:latin typeface="Helvetica Neue"/>
              <a:ea typeface="Helvetica Neue"/>
              <a:cs typeface="Helvetica Neue"/>
              <a:sym typeface="Helvetica Neue"/>
            </a:endParaRPr>
          </a:p>
          <a:p>
            <a:endParaRPr sz="2560">
              <a:latin typeface="Helvetica Neue"/>
              <a:ea typeface="Helvetica Neue"/>
              <a:cs typeface="Helvetica Neue"/>
              <a:sym typeface="Helvetica Neue"/>
            </a:endParaRPr>
          </a:p>
          <a:p>
            <a:endParaRPr sz="2560">
              <a:latin typeface="Helvetica Neue"/>
              <a:ea typeface="Helvetica Neue"/>
              <a:cs typeface="Helvetica Neue"/>
              <a:sym typeface="Helvetica Neue"/>
            </a:endParaRPr>
          </a:p>
        </p:txBody>
      </p:sp>
      <p:sp>
        <p:nvSpPr>
          <p:cNvPr id="132" name="Google Shape;132;p16"/>
          <p:cNvSpPr txBox="1"/>
          <p:nvPr/>
        </p:nvSpPr>
        <p:spPr>
          <a:xfrm>
            <a:off x="5977067" y="5260294"/>
            <a:ext cx="6908587" cy="389973"/>
          </a:xfrm>
          <a:prstGeom prst="rect">
            <a:avLst/>
          </a:prstGeom>
          <a:noFill/>
          <a:ln>
            <a:noFill/>
          </a:ln>
        </p:spPr>
        <p:txBody>
          <a:bodyPr spcFirstLastPara="1" wrap="square" lIns="130027" tIns="130027" rIns="130027" bIns="130027" anchor="t" anchorCtr="0">
            <a:noAutofit/>
          </a:bodyPr>
          <a:lstStyle/>
          <a:p>
            <a:pPr algn="ctr"/>
            <a:r>
              <a:rPr lang="en" sz="2560">
                <a:latin typeface="Helvetica Neue"/>
                <a:ea typeface="Helvetica Neue"/>
                <a:cs typeface="Helvetica Neue"/>
                <a:sym typeface="Helvetica Neue"/>
              </a:rPr>
              <a:t>Polyakov loop </a:t>
            </a:r>
            <a:r>
              <a:rPr lang="en" sz="2560" b="1">
                <a:solidFill>
                  <a:srgbClr val="0070C0"/>
                </a:solidFill>
                <a:latin typeface="Helvetica Neue"/>
                <a:ea typeface="Helvetica Neue"/>
                <a:cs typeface="Helvetica Neue"/>
                <a:sym typeface="Helvetica Neue"/>
              </a:rPr>
              <a:t>Φ</a:t>
            </a:r>
            <a:r>
              <a:rPr lang="en" sz="2560">
                <a:latin typeface="Helvetica Neue"/>
                <a:ea typeface="Helvetica Neue"/>
                <a:cs typeface="Helvetica Neue"/>
                <a:sym typeface="Helvetica Neue"/>
              </a:rPr>
              <a:t> is controlled by the </a:t>
            </a:r>
            <a:r>
              <a:rPr lang="en" sz="2560" b="1">
                <a:solidFill>
                  <a:srgbClr val="0070C0"/>
                </a:solidFill>
                <a:latin typeface="Helvetica Neue"/>
                <a:ea typeface="Helvetica Neue"/>
                <a:cs typeface="Helvetica Neue"/>
                <a:sym typeface="Helvetica Neue"/>
              </a:rPr>
              <a:t>potential U(Φ)</a:t>
            </a:r>
            <a:r>
              <a:rPr lang="en" sz="2560">
                <a:latin typeface="Helvetica Neue"/>
                <a:ea typeface="Helvetica Neue"/>
                <a:cs typeface="Helvetica Neue"/>
                <a:sym typeface="Helvetica Neue"/>
              </a:rPr>
              <a:t>:</a:t>
            </a:r>
            <a:endParaRPr sz="2560">
              <a:latin typeface="Helvetica Neue"/>
              <a:ea typeface="Helvetica Neue"/>
              <a:cs typeface="Helvetica Neue"/>
              <a:sym typeface="Helvetica Neue"/>
            </a:endParaRPr>
          </a:p>
        </p:txBody>
      </p:sp>
      <p:sp>
        <p:nvSpPr>
          <p:cNvPr id="133" name="Google Shape;133;p16"/>
          <p:cNvSpPr txBox="1"/>
          <p:nvPr/>
        </p:nvSpPr>
        <p:spPr>
          <a:xfrm>
            <a:off x="7521138" y="7513115"/>
            <a:ext cx="5162667" cy="368640"/>
          </a:xfrm>
          <a:prstGeom prst="rect">
            <a:avLst/>
          </a:prstGeom>
          <a:noFill/>
          <a:ln>
            <a:noFill/>
          </a:ln>
        </p:spPr>
        <p:txBody>
          <a:bodyPr spcFirstLastPara="1" wrap="square" lIns="130027" tIns="130027" rIns="130027" bIns="130027" anchor="ctr" anchorCtr="0">
            <a:noAutofit/>
          </a:bodyPr>
          <a:lstStyle/>
          <a:p>
            <a:r>
              <a:rPr lang="en" sz="1707" i="1">
                <a:latin typeface="Helvetica Neue"/>
                <a:ea typeface="Helvetica Neue"/>
                <a:cs typeface="Helvetica Neue"/>
                <a:sym typeface="Helvetica Neue"/>
              </a:rPr>
              <a:t>Fukushima, hep-ph/0310121</a:t>
            </a:r>
            <a:endParaRPr sz="1707" i="1">
              <a:latin typeface="Helvetica Neue"/>
              <a:ea typeface="Helvetica Neue"/>
              <a:cs typeface="Helvetica Neue"/>
              <a:sym typeface="Helvetica Neue"/>
            </a:endParaRPr>
          </a:p>
          <a:p>
            <a:r>
              <a:rPr lang="en" sz="1707" i="1">
                <a:latin typeface="Helvetica Neue"/>
                <a:ea typeface="Helvetica Neue"/>
                <a:cs typeface="Helvetica Neue"/>
                <a:sym typeface="Helvetica Neue"/>
              </a:rPr>
              <a:t>Roessner, Ratti, Weise, hep-ph/0609281</a:t>
            </a:r>
            <a:endParaRPr sz="1707" i="1">
              <a:latin typeface="Helvetica Neue"/>
              <a:ea typeface="Helvetica Neue"/>
              <a:cs typeface="Helvetica Neue"/>
              <a:sym typeface="Helvetica Neue"/>
            </a:endParaRPr>
          </a:p>
        </p:txBody>
      </p:sp>
      <p:sp>
        <p:nvSpPr>
          <p:cNvPr id="134" name="Google Shape;134;p16"/>
          <p:cNvSpPr txBox="1"/>
          <p:nvPr/>
        </p:nvSpPr>
        <p:spPr>
          <a:xfrm>
            <a:off x="558400" y="5204666"/>
            <a:ext cx="5789440" cy="928000"/>
          </a:xfrm>
          <a:prstGeom prst="rect">
            <a:avLst/>
          </a:prstGeom>
          <a:noFill/>
          <a:ln>
            <a:noFill/>
          </a:ln>
        </p:spPr>
        <p:txBody>
          <a:bodyPr spcFirstLastPara="1" wrap="square" lIns="130027" tIns="130027" rIns="130027" bIns="130027" anchor="t" anchorCtr="0">
            <a:noAutofit/>
          </a:bodyPr>
          <a:lstStyle/>
          <a:p>
            <a:r>
              <a:rPr lang="en" sz="2560" b="1">
                <a:solidFill>
                  <a:srgbClr val="CC0000"/>
                </a:solidFill>
                <a:latin typeface="Helvetica Neue"/>
                <a:ea typeface="Helvetica Neue"/>
                <a:cs typeface="Helvetica Neue"/>
                <a:sym typeface="Helvetica Neue"/>
              </a:rPr>
              <a:t>Effective masses</a:t>
            </a:r>
            <a:r>
              <a:rPr lang="en" sz="2560">
                <a:latin typeface="Helvetica Neue"/>
                <a:ea typeface="Helvetica Neue"/>
                <a:cs typeface="Helvetica Neue"/>
                <a:sym typeface="Helvetica Neue"/>
              </a:rPr>
              <a:t> of the quarks are generated by chiral fields </a:t>
            </a:r>
            <a:r>
              <a:rPr lang="en" sz="3129" b="1">
                <a:solidFill>
                  <a:srgbClr val="0070C0"/>
                </a:solidFill>
                <a:latin typeface="Helvetica Neue"/>
                <a:ea typeface="Helvetica Neue"/>
                <a:cs typeface="Helvetica Neue"/>
                <a:sym typeface="Helvetica Neue"/>
              </a:rPr>
              <a:t>σ</a:t>
            </a:r>
            <a:r>
              <a:rPr lang="en" sz="2560">
                <a:latin typeface="Helvetica Neue"/>
                <a:ea typeface="Helvetica Neue"/>
                <a:cs typeface="Helvetica Neue"/>
                <a:sym typeface="Helvetica Neue"/>
              </a:rPr>
              <a:t> and </a:t>
            </a:r>
            <a:r>
              <a:rPr lang="en" sz="3129" b="1">
                <a:solidFill>
                  <a:srgbClr val="0070C0"/>
                </a:solidFill>
                <a:latin typeface="Helvetica Neue"/>
                <a:ea typeface="Helvetica Neue"/>
                <a:cs typeface="Helvetica Neue"/>
                <a:sym typeface="Helvetica Neue"/>
              </a:rPr>
              <a:t>𝜻</a:t>
            </a:r>
            <a:r>
              <a:rPr lang="en" sz="2560">
                <a:latin typeface="Helvetica Neue"/>
                <a:ea typeface="Helvetica Neue"/>
                <a:cs typeface="Helvetica Neue"/>
                <a:sym typeface="Helvetica Neue"/>
              </a:rPr>
              <a:t>:</a:t>
            </a:r>
            <a:endParaRPr sz="2560">
              <a:latin typeface="Helvetica Neue"/>
              <a:ea typeface="Helvetica Neue"/>
              <a:cs typeface="Helvetica Neue"/>
              <a:sym typeface="Helvetica Neue"/>
            </a:endParaRPr>
          </a:p>
        </p:txBody>
      </p:sp>
      <p:pic>
        <p:nvPicPr>
          <p:cNvPr id="135" name="Google Shape;135;p16"/>
          <p:cNvPicPr preferRelativeResize="0"/>
          <p:nvPr/>
        </p:nvPicPr>
        <p:blipFill>
          <a:blip r:embed="rId4">
            <a:alphaModFix/>
          </a:blip>
          <a:stretch>
            <a:fillRect/>
          </a:stretch>
        </p:blipFill>
        <p:spPr>
          <a:xfrm>
            <a:off x="6343183" y="6309173"/>
            <a:ext cx="6176354" cy="1006463"/>
          </a:xfrm>
          <a:prstGeom prst="rect">
            <a:avLst/>
          </a:prstGeom>
          <a:noFill/>
          <a:ln>
            <a:noFill/>
          </a:ln>
        </p:spPr>
      </p:pic>
      <p:pic>
        <p:nvPicPr>
          <p:cNvPr id="136" name="Google Shape;136;p16"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1752090" y="2810649"/>
            <a:ext cx="9500638" cy="1167787"/>
          </a:xfrm>
          <a:prstGeom prst="rect">
            <a:avLst/>
          </a:prstGeom>
          <a:noFill/>
          <a:ln>
            <a:noFill/>
          </a:ln>
        </p:spPr>
      </p:pic>
    </p:spTree>
    <p:extLst>
      <p:ext uri="{BB962C8B-B14F-4D97-AF65-F5344CB8AC3E}">
        <p14:creationId xmlns:p14="http://schemas.microsoft.com/office/powerpoint/2010/main" val="3478607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450027" y="1239040"/>
            <a:ext cx="12209493" cy="761173"/>
          </a:xfrm>
          <a:prstGeom prst="rect">
            <a:avLst/>
          </a:prstGeom>
        </p:spPr>
        <p:txBody>
          <a:bodyPr spcFirstLastPara="1" wrap="square" lIns="130027" tIns="130027" rIns="130027" bIns="130027" anchor="t" anchorCtr="0">
            <a:noAutofit/>
          </a:bodyPr>
          <a:lstStyle/>
          <a:p>
            <a:pPr marL="0" algn="l"/>
            <a:r>
              <a:rPr lang="en" sz="3413"/>
              <a:t>SU(3)</a:t>
            </a:r>
            <a:r>
              <a:rPr lang="en" sz="3413" baseline="-25000"/>
              <a:t>f</a:t>
            </a:r>
            <a:r>
              <a:rPr lang="en" sz="3413"/>
              <a:t> octet and parity doubling:</a:t>
            </a:r>
            <a:r>
              <a:rPr lang="en"/>
              <a:t> </a:t>
            </a:r>
            <a:r>
              <a:rPr lang="en" sz="3413">
                <a:solidFill>
                  <a:srgbClr val="0070C0"/>
                </a:solidFill>
              </a:rPr>
              <a:t>nuclear matter and lattice</a:t>
            </a:r>
            <a:endParaRPr sz="3413">
              <a:solidFill>
                <a:srgbClr val="0070C0"/>
              </a:solidFill>
            </a:endParaRPr>
          </a:p>
        </p:txBody>
      </p:sp>
      <p:sp>
        <p:nvSpPr>
          <p:cNvPr id="142" name="Google Shape;142;p17"/>
          <p:cNvSpPr txBox="1">
            <a:spLocks noGrp="1"/>
          </p:cNvSpPr>
          <p:nvPr>
            <p:ph type="sldNum" idx="12"/>
          </p:nvPr>
        </p:nvSpPr>
        <p:spPr>
          <a:xfrm>
            <a:off x="12140519" y="7974543"/>
            <a:ext cx="780373" cy="559787"/>
          </a:xfrm>
          <a:prstGeom prst="rect">
            <a:avLst/>
          </a:prstGeom>
        </p:spPr>
        <p:txBody>
          <a:bodyPr spcFirstLastPara="1" wrap="square" lIns="130027" tIns="130027" rIns="130027" bIns="130027" anchor="ctr" anchorCtr="0">
            <a:noAutofit/>
          </a:bodyPr>
          <a:lstStyle/>
          <a:p>
            <a:pPr algn="r"/>
            <a:fld id="{00000000-1234-1234-1234-123412341234}" type="slidenum">
              <a:rPr lang="en"/>
              <a:pPr algn="r"/>
              <a:t>7</a:t>
            </a:fld>
            <a:endParaRPr/>
          </a:p>
        </p:txBody>
      </p:sp>
      <p:sp>
        <p:nvSpPr>
          <p:cNvPr id="143" name="Google Shape;143;p17"/>
          <p:cNvSpPr txBox="1"/>
          <p:nvPr/>
        </p:nvSpPr>
        <p:spPr>
          <a:xfrm>
            <a:off x="526613" y="4042631"/>
            <a:ext cx="6855680" cy="2283947"/>
          </a:xfrm>
          <a:prstGeom prst="rect">
            <a:avLst/>
          </a:prstGeom>
          <a:noFill/>
          <a:ln>
            <a:noFill/>
          </a:ln>
        </p:spPr>
        <p:txBody>
          <a:bodyPr spcFirstLastPara="1" wrap="square" lIns="130027" tIns="130027" rIns="130027" bIns="130027" anchor="t" anchorCtr="0">
            <a:noAutofit/>
          </a:bodyPr>
          <a:lstStyle/>
          <a:p>
            <a:r>
              <a:rPr lang="en" sz="2133">
                <a:latin typeface="Helvetica Neue"/>
                <a:ea typeface="Helvetica Neue"/>
                <a:cs typeface="Helvetica Neue"/>
                <a:sym typeface="Helvetica Neue"/>
              </a:rPr>
              <a:t>together with their </a:t>
            </a:r>
            <a:r>
              <a:rPr lang="en" sz="2133" b="1">
                <a:solidFill>
                  <a:srgbClr val="CC0000"/>
                </a:solidFill>
                <a:latin typeface="Helvetica Neue"/>
                <a:ea typeface="Helvetica Neue"/>
                <a:cs typeface="Helvetica Neue"/>
                <a:sym typeface="Helvetica Neue"/>
              </a:rPr>
              <a:t>parity partners </a:t>
            </a:r>
            <a:r>
              <a:rPr lang="en" sz="1422" i="1">
                <a:latin typeface="Helvetica Neue"/>
                <a:ea typeface="Helvetica Neue"/>
                <a:cs typeface="Helvetica Neue"/>
                <a:sym typeface="Helvetica Neue"/>
              </a:rPr>
              <a:t>(G. Aarts et al., 1710.08294)</a:t>
            </a:r>
            <a:r>
              <a:rPr lang="en" sz="2133">
                <a:latin typeface="Helvetica Neue"/>
                <a:ea typeface="Helvetica Neue"/>
                <a:cs typeface="Helvetica Neue"/>
                <a:sym typeface="Helvetica Neue"/>
              </a:rPr>
              <a:t>, i.e. states with the same quantum numbers but </a:t>
            </a:r>
            <a:r>
              <a:rPr lang="en" sz="2133" b="1">
                <a:solidFill>
                  <a:srgbClr val="0070C0"/>
                </a:solidFill>
                <a:latin typeface="Helvetica Neue"/>
                <a:ea typeface="Helvetica Neue"/>
                <a:cs typeface="Helvetica Neue"/>
                <a:sym typeface="Helvetica Neue"/>
              </a:rPr>
              <a:t>opposite parity</a:t>
            </a:r>
            <a:r>
              <a:rPr lang="en" sz="2133">
                <a:latin typeface="Helvetica Neue"/>
                <a:ea typeface="Helvetica Neue"/>
                <a:cs typeface="Helvetica Neue"/>
                <a:sym typeface="Helvetica Neue"/>
              </a:rPr>
              <a:t>. Those interact within SU(3)</a:t>
            </a:r>
            <a:r>
              <a:rPr lang="en" sz="2133" baseline="-25000">
                <a:latin typeface="Helvetica Neue"/>
                <a:ea typeface="Helvetica Neue"/>
                <a:cs typeface="Helvetica Neue"/>
                <a:sym typeface="Helvetica Neue"/>
              </a:rPr>
              <a:t>f </a:t>
            </a:r>
            <a:r>
              <a:rPr lang="en" sz="2133">
                <a:latin typeface="Helvetica Neue"/>
                <a:ea typeface="Helvetica Neue"/>
                <a:cs typeface="Helvetica Neue"/>
                <a:sym typeface="Helvetica Neue"/>
              </a:rPr>
              <a:t>σ model:</a:t>
            </a:r>
            <a:endParaRPr sz="2133">
              <a:latin typeface="Helvetica Neue"/>
              <a:ea typeface="Helvetica Neue"/>
              <a:cs typeface="Helvetica Neue"/>
              <a:sym typeface="Helvetica Neue"/>
            </a:endParaRPr>
          </a:p>
        </p:txBody>
      </p:sp>
      <p:sp>
        <p:nvSpPr>
          <p:cNvPr id="144" name="Google Shape;144;p17"/>
          <p:cNvSpPr txBox="1"/>
          <p:nvPr/>
        </p:nvSpPr>
        <p:spPr>
          <a:xfrm>
            <a:off x="526613" y="2307627"/>
            <a:ext cx="6333440" cy="845227"/>
          </a:xfrm>
          <a:prstGeom prst="rect">
            <a:avLst/>
          </a:prstGeom>
          <a:noFill/>
          <a:ln>
            <a:noFill/>
          </a:ln>
        </p:spPr>
        <p:txBody>
          <a:bodyPr spcFirstLastPara="1" wrap="square" lIns="130027" tIns="130027" rIns="130027" bIns="130027" anchor="t" anchorCtr="0">
            <a:noAutofit/>
          </a:bodyPr>
          <a:lstStyle/>
          <a:p>
            <a:r>
              <a:rPr lang="en" sz="2133">
                <a:latin typeface="Helvetica Neue"/>
                <a:ea typeface="Helvetica Neue"/>
                <a:cs typeface="Helvetica Neue"/>
                <a:sym typeface="Helvetica Neue"/>
              </a:rPr>
              <a:t>We include all states of the </a:t>
            </a:r>
            <a:r>
              <a:rPr lang="en" sz="2133" b="1">
                <a:solidFill>
                  <a:srgbClr val="CC0000"/>
                </a:solidFill>
                <a:latin typeface="Helvetica Neue"/>
                <a:ea typeface="Helvetica Neue"/>
                <a:cs typeface="Helvetica Neue"/>
                <a:sym typeface="Helvetica Neue"/>
              </a:rPr>
              <a:t>SU(3)</a:t>
            </a:r>
            <a:r>
              <a:rPr lang="en" sz="2133" b="1" baseline="-25000">
                <a:solidFill>
                  <a:srgbClr val="CC0000"/>
                </a:solidFill>
                <a:latin typeface="Helvetica Neue"/>
                <a:ea typeface="Helvetica Neue"/>
                <a:cs typeface="Helvetica Neue"/>
                <a:sym typeface="Helvetica Neue"/>
              </a:rPr>
              <a:t>f</a:t>
            </a:r>
            <a:r>
              <a:rPr lang="en" sz="2133">
                <a:latin typeface="Helvetica Neue"/>
                <a:ea typeface="Helvetica Neue"/>
                <a:cs typeface="Helvetica Neue"/>
                <a:sym typeface="Helvetica Neue"/>
              </a:rPr>
              <a:t> baryon octet:</a:t>
            </a:r>
            <a:endParaRPr sz="2133">
              <a:latin typeface="Helvetica Neue"/>
              <a:ea typeface="Helvetica Neue"/>
              <a:cs typeface="Helvetica Neue"/>
              <a:sym typeface="Helvetica Neue"/>
            </a:endParaRPr>
          </a:p>
        </p:txBody>
      </p:sp>
      <p:sp>
        <p:nvSpPr>
          <p:cNvPr id="145" name="Google Shape;145;p17"/>
          <p:cNvSpPr txBox="1"/>
          <p:nvPr/>
        </p:nvSpPr>
        <p:spPr>
          <a:xfrm>
            <a:off x="554738" y="6192675"/>
            <a:ext cx="7147093" cy="338347"/>
          </a:xfrm>
          <a:prstGeom prst="rect">
            <a:avLst/>
          </a:prstGeom>
          <a:noFill/>
          <a:ln>
            <a:noFill/>
          </a:ln>
        </p:spPr>
        <p:txBody>
          <a:bodyPr spcFirstLastPara="1" wrap="square" lIns="130027" tIns="130027" rIns="130027" bIns="130027" anchor="t" anchorCtr="0">
            <a:noAutofit/>
          </a:bodyPr>
          <a:lstStyle/>
          <a:p>
            <a:r>
              <a:rPr lang="en" sz="2133">
                <a:latin typeface="Helvetica Neue"/>
                <a:ea typeface="Helvetica Neue"/>
                <a:cs typeface="Helvetica Neue"/>
                <a:sym typeface="Helvetica Neue"/>
              </a:rPr>
              <a:t>with effective masses generated by chiral fields </a:t>
            </a:r>
            <a:r>
              <a:rPr lang="en" sz="2133" b="1">
                <a:solidFill>
                  <a:srgbClr val="CC0000"/>
                </a:solidFill>
                <a:latin typeface="Helvetica Neue"/>
                <a:ea typeface="Helvetica Neue"/>
                <a:cs typeface="Helvetica Neue"/>
                <a:sym typeface="Helvetica Neue"/>
              </a:rPr>
              <a:t>σ</a:t>
            </a:r>
            <a:r>
              <a:rPr lang="en" sz="2133">
                <a:latin typeface="Helvetica Neue"/>
                <a:ea typeface="Helvetica Neue"/>
                <a:cs typeface="Helvetica Neue"/>
                <a:sym typeface="Helvetica Neue"/>
              </a:rPr>
              <a:t> and </a:t>
            </a:r>
            <a:r>
              <a:rPr lang="en" sz="2133" b="1">
                <a:solidFill>
                  <a:srgbClr val="CC0000"/>
                </a:solidFill>
                <a:latin typeface="Helvetica Neue"/>
                <a:ea typeface="Helvetica Neue"/>
                <a:cs typeface="Helvetica Neue"/>
                <a:sym typeface="Helvetica Neue"/>
              </a:rPr>
              <a:t>𝜻</a:t>
            </a:r>
            <a:r>
              <a:rPr lang="en" sz="2133">
                <a:latin typeface="Helvetica Neue"/>
                <a:ea typeface="Helvetica Neue"/>
                <a:cs typeface="Helvetica Neue"/>
                <a:sym typeface="Helvetica Neue"/>
              </a:rPr>
              <a:t>:</a:t>
            </a:r>
            <a:endParaRPr sz="2133">
              <a:latin typeface="Helvetica Neue"/>
              <a:ea typeface="Helvetica Neue"/>
              <a:cs typeface="Helvetica Neue"/>
              <a:sym typeface="Helvetica Neue"/>
            </a:endParaRPr>
          </a:p>
          <a:p>
            <a:endParaRPr sz="2133">
              <a:latin typeface="Helvetica Neue"/>
              <a:ea typeface="Helvetica Neue"/>
              <a:cs typeface="Helvetica Neue"/>
              <a:sym typeface="Helvetica Neue"/>
            </a:endParaRPr>
          </a:p>
          <a:p>
            <a:endParaRPr sz="2133">
              <a:latin typeface="Helvetica Neue"/>
              <a:ea typeface="Helvetica Neue"/>
              <a:cs typeface="Helvetica Neue"/>
              <a:sym typeface="Helvetica Neue"/>
            </a:endParaRPr>
          </a:p>
          <a:p>
            <a:r>
              <a:rPr lang="en" sz="2133">
                <a:latin typeface="Helvetica Neue"/>
                <a:ea typeface="Helvetica Neue"/>
                <a:cs typeface="Helvetica Neue"/>
                <a:sym typeface="Helvetica Neue"/>
              </a:rPr>
              <a:t>‘+’ stands for positive and ‘−’ for negative parity states</a:t>
            </a:r>
            <a:endParaRPr sz="2133">
              <a:latin typeface="Helvetica Neue"/>
              <a:ea typeface="Helvetica Neue"/>
              <a:cs typeface="Helvetica Neue"/>
              <a:sym typeface="Helvetica Neue"/>
            </a:endParaRPr>
          </a:p>
        </p:txBody>
      </p:sp>
      <p:pic>
        <p:nvPicPr>
          <p:cNvPr id="146" name="Google Shape;146;p17"/>
          <p:cNvPicPr preferRelativeResize="0"/>
          <p:nvPr/>
        </p:nvPicPr>
        <p:blipFill>
          <a:blip r:embed="rId3">
            <a:alphaModFix/>
          </a:blip>
          <a:stretch>
            <a:fillRect/>
          </a:stretch>
        </p:blipFill>
        <p:spPr>
          <a:xfrm>
            <a:off x="7501548" y="3013085"/>
            <a:ext cx="5266416" cy="3492403"/>
          </a:xfrm>
          <a:prstGeom prst="rect">
            <a:avLst/>
          </a:prstGeom>
          <a:noFill/>
          <a:ln>
            <a:noFill/>
          </a:ln>
        </p:spPr>
      </p:pic>
      <p:pic>
        <p:nvPicPr>
          <p:cNvPr id="147" name="Google Shape;147;p17"/>
          <p:cNvPicPr preferRelativeResize="0"/>
          <p:nvPr/>
        </p:nvPicPr>
        <p:blipFill>
          <a:blip r:embed="rId4">
            <a:alphaModFix/>
          </a:blip>
          <a:stretch>
            <a:fillRect/>
          </a:stretch>
        </p:blipFill>
        <p:spPr>
          <a:xfrm>
            <a:off x="2387485" y="2953778"/>
            <a:ext cx="3293333" cy="1035164"/>
          </a:xfrm>
          <a:prstGeom prst="rect">
            <a:avLst/>
          </a:prstGeom>
          <a:noFill/>
          <a:ln>
            <a:noFill/>
          </a:ln>
        </p:spPr>
      </p:pic>
      <p:pic>
        <p:nvPicPr>
          <p:cNvPr id="148" name="Google Shape;148;p17"/>
          <p:cNvPicPr preferRelativeResize="0"/>
          <p:nvPr/>
        </p:nvPicPr>
        <p:blipFill>
          <a:blip r:embed="rId5">
            <a:alphaModFix/>
          </a:blip>
          <a:stretch>
            <a:fillRect/>
          </a:stretch>
        </p:blipFill>
        <p:spPr>
          <a:xfrm>
            <a:off x="2151467" y="5325689"/>
            <a:ext cx="3765370" cy="1035164"/>
          </a:xfrm>
          <a:prstGeom prst="rect">
            <a:avLst/>
          </a:prstGeom>
          <a:noFill/>
          <a:ln>
            <a:noFill/>
          </a:ln>
        </p:spPr>
      </p:pic>
      <p:pic>
        <p:nvPicPr>
          <p:cNvPr id="149" name="Google Shape;149;p17"/>
          <p:cNvPicPr preferRelativeResize="0"/>
          <p:nvPr/>
        </p:nvPicPr>
        <p:blipFill>
          <a:blip r:embed="rId6">
            <a:alphaModFix/>
          </a:blip>
          <a:stretch>
            <a:fillRect/>
          </a:stretch>
        </p:blipFill>
        <p:spPr>
          <a:xfrm>
            <a:off x="1020784" y="6722240"/>
            <a:ext cx="6026722" cy="559787"/>
          </a:xfrm>
          <a:prstGeom prst="rect">
            <a:avLst/>
          </a:prstGeom>
          <a:noFill/>
          <a:ln>
            <a:noFill/>
          </a:ln>
        </p:spPr>
      </p:pic>
    </p:spTree>
    <p:extLst>
      <p:ext uri="{BB962C8B-B14F-4D97-AF65-F5344CB8AC3E}">
        <p14:creationId xmlns:p14="http://schemas.microsoft.com/office/powerpoint/2010/main" val="1430198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8"/>
          <p:cNvSpPr txBox="1">
            <a:spLocks noGrp="1"/>
          </p:cNvSpPr>
          <p:nvPr>
            <p:ph type="title"/>
          </p:nvPr>
        </p:nvSpPr>
        <p:spPr>
          <a:xfrm>
            <a:off x="558400" y="1239040"/>
            <a:ext cx="12250027" cy="761173"/>
          </a:xfrm>
          <a:prstGeom prst="rect">
            <a:avLst/>
          </a:prstGeom>
        </p:spPr>
        <p:txBody>
          <a:bodyPr spcFirstLastPara="1" wrap="square" lIns="130027" tIns="130027" rIns="130027" bIns="130027" anchor="t" anchorCtr="0">
            <a:noAutofit/>
          </a:bodyPr>
          <a:lstStyle/>
          <a:p>
            <a:pPr marL="0" algn="l">
              <a:buClr>
                <a:srgbClr val="000000"/>
              </a:buClr>
              <a:buSzPts val="1100"/>
            </a:pPr>
            <a:r>
              <a:rPr lang="en" sz="2987"/>
              <a:t>Chiral SU(3)</a:t>
            </a:r>
            <a:r>
              <a:rPr lang="en" sz="2987" baseline="-25000"/>
              <a:t>f</a:t>
            </a:r>
            <a:r>
              <a:rPr lang="en" sz="2987"/>
              <a:t> parity-doublet Polyakov-loop quark-hadron model</a:t>
            </a:r>
            <a:endParaRPr sz="2987"/>
          </a:p>
        </p:txBody>
      </p:sp>
      <p:sp>
        <p:nvSpPr>
          <p:cNvPr id="155" name="Google Shape;155;p18"/>
          <p:cNvSpPr txBox="1">
            <a:spLocks noGrp="1"/>
          </p:cNvSpPr>
          <p:nvPr>
            <p:ph type="sldNum" idx="12"/>
          </p:nvPr>
        </p:nvSpPr>
        <p:spPr>
          <a:xfrm>
            <a:off x="12140519" y="7974543"/>
            <a:ext cx="780373" cy="559787"/>
          </a:xfrm>
          <a:prstGeom prst="rect">
            <a:avLst/>
          </a:prstGeom>
        </p:spPr>
        <p:txBody>
          <a:bodyPr spcFirstLastPara="1" wrap="square" lIns="130027" tIns="130027" rIns="130027" bIns="130027" anchor="ctr" anchorCtr="0">
            <a:noAutofit/>
          </a:bodyPr>
          <a:lstStyle/>
          <a:p>
            <a:pPr algn="r"/>
            <a:fld id="{00000000-1234-1234-1234-123412341234}" type="slidenum">
              <a:rPr lang="en"/>
              <a:pPr algn="r"/>
              <a:t>8</a:t>
            </a:fld>
            <a:endParaRPr/>
          </a:p>
        </p:txBody>
      </p:sp>
      <p:sp>
        <p:nvSpPr>
          <p:cNvPr id="156" name="Google Shape;156;p18"/>
          <p:cNvSpPr txBox="1"/>
          <p:nvPr/>
        </p:nvSpPr>
        <p:spPr>
          <a:xfrm>
            <a:off x="558507" y="2110045"/>
            <a:ext cx="10810027" cy="4844373"/>
          </a:xfrm>
          <a:prstGeom prst="rect">
            <a:avLst/>
          </a:prstGeom>
          <a:noFill/>
          <a:ln>
            <a:noFill/>
          </a:ln>
        </p:spPr>
        <p:txBody>
          <a:bodyPr spcFirstLastPara="1" wrap="square" lIns="130027" tIns="130027" rIns="130027" bIns="130027" anchor="t" anchorCtr="0">
            <a:noAutofit/>
          </a:bodyPr>
          <a:lstStyle/>
          <a:p>
            <a:pPr marL="650230" indent="-487672">
              <a:buClr>
                <a:srgbClr val="CC0000"/>
              </a:buClr>
              <a:buSzPts val="1800"/>
              <a:buFont typeface="Helvetica Neue"/>
              <a:buChar char="●"/>
            </a:pPr>
            <a:r>
              <a:rPr lang="en" sz="2560" b="1">
                <a:solidFill>
                  <a:srgbClr val="CC0000"/>
                </a:solidFill>
                <a:latin typeface="Ubuntu"/>
                <a:ea typeface="Ubuntu"/>
                <a:cs typeface="Ubuntu"/>
                <a:sym typeface="Ubuntu"/>
              </a:rPr>
              <a:t>Chiral</a:t>
            </a:r>
            <a:r>
              <a:rPr lang="en" sz="2560" b="1">
                <a:solidFill>
                  <a:schemeClr val="accent3"/>
                </a:solidFill>
                <a:latin typeface="Helvetica Neue"/>
                <a:ea typeface="Helvetica Neue"/>
                <a:cs typeface="Helvetica Neue"/>
                <a:sym typeface="Helvetica Neue"/>
              </a:rPr>
              <a:t> </a:t>
            </a:r>
            <a:r>
              <a:rPr lang="en" sz="2560" b="1">
                <a:latin typeface="Helvetica Neue"/>
                <a:ea typeface="Helvetica Neue"/>
                <a:cs typeface="Helvetica Neue"/>
                <a:sym typeface="Helvetica Neue"/>
              </a:rPr>
              <a:t>— </a:t>
            </a:r>
            <a:r>
              <a:rPr lang="en" sz="2560">
                <a:latin typeface="Helvetica Neue"/>
                <a:ea typeface="Helvetica Neue"/>
                <a:cs typeface="Helvetica Neue"/>
                <a:sym typeface="Helvetica Neue"/>
              </a:rPr>
              <a:t>chiral symmetry restoration among parity partners and in the quark sector, chiral field is a proxy interaction between quarks and hadrons</a:t>
            </a:r>
            <a:endParaRPr sz="2560" b="1">
              <a:solidFill>
                <a:srgbClr val="CC0000"/>
              </a:solidFill>
              <a:latin typeface="Ubuntu"/>
              <a:ea typeface="Ubuntu"/>
              <a:cs typeface="Ubuntu"/>
              <a:sym typeface="Ubuntu"/>
            </a:endParaRPr>
          </a:p>
          <a:p>
            <a:pPr marL="650230" indent="-487672">
              <a:buClr>
                <a:srgbClr val="CC0000"/>
              </a:buClr>
              <a:buSzPts val="1800"/>
              <a:buFont typeface="Helvetica Neue"/>
              <a:buChar char="●"/>
            </a:pPr>
            <a:r>
              <a:rPr lang="en" sz="2560" b="1">
                <a:solidFill>
                  <a:srgbClr val="CC0000"/>
                </a:solidFill>
                <a:latin typeface="Ubuntu"/>
                <a:ea typeface="Ubuntu"/>
                <a:cs typeface="Ubuntu"/>
                <a:sym typeface="Ubuntu"/>
              </a:rPr>
              <a:t>SU(3)</a:t>
            </a:r>
            <a:r>
              <a:rPr lang="en" sz="2560" b="1">
                <a:latin typeface="Helvetica Neue"/>
                <a:ea typeface="Helvetica Neue"/>
                <a:cs typeface="Helvetica Neue"/>
                <a:sym typeface="Helvetica Neue"/>
              </a:rPr>
              <a:t> — </a:t>
            </a:r>
            <a:r>
              <a:rPr lang="en" sz="2560">
                <a:latin typeface="Helvetica Neue"/>
                <a:ea typeface="Helvetica Neue"/>
                <a:cs typeface="Helvetica Neue"/>
                <a:sym typeface="Helvetica Neue"/>
              </a:rPr>
              <a:t>3-flavor (</a:t>
            </a:r>
            <a:r>
              <a:rPr lang="en" sz="2560">
                <a:solidFill>
                  <a:srgbClr val="0070C0"/>
                </a:solidFill>
                <a:latin typeface="Helvetica Neue"/>
                <a:ea typeface="Helvetica Neue"/>
                <a:cs typeface="Helvetica Neue"/>
                <a:sym typeface="Helvetica Neue"/>
              </a:rPr>
              <a:t>u, d, s</a:t>
            </a:r>
            <a:r>
              <a:rPr lang="en" sz="2560">
                <a:latin typeface="Helvetica Neue"/>
                <a:ea typeface="Helvetica Neue"/>
                <a:cs typeface="Helvetica Neue"/>
                <a:sym typeface="Helvetica Neue"/>
              </a:rPr>
              <a:t>) chiral Lagrangian: respective baryon octet interacts through mesonic fields. Realization of </a:t>
            </a:r>
            <a:r>
              <a:rPr lang="en" sz="2560">
                <a:solidFill>
                  <a:srgbClr val="0070C0"/>
                </a:solidFill>
                <a:latin typeface="Ubuntu"/>
                <a:ea typeface="Ubuntu"/>
                <a:cs typeface="Ubuntu"/>
                <a:sym typeface="Ubuntu"/>
              </a:rPr>
              <a:t>σ-ω</a:t>
            </a:r>
            <a:r>
              <a:rPr lang="en" sz="2560">
                <a:latin typeface="Helvetica Neue"/>
                <a:ea typeface="Helvetica Neue"/>
                <a:cs typeface="Helvetica Neue"/>
                <a:sym typeface="Helvetica Neue"/>
              </a:rPr>
              <a:t> model.</a:t>
            </a:r>
            <a:endParaRPr sz="2560">
              <a:latin typeface="Helvetica Neue"/>
              <a:ea typeface="Helvetica Neue"/>
              <a:cs typeface="Helvetica Neue"/>
              <a:sym typeface="Helvetica Neue"/>
            </a:endParaRPr>
          </a:p>
          <a:p>
            <a:pPr marL="650230">
              <a:buClr>
                <a:srgbClr val="000000"/>
              </a:buClr>
              <a:buSzPts val="1100"/>
            </a:pPr>
            <a:r>
              <a:rPr lang="en" sz="1707">
                <a:solidFill>
                  <a:srgbClr val="434343"/>
                </a:solidFill>
                <a:latin typeface="Helvetica Neue"/>
                <a:ea typeface="Helvetica Neue"/>
                <a:cs typeface="Helvetica Neue"/>
                <a:sym typeface="Helvetica Neue"/>
              </a:rPr>
              <a:t>P. Papazoglou et al., nucl-th/9706024</a:t>
            </a:r>
            <a:endParaRPr sz="1707">
              <a:solidFill>
                <a:srgbClr val="434343"/>
              </a:solidFill>
              <a:latin typeface="Helvetica Neue"/>
              <a:ea typeface="Helvetica Neue"/>
              <a:cs typeface="Helvetica Neue"/>
              <a:sym typeface="Helvetica Neue"/>
            </a:endParaRPr>
          </a:p>
          <a:p>
            <a:pPr marL="650230" indent="-487672">
              <a:buClr>
                <a:srgbClr val="CC0000"/>
              </a:buClr>
              <a:buSzPts val="1800"/>
              <a:buFont typeface="Helvetica Neue"/>
              <a:buChar char="●"/>
            </a:pPr>
            <a:r>
              <a:rPr lang="en" sz="2560" b="1">
                <a:solidFill>
                  <a:srgbClr val="CC0000"/>
                </a:solidFill>
                <a:latin typeface="Ubuntu"/>
                <a:ea typeface="Ubuntu"/>
                <a:cs typeface="Ubuntu"/>
                <a:sym typeface="Ubuntu"/>
              </a:rPr>
              <a:t>parity-doublet</a:t>
            </a:r>
            <a:r>
              <a:rPr lang="en" sz="2560" b="1">
                <a:solidFill>
                  <a:schemeClr val="accent3"/>
                </a:solidFill>
                <a:latin typeface="Helvetica Neue"/>
                <a:ea typeface="Helvetica Neue"/>
                <a:cs typeface="Helvetica Neue"/>
                <a:sym typeface="Helvetica Neue"/>
              </a:rPr>
              <a:t> </a:t>
            </a:r>
            <a:r>
              <a:rPr lang="en" sz="2560" b="1">
                <a:latin typeface="Helvetica Neue"/>
                <a:ea typeface="Helvetica Neue"/>
                <a:cs typeface="Helvetica Neue"/>
                <a:sym typeface="Helvetica Neue"/>
              </a:rPr>
              <a:t>— </a:t>
            </a:r>
            <a:r>
              <a:rPr lang="en" sz="2560">
                <a:latin typeface="Helvetica Neue"/>
                <a:ea typeface="Helvetica Neue"/>
                <a:cs typeface="Helvetica Neue"/>
                <a:sym typeface="Helvetica Neue"/>
              </a:rPr>
              <a:t>parity doubling among the baryon octet</a:t>
            </a:r>
            <a:endParaRPr sz="2560">
              <a:latin typeface="Helvetica Neue"/>
              <a:ea typeface="Helvetica Neue"/>
              <a:cs typeface="Helvetica Neue"/>
              <a:sym typeface="Helvetica Neue"/>
            </a:endParaRPr>
          </a:p>
          <a:p>
            <a:pPr marL="650230"/>
            <a:r>
              <a:rPr lang="en" sz="1707">
                <a:solidFill>
                  <a:srgbClr val="434343"/>
                </a:solidFill>
                <a:latin typeface="Helvetica Neue"/>
                <a:ea typeface="Helvetica Neue"/>
                <a:cs typeface="Helvetica Neue"/>
                <a:sym typeface="Helvetica Neue"/>
              </a:rPr>
              <a:t>C. E. Detar and T. Kunihiro, Phys.Rev. D39 (1989)</a:t>
            </a:r>
            <a:endParaRPr sz="1707">
              <a:solidFill>
                <a:srgbClr val="434343"/>
              </a:solidFill>
              <a:latin typeface="Helvetica Neue"/>
              <a:ea typeface="Helvetica Neue"/>
              <a:cs typeface="Helvetica Neue"/>
              <a:sym typeface="Helvetica Neue"/>
            </a:endParaRPr>
          </a:p>
          <a:p>
            <a:pPr marL="650230"/>
            <a:r>
              <a:rPr lang="en" sz="1707">
                <a:solidFill>
                  <a:srgbClr val="434343"/>
                </a:solidFill>
                <a:latin typeface="Helvetica Neue"/>
                <a:ea typeface="Helvetica Neue"/>
                <a:cs typeface="Helvetica Neue"/>
                <a:sym typeface="Helvetica Neue"/>
              </a:rPr>
              <a:t>T. Hatsuda and M. Prakash, Phys.Lett. B224 (1989)</a:t>
            </a:r>
            <a:endParaRPr sz="1707">
              <a:solidFill>
                <a:srgbClr val="434343"/>
              </a:solidFill>
              <a:latin typeface="Helvetica Neue"/>
              <a:ea typeface="Helvetica Neue"/>
              <a:cs typeface="Helvetica Neue"/>
              <a:sym typeface="Helvetica Neue"/>
            </a:endParaRPr>
          </a:p>
          <a:p>
            <a:pPr marL="650230"/>
            <a:r>
              <a:rPr lang="en" sz="1707">
                <a:solidFill>
                  <a:srgbClr val="434343"/>
                </a:solidFill>
                <a:latin typeface="Helvetica Neue"/>
                <a:ea typeface="Helvetica Neue"/>
                <a:cs typeface="Helvetica Neue"/>
                <a:sym typeface="Helvetica Neue"/>
              </a:rPr>
              <a:t>G. Aarts et al., 1703.09246 and 1812.07393</a:t>
            </a:r>
            <a:endParaRPr sz="1707">
              <a:solidFill>
                <a:srgbClr val="434343"/>
              </a:solidFill>
              <a:latin typeface="Helvetica Neue"/>
              <a:ea typeface="Helvetica Neue"/>
              <a:cs typeface="Helvetica Neue"/>
              <a:sym typeface="Helvetica Neue"/>
            </a:endParaRPr>
          </a:p>
          <a:p>
            <a:pPr marL="650230" indent="-487672">
              <a:buClr>
                <a:srgbClr val="CC0000"/>
              </a:buClr>
              <a:buSzPts val="1800"/>
              <a:buFont typeface="Helvetica Neue"/>
              <a:buChar char="●"/>
            </a:pPr>
            <a:r>
              <a:rPr lang="en" sz="2560" b="1">
                <a:solidFill>
                  <a:srgbClr val="CC0000"/>
                </a:solidFill>
                <a:latin typeface="Ubuntu"/>
                <a:ea typeface="Ubuntu"/>
                <a:cs typeface="Ubuntu"/>
                <a:sym typeface="Ubuntu"/>
              </a:rPr>
              <a:t>quark-hadron</a:t>
            </a:r>
            <a:r>
              <a:rPr lang="en" sz="2560" b="1">
                <a:solidFill>
                  <a:schemeClr val="accent3"/>
                </a:solidFill>
                <a:latin typeface="Helvetica Neue"/>
                <a:ea typeface="Helvetica Neue"/>
                <a:cs typeface="Helvetica Neue"/>
                <a:sym typeface="Helvetica Neue"/>
              </a:rPr>
              <a:t> </a:t>
            </a:r>
            <a:r>
              <a:rPr lang="en" sz="2560" b="1">
                <a:latin typeface="Helvetica Neue"/>
                <a:ea typeface="Helvetica Neue"/>
                <a:cs typeface="Helvetica Neue"/>
                <a:sym typeface="Helvetica Neue"/>
              </a:rPr>
              <a:t>— </a:t>
            </a:r>
            <a:r>
              <a:rPr lang="en" sz="2560">
                <a:latin typeface="Helvetica Neue"/>
                <a:ea typeface="Helvetica Neue"/>
                <a:cs typeface="Helvetica Neue"/>
                <a:sym typeface="Helvetica Neue"/>
              </a:rPr>
              <a:t>realization of the deconfinement, PNJL-like</a:t>
            </a:r>
            <a:endParaRPr sz="2560">
              <a:latin typeface="Helvetica Neue"/>
              <a:ea typeface="Helvetica Neue"/>
              <a:cs typeface="Helvetica Neue"/>
              <a:sym typeface="Helvetica Neue"/>
            </a:endParaRPr>
          </a:p>
          <a:p>
            <a:pPr marL="650230">
              <a:buClr>
                <a:srgbClr val="000000"/>
              </a:buClr>
              <a:buSzPts val="1100"/>
            </a:pPr>
            <a:r>
              <a:rPr lang="en" sz="1707">
                <a:solidFill>
                  <a:srgbClr val="434343"/>
                </a:solidFill>
                <a:latin typeface="Helvetica Neue"/>
                <a:ea typeface="Helvetica Neue"/>
                <a:cs typeface="Helvetica Neue"/>
                <a:sym typeface="Helvetica Neue"/>
              </a:rPr>
              <a:t>K. Fukushima, hep-ph/0310121</a:t>
            </a:r>
            <a:endParaRPr sz="1707">
              <a:solidFill>
                <a:srgbClr val="434343"/>
              </a:solidFill>
              <a:latin typeface="Helvetica Neue"/>
              <a:ea typeface="Helvetica Neue"/>
              <a:cs typeface="Helvetica Neue"/>
              <a:sym typeface="Helvetica Neue"/>
            </a:endParaRPr>
          </a:p>
          <a:p>
            <a:pPr marL="650230">
              <a:buClr>
                <a:srgbClr val="000000"/>
              </a:buClr>
              <a:buSzPts val="1100"/>
            </a:pPr>
            <a:r>
              <a:rPr lang="en" sz="1707">
                <a:solidFill>
                  <a:srgbClr val="434343"/>
                </a:solidFill>
                <a:latin typeface="Helvetica Neue"/>
                <a:ea typeface="Helvetica Neue"/>
                <a:cs typeface="Helvetica Neue"/>
                <a:sym typeface="Helvetica Neue"/>
              </a:rPr>
              <a:t>C. Ratti, M.A. Thaler, W. Weise, hep-ph/0506234</a:t>
            </a:r>
            <a:endParaRPr sz="1707">
              <a:solidFill>
                <a:srgbClr val="434343"/>
              </a:solidFill>
              <a:latin typeface="Helvetica Neue"/>
              <a:ea typeface="Helvetica Neue"/>
              <a:cs typeface="Helvetica Neue"/>
              <a:sym typeface="Helvetica Neue"/>
            </a:endParaRPr>
          </a:p>
          <a:p>
            <a:pPr marL="650230">
              <a:buClr>
                <a:srgbClr val="000000"/>
              </a:buClr>
              <a:buSzPts val="1100"/>
            </a:pPr>
            <a:r>
              <a:rPr lang="en" sz="1707">
                <a:solidFill>
                  <a:srgbClr val="434343"/>
                </a:solidFill>
                <a:latin typeface="Helvetica Neue"/>
                <a:ea typeface="Helvetica Neue"/>
                <a:cs typeface="Helvetica Neue"/>
                <a:sym typeface="Helvetica Neue"/>
              </a:rPr>
              <a:t>J. Steinheimer, S. Schramm, H. Stoecker, 1009.5239</a:t>
            </a:r>
            <a:endParaRPr sz="2560" b="1">
              <a:latin typeface="Helvetica Neue"/>
              <a:ea typeface="Helvetica Neue"/>
              <a:cs typeface="Helvetica Neue"/>
              <a:sym typeface="Helvetica Neue"/>
            </a:endParaRPr>
          </a:p>
        </p:txBody>
      </p:sp>
      <p:sp>
        <p:nvSpPr>
          <p:cNvPr id="157" name="Google Shape;157;p18"/>
          <p:cNvSpPr txBox="1"/>
          <p:nvPr/>
        </p:nvSpPr>
        <p:spPr>
          <a:xfrm>
            <a:off x="411769" y="6773200"/>
            <a:ext cx="12250027" cy="761173"/>
          </a:xfrm>
          <a:prstGeom prst="rect">
            <a:avLst/>
          </a:prstGeom>
          <a:noFill/>
          <a:ln>
            <a:noFill/>
          </a:ln>
        </p:spPr>
        <p:txBody>
          <a:bodyPr spcFirstLastPara="1" wrap="square" lIns="130027" tIns="130027" rIns="130027" bIns="130027" anchor="t" anchorCtr="0">
            <a:noAutofit/>
          </a:bodyPr>
          <a:lstStyle/>
          <a:p>
            <a:pPr algn="ctr"/>
            <a:r>
              <a:rPr lang="en" sz="2560">
                <a:latin typeface="Helvetica Neue"/>
                <a:ea typeface="Helvetica Neue"/>
                <a:cs typeface="Helvetica Neue"/>
                <a:sym typeface="Helvetica Neue"/>
              </a:rPr>
              <a:t>A </a:t>
            </a:r>
            <a:r>
              <a:rPr lang="en" sz="2560" b="1">
                <a:solidFill>
                  <a:srgbClr val="CC0000"/>
                </a:solidFill>
                <a:latin typeface="Helvetica Neue"/>
                <a:ea typeface="Helvetica Neue"/>
                <a:cs typeface="Helvetica Neue"/>
                <a:sym typeface="Helvetica Neue"/>
              </a:rPr>
              <a:t>single framework</a:t>
            </a:r>
            <a:r>
              <a:rPr lang="en" sz="2560">
                <a:latin typeface="Helvetica Neue"/>
                <a:ea typeface="Helvetica Neue"/>
                <a:cs typeface="Helvetica Neue"/>
                <a:sym typeface="Helvetica Neue"/>
              </a:rPr>
              <a:t> for QCD thermodynamics, </a:t>
            </a:r>
            <a:r>
              <a:rPr lang="en" sz="2560" b="1">
                <a:solidFill>
                  <a:srgbClr val="0070C0"/>
                </a:solidFill>
                <a:latin typeface="Helvetica Neue"/>
                <a:ea typeface="Helvetica Neue"/>
                <a:cs typeface="Helvetica Neue"/>
                <a:sym typeface="Helvetica Neue"/>
              </a:rPr>
              <a:t>simultaneously</a:t>
            </a:r>
            <a:r>
              <a:rPr lang="en" sz="2560">
                <a:latin typeface="Helvetica Neue"/>
                <a:ea typeface="Helvetica Neue"/>
                <a:cs typeface="Helvetica Neue"/>
                <a:sym typeface="Helvetica Neue"/>
              </a:rPr>
              <a:t> satisfies constraints from </a:t>
            </a:r>
            <a:r>
              <a:rPr lang="en" sz="2560" b="1">
                <a:solidFill>
                  <a:srgbClr val="0070C0"/>
                </a:solidFill>
                <a:latin typeface="Helvetica Neue"/>
                <a:ea typeface="Helvetica Neue"/>
                <a:cs typeface="Helvetica Neue"/>
                <a:sym typeface="Helvetica Neue"/>
              </a:rPr>
              <a:t>lattice QCD</a:t>
            </a:r>
            <a:r>
              <a:rPr lang="en" sz="2560">
                <a:latin typeface="Helvetica Neue"/>
                <a:ea typeface="Helvetica Neue"/>
                <a:cs typeface="Helvetica Neue"/>
                <a:sym typeface="Helvetica Neue"/>
              </a:rPr>
              <a:t> and known </a:t>
            </a:r>
            <a:r>
              <a:rPr lang="en" sz="2560" b="1">
                <a:solidFill>
                  <a:srgbClr val="0070C0"/>
                </a:solidFill>
                <a:latin typeface="Helvetica Neue"/>
                <a:ea typeface="Helvetica Neue"/>
                <a:cs typeface="Helvetica Neue"/>
                <a:sym typeface="Helvetica Neue"/>
              </a:rPr>
              <a:t>nuclear matter properties</a:t>
            </a:r>
            <a:r>
              <a:rPr lang="en" sz="2560">
                <a:latin typeface="Helvetica Neue"/>
                <a:ea typeface="Helvetica Neue"/>
                <a:cs typeface="Helvetica Neue"/>
                <a:sym typeface="Helvetica Neue"/>
              </a:rPr>
              <a:t>, as well as </a:t>
            </a:r>
            <a:r>
              <a:rPr lang="en" sz="2560" b="1">
                <a:solidFill>
                  <a:srgbClr val="0070C0"/>
                </a:solidFill>
                <a:latin typeface="Helvetica Neue"/>
                <a:ea typeface="Helvetica Neue"/>
                <a:cs typeface="Helvetica Neue"/>
                <a:sym typeface="Helvetica Neue"/>
              </a:rPr>
              <a:t>neutron star</a:t>
            </a:r>
            <a:r>
              <a:rPr lang="en" sz="2560">
                <a:latin typeface="Helvetica Neue"/>
                <a:ea typeface="Helvetica Neue"/>
                <a:cs typeface="Helvetica Neue"/>
                <a:sym typeface="Helvetica Neue"/>
              </a:rPr>
              <a:t> observations.</a:t>
            </a:r>
            <a:endParaRPr sz="2560">
              <a:latin typeface="Helvetica Neue"/>
              <a:ea typeface="Helvetica Neue"/>
              <a:cs typeface="Helvetica Neue"/>
              <a:sym typeface="Helvetica Neue"/>
            </a:endParaRPr>
          </a:p>
          <a:p>
            <a:pPr algn="ctr"/>
            <a:endParaRPr sz="3129">
              <a:latin typeface="Helvetica Neue"/>
              <a:ea typeface="Helvetica Neue"/>
              <a:cs typeface="Helvetica Neue"/>
              <a:sym typeface="Helvetica Neue"/>
            </a:endParaRPr>
          </a:p>
        </p:txBody>
      </p:sp>
    </p:spTree>
    <p:extLst>
      <p:ext uri="{BB962C8B-B14F-4D97-AF65-F5344CB8AC3E}">
        <p14:creationId xmlns:p14="http://schemas.microsoft.com/office/powerpoint/2010/main" val="2513543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2"/>
          <p:cNvPicPr preferRelativeResize="0"/>
          <p:nvPr/>
        </p:nvPicPr>
        <p:blipFill>
          <a:blip r:embed="rId3">
            <a:alphaModFix/>
          </a:blip>
          <a:stretch>
            <a:fillRect/>
          </a:stretch>
        </p:blipFill>
        <p:spPr>
          <a:xfrm>
            <a:off x="0" y="2108587"/>
            <a:ext cx="11140809" cy="6100696"/>
          </a:xfrm>
          <a:prstGeom prst="rect">
            <a:avLst/>
          </a:prstGeom>
          <a:noFill/>
          <a:ln>
            <a:noFill/>
          </a:ln>
        </p:spPr>
      </p:pic>
      <p:sp>
        <p:nvSpPr>
          <p:cNvPr id="192" name="Google Shape;192;p22"/>
          <p:cNvSpPr txBox="1">
            <a:spLocks noGrp="1"/>
          </p:cNvSpPr>
          <p:nvPr>
            <p:ph type="title"/>
          </p:nvPr>
        </p:nvSpPr>
        <p:spPr>
          <a:xfrm>
            <a:off x="558400" y="1239040"/>
            <a:ext cx="11887787" cy="761173"/>
          </a:xfrm>
          <a:prstGeom prst="rect">
            <a:avLst/>
          </a:prstGeom>
        </p:spPr>
        <p:txBody>
          <a:bodyPr spcFirstLastPara="1" wrap="square" lIns="130027" tIns="130027" rIns="130027" bIns="130027" anchor="t" anchorCtr="0">
            <a:noAutofit/>
          </a:bodyPr>
          <a:lstStyle/>
          <a:p>
            <a:pPr marL="0" algn="l"/>
            <a:r>
              <a:rPr lang="en"/>
              <a:t>Meson EV size</a:t>
            </a:r>
            <a:endParaRPr/>
          </a:p>
        </p:txBody>
      </p:sp>
      <p:sp>
        <p:nvSpPr>
          <p:cNvPr id="193" name="Google Shape;193;p22"/>
          <p:cNvSpPr txBox="1">
            <a:spLocks noGrp="1"/>
          </p:cNvSpPr>
          <p:nvPr>
            <p:ph type="sldNum" idx="12"/>
          </p:nvPr>
        </p:nvSpPr>
        <p:spPr>
          <a:xfrm>
            <a:off x="12140519" y="7974543"/>
            <a:ext cx="780373" cy="559787"/>
          </a:xfrm>
          <a:prstGeom prst="rect">
            <a:avLst/>
          </a:prstGeom>
        </p:spPr>
        <p:txBody>
          <a:bodyPr spcFirstLastPara="1" wrap="square" lIns="130027" tIns="130027" rIns="130027" bIns="130027" anchor="ctr" anchorCtr="0">
            <a:noAutofit/>
          </a:bodyPr>
          <a:lstStyle/>
          <a:p>
            <a:pPr algn="r"/>
            <a:fld id="{00000000-1234-1234-1234-123412341234}" type="slidenum">
              <a:rPr lang="en"/>
              <a:pPr algn="r"/>
              <a:t>9</a:t>
            </a:fld>
            <a:endParaRPr/>
          </a:p>
        </p:txBody>
      </p:sp>
      <p:sp>
        <p:nvSpPr>
          <p:cNvPr id="194" name="Google Shape;194;p22"/>
          <p:cNvSpPr txBox="1"/>
          <p:nvPr/>
        </p:nvSpPr>
        <p:spPr>
          <a:xfrm>
            <a:off x="9329636" y="1908195"/>
            <a:ext cx="3482880" cy="5416107"/>
          </a:xfrm>
          <a:prstGeom prst="rect">
            <a:avLst/>
          </a:prstGeom>
          <a:noFill/>
          <a:ln>
            <a:noFill/>
          </a:ln>
        </p:spPr>
        <p:txBody>
          <a:bodyPr spcFirstLastPara="1" wrap="square" lIns="130027" tIns="130027" rIns="130027" bIns="130027" anchor="t" anchorCtr="0">
            <a:noAutofit/>
          </a:bodyPr>
          <a:lstStyle/>
          <a:p>
            <a:r>
              <a:rPr lang="en" sz="2133">
                <a:latin typeface="Lato"/>
                <a:ea typeface="Lato"/>
                <a:cs typeface="Lato"/>
                <a:sym typeface="Lato"/>
              </a:rPr>
              <a:t>The hadron repulsion strength has the following hierarchy non-strange baryons ￫ non-strange mesons ￫ strange hadrons</a:t>
            </a:r>
            <a:endParaRPr sz="2133">
              <a:latin typeface="Lato"/>
              <a:ea typeface="Lato"/>
              <a:cs typeface="Lato"/>
              <a:sym typeface="Lato"/>
            </a:endParaRPr>
          </a:p>
          <a:p>
            <a:endParaRPr sz="2133">
              <a:latin typeface="Lato"/>
              <a:ea typeface="Lato"/>
              <a:cs typeface="Lato"/>
              <a:sym typeface="Lato"/>
            </a:endParaRPr>
          </a:p>
          <a:p>
            <a:endParaRPr sz="2133">
              <a:latin typeface="Lato"/>
              <a:ea typeface="Lato"/>
              <a:cs typeface="Lato"/>
              <a:sym typeface="Lato"/>
            </a:endParaRPr>
          </a:p>
          <a:p>
            <a:endParaRPr sz="2133">
              <a:latin typeface="Lato"/>
              <a:ea typeface="Lato"/>
              <a:cs typeface="Lato"/>
              <a:sym typeface="Lato"/>
            </a:endParaRPr>
          </a:p>
          <a:p>
            <a:endParaRPr sz="2133">
              <a:latin typeface="Lato"/>
              <a:ea typeface="Lato"/>
              <a:cs typeface="Lato"/>
              <a:sym typeface="Lato"/>
            </a:endParaRPr>
          </a:p>
          <a:p>
            <a:endParaRPr sz="2133">
              <a:latin typeface="Lato"/>
              <a:ea typeface="Lato"/>
              <a:cs typeface="Lato"/>
              <a:sym typeface="Lato"/>
            </a:endParaRPr>
          </a:p>
          <a:p>
            <a:endParaRPr sz="2133">
              <a:latin typeface="Lato"/>
              <a:ea typeface="Lato"/>
              <a:cs typeface="Lato"/>
              <a:sym typeface="Lato"/>
            </a:endParaRPr>
          </a:p>
          <a:p>
            <a:endParaRPr sz="2133">
              <a:latin typeface="Lato"/>
              <a:ea typeface="Lato"/>
              <a:cs typeface="Lato"/>
              <a:sym typeface="Lato"/>
            </a:endParaRPr>
          </a:p>
          <a:p>
            <a:endParaRPr sz="2133">
              <a:latin typeface="Lato"/>
              <a:ea typeface="Lato"/>
              <a:cs typeface="Lato"/>
              <a:sym typeface="Lato"/>
            </a:endParaRPr>
          </a:p>
          <a:p>
            <a:endParaRPr sz="2133">
              <a:latin typeface="Lato"/>
              <a:ea typeface="Lato"/>
              <a:cs typeface="Lato"/>
              <a:sym typeface="Lato"/>
            </a:endParaRPr>
          </a:p>
          <a:p>
            <a:r>
              <a:rPr lang="en" sz="2133" b="1">
                <a:solidFill>
                  <a:srgbClr val="980000"/>
                </a:solidFill>
                <a:latin typeface="Lato"/>
                <a:ea typeface="Lato"/>
                <a:cs typeface="Lato"/>
                <a:sym typeface="Lato"/>
              </a:rPr>
              <a:t>v</a:t>
            </a:r>
            <a:r>
              <a:rPr lang="en" sz="2133" b="1" baseline="-25000">
                <a:solidFill>
                  <a:srgbClr val="980000"/>
                </a:solidFill>
                <a:latin typeface="Lato"/>
                <a:ea typeface="Lato"/>
                <a:cs typeface="Lato"/>
                <a:sym typeface="Lato"/>
              </a:rPr>
              <a:t>B</a:t>
            </a:r>
            <a:r>
              <a:rPr lang="en" sz="2133" b="1">
                <a:solidFill>
                  <a:srgbClr val="980000"/>
                </a:solidFill>
                <a:latin typeface="Lato"/>
                <a:ea typeface="Lato"/>
                <a:cs typeface="Lato"/>
                <a:sym typeface="Lato"/>
              </a:rPr>
              <a:t>= 1 fm</a:t>
            </a:r>
            <a:r>
              <a:rPr lang="en" sz="2133" b="1" baseline="30000">
                <a:solidFill>
                  <a:srgbClr val="980000"/>
                </a:solidFill>
                <a:latin typeface="Lato"/>
                <a:ea typeface="Lato"/>
                <a:cs typeface="Lato"/>
                <a:sym typeface="Lato"/>
              </a:rPr>
              <a:t>3 </a:t>
            </a:r>
            <a:r>
              <a:rPr lang="en" sz="2133" b="1">
                <a:solidFill>
                  <a:srgbClr val="980000"/>
                </a:solidFill>
                <a:latin typeface="Lato"/>
                <a:ea typeface="Lato"/>
                <a:cs typeface="Lato"/>
                <a:sym typeface="Lato"/>
              </a:rPr>
              <a:t>, v</a:t>
            </a:r>
            <a:r>
              <a:rPr lang="en" sz="2133" b="1" baseline="-25000">
                <a:solidFill>
                  <a:srgbClr val="980000"/>
                </a:solidFill>
                <a:latin typeface="Lato"/>
                <a:ea typeface="Lato"/>
                <a:cs typeface="Lato"/>
                <a:sym typeface="Lato"/>
              </a:rPr>
              <a:t>M</a:t>
            </a:r>
            <a:r>
              <a:rPr lang="en" sz="2133" b="1">
                <a:solidFill>
                  <a:srgbClr val="980000"/>
                </a:solidFill>
                <a:latin typeface="Lato"/>
                <a:ea typeface="Lato"/>
                <a:cs typeface="Lato"/>
                <a:sym typeface="Lato"/>
              </a:rPr>
              <a:t>=½ fm</a:t>
            </a:r>
            <a:r>
              <a:rPr lang="en" sz="2133" b="1" baseline="30000">
                <a:solidFill>
                  <a:srgbClr val="980000"/>
                </a:solidFill>
                <a:latin typeface="Lato"/>
                <a:ea typeface="Lato"/>
                <a:cs typeface="Lato"/>
                <a:sym typeface="Lato"/>
              </a:rPr>
              <a:t>3</a:t>
            </a:r>
            <a:r>
              <a:rPr lang="en" sz="2133" b="1">
                <a:solidFill>
                  <a:srgbClr val="980000"/>
                </a:solidFill>
                <a:latin typeface="Lato"/>
                <a:ea typeface="Lato"/>
                <a:cs typeface="Lato"/>
                <a:sym typeface="Lato"/>
              </a:rPr>
              <a:t>, v</a:t>
            </a:r>
            <a:r>
              <a:rPr lang="en" sz="2133" b="1" baseline="-25000">
                <a:solidFill>
                  <a:srgbClr val="980000"/>
                </a:solidFill>
                <a:latin typeface="Lato"/>
                <a:ea typeface="Lato"/>
                <a:cs typeface="Lato"/>
                <a:sym typeface="Lato"/>
              </a:rPr>
              <a:t>BS</a:t>
            </a:r>
            <a:r>
              <a:rPr lang="en" sz="2133" b="1">
                <a:solidFill>
                  <a:srgbClr val="980000"/>
                </a:solidFill>
                <a:latin typeface="Lato"/>
                <a:ea typeface="Lato"/>
                <a:cs typeface="Lato"/>
                <a:sym typeface="Lato"/>
              </a:rPr>
              <a:t>=v</a:t>
            </a:r>
            <a:r>
              <a:rPr lang="en" sz="2133" b="1" baseline="-25000">
                <a:solidFill>
                  <a:srgbClr val="980000"/>
                </a:solidFill>
                <a:latin typeface="Lato"/>
                <a:ea typeface="Lato"/>
                <a:cs typeface="Lato"/>
                <a:sym typeface="Lato"/>
              </a:rPr>
              <a:t>MS</a:t>
            </a:r>
            <a:r>
              <a:rPr lang="en" sz="2133" b="1">
                <a:solidFill>
                  <a:srgbClr val="980000"/>
                </a:solidFill>
                <a:latin typeface="Lato"/>
                <a:ea typeface="Lato"/>
                <a:cs typeface="Lato"/>
                <a:sym typeface="Lato"/>
              </a:rPr>
              <a:t>= ¼ fm</a:t>
            </a:r>
            <a:r>
              <a:rPr lang="en" sz="2133" b="1" baseline="30000">
                <a:solidFill>
                  <a:srgbClr val="980000"/>
                </a:solidFill>
                <a:latin typeface="Lato"/>
                <a:ea typeface="Lato"/>
                <a:cs typeface="Lato"/>
                <a:sym typeface="Lato"/>
              </a:rPr>
              <a:t>3</a:t>
            </a:r>
            <a:r>
              <a:rPr lang="en" sz="2133" b="1">
                <a:solidFill>
                  <a:srgbClr val="980000"/>
                </a:solidFill>
                <a:latin typeface="Lato"/>
                <a:ea typeface="Lato"/>
                <a:cs typeface="Lato"/>
                <a:sym typeface="Lato"/>
              </a:rPr>
              <a:t>, provides a description for most correlators.</a:t>
            </a:r>
            <a:endParaRPr sz="2133">
              <a:latin typeface="Lato"/>
              <a:ea typeface="Lato"/>
              <a:cs typeface="Lato"/>
              <a:sym typeface="Lato"/>
            </a:endParaRPr>
          </a:p>
          <a:p>
            <a:endParaRPr sz="2133">
              <a:latin typeface="Lato"/>
              <a:ea typeface="Lato"/>
              <a:cs typeface="Lato"/>
              <a:sym typeface="Lato"/>
            </a:endParaRPr>
          </a:p>
        </p:txBody>
      </p:sp>
    </p:spTree>
    <p:extLst>
      <p:ext uri="{BB962C8B-B14F-4D97-AF65-F5344CB8AC3E}">
        <p14:creationId xmlns:p14="http://schemas.microsoft.com/office/powerpoint/2010/main" val="42494467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a:ea typeface="Chalkboard"/>
        <a:cs typeface="Chalkboard"/>
      </a:majorFont>
      <a:minorFont>
        <a:latin typeface="Chalkboard"/>
        <a:ea typeface="Chalkboard"/>
        <a:cs typeface="Chalkboard"/>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a:ea typeface="Chalkboard"/>
        <a:cs typeface="Chalkboard"/>
      </a:majorFont>
      <a:minorFont>
        <a:latin typeface="Chalkboard"/>
        <a:ea typeface="Chalkboard"/>
        <a:cs typeface="Chalkboard"/>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1939</Words>
  <Application>Microsoft Office PowerPoint</Application>
  <PresentationFormat>Benutzerdefiniert</PresentationFormat>
  <Paragraphs>400</Paragraphs>
  <Slides>33</Slides>
  <Notes>6</Notes>
  <HiddenSlides>0</HiddenSlides>
  <MMClips>3</MMClips>
  <ScaleCrop>false</ScaleCrop>
  <HeadingPairs>
    <vt:vector size="6" baseType="variant">
      <vt:variant>
        <vt:lpstr>Verwendete Schriftarten</vt:lpstr>
      </vt:variant>
      <vt:variant>
        <vt:i4>31</vt:i4>
      </vt:variant>
      <vt:variant>
        <vt:lpstr>Design</vt:lpstr>
      </vt:variant>
      <vt:variant>
        <vt:i4>1</vt:i4>
      </vt:variant>
      <vt:variant>
        <vt:lpstr>Folientitel</vt:lpstr>
      </vt:variant>
      <vt:variant>
        <vt:i4>33</vt:i4>
      </vt:variant>
    </vt:vector>
  </HeadingPairs>
  <TitlesOfParts>
    <vt:vector size="65" baseType="lpstr">
      <vt:lpstr>等线</vt:lpstr>
      <vt:lpstr>等线 Light</vt:lpstr>
      <vt:lpstr>MS UI Gothic</vt:lpstr>
      <vt:lpstr>PMingLiU</vt:lpstr>
      <vt:lpstr>SimSun</vt:lpstr>
      <vt:lpstr>American Typewriter</vt:lpstr>
      <vt:lpstr>Arial</vt:lpstr>
      <vt:lpstr>Arial Black</vt:lpstr>
      <vt:lpstr>Calibri</vt:lpstr>
      <vt:lpstr>Century Gothic</vt:lpstr>
      <vt:lpstr>Chalkboard</vt:lpstr>
      <vt:lpstr>Consolas</vt:lpstr>
      <vt:lpstr>Corbel</vt:lpstr>
      <vt:lpstr>Garamond</vt:lpstr>
      <vt:lpstr>Gill Sans</vt:lpstr>
      <vt:lpstr>Gill Sans Light</vt:lpstr>
      <vt:lpstr>Gill Sans MT</vt:lpstr>
      <vt:lpstr>Helvetica</vt:lpstr>
      <vt:lpstr>Helvetica Light</vt:lpstr>
      <vt:lpstr>Helvetica Neue</vt:lpstr>
      <vt:lpstr>Lato</vt:lpstr>
      <vt:lpstr>Lucida Grande</vt:lpstr>
      <vt:lpstr>Lucida Sans</vt:lpstr>
      <vt:lpstr>Lucida Sans Unicode</vt:lpstr>
      <vt:lpstr>Palatino</vt:lpstr>
      <vt:lpstr>Papyrus</vt:lpstr>
      <vt:lpstr>Tahoma</vt:lpstr>
      <vt:lpstr>Times New Roman</vt:lpstr>
      <vt:lpstr>Ubuntu</vt:lpstr>
      <vt:lpstr>Verdana</vt:lpstr>
      <vt:lpstr>Wingdings</vt:lpstr>
      <vt:lpstr>Chalkboard</vt:lpstr>
      <vt:lpstr>PowerPoint-Präsentation</vt:lpstr>
      <vt:lpstr>PowerPoint-Präsentation</vt:lpstr>
      <vt:lpstr>Neutron Star, Quark Star, Black hole ?</vt:lpstr>
      <vt:lpstr>    Chiral Mean Field description of QCD matter</vt:lpstr>
      <vt:lpstr>QCD phenomenology for the EoS </vt:lpstr>
      <vt:lpstr>Including Quarks: Stefan-Boltzmann limit for QCD matter</vt:lpstr>
      <vt:lpstr>SU(3)f octet and parity doubling: nuclear matter and lattice</vt:lpstr>
      <vt:lpstr>Chiral SU(3)f parity-doublet Polyakov-loop quark-hadron model</vt:lpstr>
      <vt:lpstr>Meson EV size</vt:lpstr>
      <vt:lpstr>Comparison with pQCD data for cold quark matter</vt:lpstr>
      <vt:lpstr>    Application to neutron stars</vt:lpstr>
      <vt:lpstr>Neutron Star Masses-Radius Anton Motornenko</vt:lpstr>
      <vt:lpstr>    Equation of state at T=0: neutron stars</vt:lpstr>
      <vt:lpstr>    Neutron star tidal deformabilities</vt:lpstr>
      <vt:lpstr>Probing phase diagram by heavy ions collisions</vt:lpstr>
      <vt:lpstr>Neutron Star merger vs. heavy ion collisions: Baryon Densities and Temperatures</vt:lpstr>
      <vt:lpstr>Kurtosis and the phase diagram</vt:lpstr>
      <vt:lpstr>Dense Matter, Strange Matter, Quark Matter, Quark Stars?</vt:lpstr>
      <vt:lpstr>PowerPoint-Präsentation</vt:lpstr>
      <vt:lpstr>PowerPoint-Präsentation</vt:lpstr>
      <vt:lpstr>PowerPoint-Präsentation</vt:lpstr>
      <vt:lpstr>The CMF model applied in fluid dynamical simulations of HIC</vt:lpstr>
      <vt:lpstr>PowerPoint-Präsentation</vt:lpstr>
      <vt:lpstr>Sitzungsberichte der Königlich-Preußischen Akademie der Wissenschaften  </vt:lpstr>
      <vt:lpstr>Gravitational Waves discovered</vt:lpstr>
      <vt:lpstr>PowerPoint-Präsentation</vt:lpstr>
      <vt:lpstr>PowerPoint-Präsentation</vt:lpstr>
      <vt:lpstr>PowerPoint-Präsentation</vt:lpstr>
      <vt:lpstr>Where it’s hot and dense in neutron star mergers</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Mariia</dc:creator>
  <cp:lastModifiedBy>Horst Stoecker</cp:lastModifiedBy>
  <cp:revision>92</cp:revision>
  <dcterms:modified xsi:type="dcterms:W3CDTF">2021-09-21T12:44:18Z</dcterms:modified>
</cp:coreProperties>
</file>