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null)" ContentType="image/x-em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 id="2147483774" r:id="rId2"/>
    <p:sldMasterId id="2147483777" r:id="rId3"/>
    <p:sldMasterId id="2147483780" r:id="rId4"/>
    <p:sldMasterId id="2147483792" r:id="rId5"/>
    <p:sldMasterId id="2147483804" r:id="rId6"/>
    <p:sldMasterId id="2147483843" r:id="rId7"/>
    <p:sldMasterId id="2147483879" r:id="rId8"/>
    <p:sldMasterId id="2147483947" r:id="rId9"/>
    <p:sldMasterId id="2147483959" r:id="rId10"/>
  </p:sldMasterIdLst>
  <p:notesMasterIdLst>
    <p:notesMasterId r:id="rId51"/>
  </p:notesMasterIdLst>
  <p:handoutMasterIdLst>
    <p:handoutMasterId r:id="rId52"/>
  </p:handoutMasterIdLst>
  <p:sldIdLst>
    <p:sldId id="669" r:id="rId11"/>
    <p:sldId id="320" r:id="rId12"/>
    <p:sldId id="386" r:id="rId13"/>
    <p:sldId id="273" r:id="rId14"/>
    <p:sldId id="260" r:id="rId15"/>
    <p:sldId id="281" r:id="rId16"/>
    <p:sldId id="282" r:id="rId17"/>
    <p:sldId id="408" r:id="rId18"/>
    <p:sldId id="349" r:id="rId19"/>
    <p:sldId id="315" r:id="rId20"/>
    <p:sldId id="771" r:id="rId21"/>
    <p:sldId id="368" r:id="rId22"/>
    <p:sldId id="366" r:id="rId23"/>
    <p:sldId id="770" r:id="rId24"/>
    <p:sldId id="374" r:id="rId25"/>
    <p:sldId id="388" r:id="rId26"/>
    <p:sldId id="345" r:id="rId27"/>
    <p:sldId id="409" r:id="rId28"/>
    <p:sldId id="780" r:id="rId29"/>
    <p:sldId id="406" r:id="rId30"/>
    <p:sldId id="398" r:id="rId31"/>
    <p:sldId id="769" r:id="rId32"/>
    <p:sldId id="674" r:id="rId33"/>
    <p:sldId id="751" r:id="rId34"/>
    <p:sldId id="752" r:id="rId35"/>
    <p:sldId id="773" r:id="rId36"/>
    <p:sldId id="755" r:id="rId37"/>
    <p:sldId id="774" r:id="rId38"/>
    <p:sldId id="759" r:id="rId39"/>
    <p:sldId id="758" r:id="rId40"/>
    <p:sldId id="779" r:id="rId41"/>
    <p:sldId id="404" r:id="rId42"/>
    <p:sldId id="399" r:id="rId43"/>
    <p:sldId id="400" r:id="rId44"/>
    <p:sldId id="401" r:id="rId45"/>
    <p:sldId id="383" r:id="rId46"/>
    <p:sldId id="380" r:id="rId47"/>
    <p:sldId id="381" r:id="rId48"/>
    <p:sldId id="283" r:id="rId49"/>
    <p:sldId id="306" r:id="rId50"/>
  </p:sldIdLst>
  <p:sldSz cx="9685338" cy="7264400"/>
  <p:notesSz cx="6858000" cy="9144000"/>
  <p:defaultTextStyle>
    <a:defPPr>
      <a:defRPr lang="en-US"/>
    </a:defPPr>
    <a:lvl1pPr marL="0" algn="l" defTabSz="456674" rtl="0" eaLnBrk="1" latinLnBrk="0" hangingPunct="1">
      <a:defRPr sz="1800" kern="1200">
        <a:solidFill>
          <a:schemeClr val="tx1"/>
        </a:solidFill>
        <a:latin typeface="+mn-lt"/>
        <a:ea typeface="+mn-ea"/>
        <a:cs typeface="+mn-cs"/>
      </a:defRPr>
    </a:lvl1pPr>
    <a:lvl2pPr marL="456674" algn="l" defTabSz="456674" rtl="0" eaLnBrk="1" latinLnBrk="0" hangingPunct="1">
      <a:defRPr sz="1800" kern="1200">
        <a:solidFill>
          <a:schemeClr val="tx1"/>
        </a:solidFill>
        <a:latin typeface="+mn-lt"/>
        <a:ea typeface="+mn-ea"/>
        <a:cs typeface="+mn-cs"/>
      </a:defRPr>
    </a:lvl2pPr>
    <a:lvl3pPr marL="913345" algn="l" defTabSz="456674" rtl="0" eaLnBrk="1" latinLnBrk="0" hangingPunct="1">
      <a:defRPr sz="1800" kern="1200">
        <a:solidFill>
          <a:schemeClr val="tx1"/>
        </a:solidFill>
        <a:latin typeface="+mn-lt"/>
        <a:ea typeface="+mn-ea"/>
        <a:cs typeface="+mn-cs"/>
      </a:defRPr>
    </a:lvl3pPr>
    <a:lvl4pPr marL="1370020" algn="l" defTabSz="456674" rtl="0" eaLnBrk="1" latinLnBrk="0" hangingPunct="1">
      <a:defRPr sz="1800" kern="1200">
        <a:solidFill>
          <a:schemeClr val="tx1"/>
        </a:solidFill>
        <a:latin typeface="+mn-lt"/>
        <a:ea typeface="+mn-ea"/>
        <a:cs typeface="+mn-cs"/>
      </a:defRPr>
    </a:lvl4pPr>
    <a:lvl5pPr marL="1826694" algn="l" defTabSz="456674" rtl="0" eaLnBrk="1" latinLnBrk="0" hangingPunct="1">
      <a:defRPr sz="1800" kern="1200">
        <a:solidFill>
          <a:schemeClr val="tx1"/>
        </a:solidFill>
        <a:latin typeface="+mn-lt"/>
        <a:ea typeface="+mn-ea"/>
        <a:cs typeface="+mn-cs"/>
      </a:defRPr>
    </a:lvl5pPr>
    <a:lvl6pPr marL="2283367" algn="l" defTabSz="456674" rtl="0" eaLnBrk="1" latinLnBrk="0" hangingPunct="1">
      <a:defRPr sz="1800" kern="1200">
        <a:solidFill>
          <a:schemeClr val="tx1"/>
        </a:solidFill>
        <a:latin typeface="+mn-lt"/>
        <a:ea typeface="+mn-ea"/>
        <a:cs typeface="+mn-cs"/>
      </a:defRPr>
    </a:lvl6pPr>
    <a:lvl7pPr marL="2740041" algn="l" defTabSz="456674" rtl="0" eaLnBrk="1" latinLnBrk="0" hangingPunct="1">
      <a:defRPr sz="1800" kern="1200">
        <a:solidFill>
          <a:schemeClr val="tx1"/>
        </a:solidFill>
        <a:latin typeface="+mn-lt"/>
        <a:ea typeface="+mn-ea"/>
        <a:cs typeface="+mn-cs"/>
      </a:defRPr>
    </a:lvl7pPr>
    <a:lvl8pPr marL="3196715" algn="l" defTabSz="456674" rtl="0" eaLnBrk="1" latinLnBrk="0" hangingPunct="1">
      <a:defRPr sz="1800" kern="1200">
        <a:solidFill>
          <a:schemeClr val="tx1"/>
        </a:solidFill>
        <a:latin typeface="+mn-lt"/>
        <a:ea typeface="+mn-ea"/>
        <a:cs typeface="+mn-cs"/>
      </a:defRPr>
    </a:lvl8pPr>
    <a:lvl9pPr marL="3653388" algn="l" defTabSz="45667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8">
          <p15:clr>
            <a:srgbClr val="A4A3A4"/>
          </p15:clr>
        </p15:guide>
        <p15:guide id="2" pos="30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2230"/>
    <a:srgbClr val="FFFFFF"/>
    <a:srgbClr val="FF99CC"/>
    <a:srgbClr val="FFCCCC"/>
    <a:srgbClr val="C8CACD"/>
    <a:srgbClr val="A2B8F6"/>
    <a:srgbClr val="3E4450"/>
    <a:srgbClr val="BABDC1"/>
    <a:srgbClr val="1B31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5" autoAdjust="0"/>
    <p:restoredTop sz="81429" autoAdjust="0"/>
  </p:normalViewPr>
  <p:slideViewPr>
    <p:cSldViewPr snapToGrid="0">
      <p:cViewPr varScale="1">
        <p:scale>
          <a:sx n="71" d="100"/>
          <a:sy n="71" d="100"/>
        </p:scale>
        <p:origin x="45" y="255"/>
      </p:cViewPr>
      <p:guideLst>
        <p:guide orient="horz" pos="2288"/>
        <p:guide pos="3051"/>
      </p:guideLst>
    </p:cSldViewPr>
  </p:slideViewPr>
  <p:outlineViewPr>
    <p:cViewPr>
      <p:scale>
        <a:sx n="33" d="100"/>
        <a:sy n="33" d="100"/>
      </p:scale>
      <p:origin x="0" y="-28098"/>
    </p:cViewPr>
  </p:outlineViewPr>
  <p:notesTextViewPr>
    <p:cViewPr>
      <p:scale>
        <a:sx n="3" d="2"/>
        <a:sy n="3" d="2"/>
      </p:scale>
      <p:origin x="0" y="0"/>
    </p:cViewPr>
  </p:notesTextViewPr>
  <p:sorterViewPr>
    <p:cViewPr varScale="1">
      <p:scale>
        <a:sx n="1" d="1"/>
        <a:sy n="1" d="1"/>
      </p:scale>
      <p:origin x="0" y="-43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951239-81BD-4EDF-BDC3-9CECAC09309A}" type="datetimeFigureOut">
              <a:rPr lang="ko-KR" altLang="en-US" smtClean="0"/>
              <a:t>2022-09-20</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98F89E-C65C-4EED-9549-C51AB5549E65}" type="slidenum">
              <a:rPr lang="ko-KR" altLang="en-US" smtClean="0"/>
              <a:t>‹#›</a:t>
            </a:fld>
            <a:endParaRPr lang="ko-KR" altLang="en-US"/>
          </a:p>
        </p:txBody>
      </p:sp>
    </p:spTree>
    <p:extLst>
      <p:ext uri="{BB962C8B-B14F-4D97-AF65-F5344CB8AC3E}">
        <p14:creationId xmlns:p14="http://schemas.microsoft.com/office/powerpoint/2010/main" val="41921646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2A71A-E310-42DF-AFD2-E47A92313E4D}" type="datetimeFigureOut">
              <a:rPr lang="ko-KR" altLang="en-US" smtClean="0"/>
              <a:t>2022-09-20</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FCA4C-D143-4C8C-8C83-E85C9C238D78}" type="slidenum">
              <a:rPr lang="ko-KR" altLang="en-US" smtClean="0"/>
              <a:t>‹#›</a:t>
            </a:fld>
            <a:endParaRPr lang="ko-KR" altLang="en-US"/>
          </a:p>
        </p:txBody>
      </p:sp>
    </p:spTree>
    <p:extLst>
      <p:ext uri="{BB962C8B-B14F-4D97-AF65-F5344CB8AC3E}">
        <p14:creationId xmlns:p14="http://schemas.microsoft.com/office/powerpoint/2010/main" val="62062319"/>
      </p:ext>
    </p:extLst>
  </p:cSld>
  <p:clrMap bg1="lt1" tx1="dk1" bg2="lt2" tx2="dk2" accent1="accent1" accent2="accent2" accent3="accent3" accent4="accent4" accent5="accent5" accent6="accent6" hlink="hlink" folHlink="folHlink"/>
  <p:hf hdr="0" dt="0"/>
  <p:notesStyle>
    <a:lvl1pPr marL="0" algn="l" defTabSz="913345" rtl="0" eaLnBrk="1" latinLnBrk="1" hangingPunct="1">
      <a:defRPr sz="1200" kern="1200">
        <a:solidFill>
          <a:schemeClr val="tx1"/>
        </a:solidFill>
        <a:latin typeface="+mn-lt"/>
        <a:ea typeface="+mn-ea"/>
        <a:cs typeface="+mn-cs"/>
      </a:defRPr>
    </a:lvl1pPr>
    <a:lvl2pPr marL="456674" algn="l" defTabSz="913345" rtl="0" eaLnBrk="1" latinLnBrk="1" hangingPunct="1">
      <a:defRPr sz="1200" kern="1200">
        <a:solidFill>
          <a:schemeClr val="tx1"/>
        </a:solidFill>
        <a:latin typeface="+mn-lt"/>
        <a:ea typeface="+mn-ea"/>
        <a:cs typeface="+mn-cs"/>
      </a:defRPr>
    </a:lvl2pPr>
    <a:lvl3pPr marL="913345" algn="l" defTabSz="913345" rtl="0" eaLnBrk="1" latinLnBrk="1" hangingPunct="1">
      <a:defRPr sz="1200" kern="1200">
        <a:solidFill>
          <a:schemeClr val="tx1"/>
        </a:solidFill>
        <a:latin typeface="+mn-lt"/>
        <a:ea typeface="+mn-ea"/>
        <a:cs typeface="+mn-cs"/>
      </a:defRPr>
    </a:lvl3pPr>
    <a:lvl4pPr marL="1370020" algn="l" defTabSz="913345" rtl="0" eaLnBrk="1" latinLnBrk="1" hangingPunct="1">
      <a:defRPr sz="1200" kern="1200">
        <a:solidFill>
          <a:schemeClr val="tx1"/>
        </a:solidFill>
        <a:latin typeface="+mn-lt"/>
        <a:ea typeface="+mn-ea"/>
        <a:cs typeface="+mn-cs"/>
      </a:defRPr>
    </a:lvl4pPr>
    <a:lvl5pPr marL="1826694" algn="l" defTabSz="913345" rtl="0" eaLnBrk="1" latinLnBrk="1" hangingPunct="1">
      <a:defRPr sz="1200" kern="1200">
        <a:solidFill>
          <a:schemeClr val="tx1"/>
        </a:solidFill>
        <a:latin typeface="+mn-lt"/>
        <a:ea typeface="+mn-ea"/>
        <a:cs typeface="+mn-cs"/>
      </a:defRPr>
    </a:lvl5pPr>
    <a:lvl6pPr marL="2283367" algn="l" defTabSz="913345" rtl="0" eaLnBrk="1" latinLnBrk="1" hangingPunct="1">
      <a:defRPr sz="1200" kern="1200">
        <a:solidFill>
          <a:schemeClr val="tx1"/>
        </a:solidFill>
        <a:latin typeface="+mn-lt"/>
        <a:ea typeface="+mn-ea"/>
        <a:cs typeface="+mn-cs"/>
      </a:defRPr>
    </a:lvl6pPr>
    <a:lvl7pPr marL="2740041" algn="l" defTabSz="913345" rtl="0" eaLnBrk="1" latinLnBrk="1" hangingPunct="1">
      <a:defRPr sz="1200" kern="1200">
        <a:solidFill>
          <a:schemeClr val="tx1"/>
        </a:solidFill>
        <a:latin typeface="+mn-lt"/>
        <a:ea typeface="+mn-ea"/>
        <a:cs typeface="+mn-cs"/>
      </a:defRPr>
    </a:lvl7pPr>
    <a:lvl8pPr marL="3196715" algn="l" defTabSz="913345" rtl="0" eaLnBrk="1" latinLnBrk="1" hangingPunct="1">
      <a:defRPr sz="1200" kern="1200">
        <a:solidFill>
          <a:schemeClr val="tx1"/>
        </a:solidFill>
        <a:latin typeface="+mn-lt"/>
        <a:ea typeface="+mn-ea"/>
        <a:cs typeface="+mn-cs"/>
      </a:defRPr>
    </a:lvl8pPr>
    <a:lvl9pPr marL="3653388" algn="l" defTabSz="913345"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Today it is my great pleasure to have a seminar at Tohoku University. I tried to have a seminar in person there. But it is a pity that I could not be there.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Next week, I stay at RIKEN and want to go there, if any chances.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I have stayed at Sendai four years about 30 years ago. I had many beautiful memories at Tohoku University. Near future I want to visit there and discuss many physics at Tohoku University.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Anyhow title of today’s talk is the neutrino process. Here are our collaborators for this physics and relevant references.  These two persons, </a:t>
            </a:r>
            <a:r>
              <a:rPr lang="en-US" altLang="ko-KR" dirty="0" err="1"/>
              <a:t>Bogoliubov</a:t>
            </a:r>
            <a:r>
              <a:rPr lang="en-US" altLang="ko-KR" dirty="0"/>
              <a:t> and Pontecorvo, have played key roles of understanding the neutrino-process.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E2FFCA4C-D143-4C8C-8C83-E85C9C238D7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l" defTabSz="456674"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289419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we have to perform network calculations including two- and three-body reactions for each nuclear species. We exploited the JINA REACLIB and Los Alamos (</a:t>
            </a:r>
            <a:r>
              <a:rPr lang="en-US" altLang="ko-KR" dirty="0" err="1"/>
              <a:t>n,g</a:t>
            </a:r>
            <a:r>
              <a:rPr lang="en-US" altLang="ko-KR" dirty="0"/>
              <a:t>) data for the reaction rate.</a:t>
            </a:r>
          </a:p>
          <a:p>
            <a:endParaRPr lang="en-US" altLang="ko-KR" dirty="0"/>
          </a:p>
          <a:p>
            <a:r>
              <a:rPr lang="en-US" altLang="ko-KR" dirty="0"/>
              <a:t>For the neutrino-induced reaction X-section, we employed the QRPA approach. For the interaction rate, we multiply the branching ratios of the excited state of ‘the compound nuclei produced by the SN neutrino’ as well as the neutrino change probabilities.</a:t>
            </a:r>
          </a:p>
          <a:p>
            <a:endParaRPr lang="en-US" altLang="ko-KR" dirty="0"/>
          </a:p>
          <a:p>
            <a:r>
              <a:rPr lang="en-US" altLang="ko-KR" dirty="0"/>
              <a:t>One of the example of the change of the reaction rate for 96Mo via CC is presented here. You can find</a:t>
            </a:r>
            <a:r>
              <a:rPr lang="ko-KR" altLang="en-US" dirty="0"/>
              <a:t> </a:t>
            </a:r>
            <a:r>
              <a:rPr lang="en-US" altLang="ko-KR" dirty="0"/>
              <a:t>the differences</a:t>
            </a:r>
            <a:r>
              <a:rPr lang="ko-KR" altLang="en-US" dirty="0"/>
              <a:t> </a:t>
            </a:r>
            <a:r>
              <a:rPr lang="en-US" altLang="ko-KR" dirty="0"/>
              <a:t>due to the SI and matter effects.     </a:t>
            </a:r>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solidFill>
                  <a:prstClr val="black"/>
                </a:solidFill>
              </a:rPr>
              <a:pPr/>
              <a:t>10</a:t>
            </a:fld>
            <a:endParaRPr lang="ko-KR" altLang="en-US">
              <a:solidFill>
                <a:prstClr val="black"/>
              </a:solidFill>
            </a:endParaRPr>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308732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contents of my talk. After short motivation of this study, I shortly summarize the origin of elements. </a:t>
            </a:r>
          </a:p>
          <a:p>
            <a:r>
              <a:rPr lang="en-US" altLang="ko-KR" dirty="0"/>
              <a:t>Since then, I focus on the neutrino-process and some physics relevant to the neutrino-process. </a:t>
            </a:r>
          </a:p>
          <a:p>
            <a:endParaRPr lang="en-US" altLang="ko-KR" dirty="0"/>
          </a:p>
          <a:p>
            <a:r>
              <a:rPr lang="en-US" altLang="ko-KR" dirty="0"/>
              <a:t>After that I will discuss the results of the abundances of some specific nuclei which are believed to be produced by the neutrino-process, such as 138La, 11Be et </a:t>
            </a:r>
            <a:r>
              <a:rPr lang="en-US" altLang="ko-KR" dirty="0" err="1"/>
              <a:t>ce</a:t>
            </a:r>
            <a:r>
              <a:rPr lang="en-US" altLang="ko-KR" dirty="0"/>
              <a:t>.</a:t>
            </a:r>
          </a:p>
          <a:p>
            <a:endParaRPr lang="en-US" altLang="ko-KR" dirty="0"/>
          </a:p>
          <a:p>
            <a:r>
              <a:rPr lang="en-US" altLang="ko-KR" dirty="0"/>
              <a:t>If I have time enough, I also discuss recent interesting physics, sterile neutrino in the aspect of the neutrino-process.       </a:t>
            </a:r>
            <a:endParaRPr lang="ko-KR" altLang="en-US" dirty="0"/>
          </a:p>
        </p:txBody>
      </p:sp>
      <p:sp>
        <p:nvSpPr>
          <p:cNvPr id="4" name="슬라이드 번호 개체 틀 3"/>
          <p:cNvSpPr>
            <a:spLocks noGrp="1"/>
          </p:cNvSpPr>
          <p:nvPr>
            <p:ph type="sldNum" sz="quarter" idx="10"/>
          </p:nvPr>
        </p:nvSpPr>
        <p:spPr/>
        <p:txBody>
          <a:bodyPr/>
          <a:lstStyle/>
          <a:p>
            <a:fld id="{2CA131A3-0E7D-4E2B-8E2C-F4F77D372240}" type="slidenum">
              <a:rPr lang="ko-KR" altLang="en-US" smtClean="0">
                <a:solidFill>
                  <a:prstClr val="black"/>
                </a:solidFill>
              </a:rPr>
              <a:pPr/>
              <a:t>11</a:t>
            </a:fld>
            <a:endParaRPr lang="ko-KR" altLang="en-US">
              <a:solidFill>
                <a:prstClr val="black"/>
              </a:solidFill>
            </a:endParaRPr>
          </a:p>
        </p:txBody>
      </p:sp>
      <p:sp>
        <p:nvSpPr>
          <p:cNvPr id="5" name="바닥글 개체 틀 4"/>
          <p:cNvSpPr>
            <a:spLocks noGrp="1"/>
          </p:cNvSpPr>
          <p:nvPr>
            <p:ph type="ftr" sz="quarter" idx="11"/>
          </p:nvPr>
        </p:nvSpPr>
        <p:spPr/>
        <p:txBody>
          <a:bodyPr/>
          <a:lstStyle/>
          <a:p>
            <a:endParaRPr lang="ko-KR" altLang="en-US">
              <a:solidFill>
                <a:prstClr val="black"/>
              </a:solidFill>
            </a:endParaRPr>
          </a:p>
        </p:txBody>
      </p:sp>
    </p:spTree>
    <p:extLst>
      <p:ext uri="{BB962C8B-B14F-4D97-AF65-F5344CB8AC3E}">
        <p14:creationId xmlns:p14="http://schemas.microsoft.com/office/powerpoint/2010/main" val="417597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neutrino-induced X-section is composed of Coulomb, electro-magnetic and longitudinal transitions. Detailed calculation are done in these references. </a:t>
            </a:r>
          </a:p>
          <a:p>
            <a:endParaRPr lang="en-US" altLang="ko-KR" dirty="0"/>
          </a:p>
          <a:p>
            <a:r>
              <a:rPr lang="en-US" altLang="ko-KR" dirty="0"/>
              <a:t>Just a few points I want to notice are …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12</a:t>
            </a:fld>
            <a:endParaRPr lang="ko-KR" altLang="en-US"/>
          </a:p>
        </p:txBody>
      </p:sp>
    </p:spTree>
    <p:extLst>
      <p:ext uri="{BB962C8B-B14F-4D97-AF65-F5344CB8AC3E}">
        <p14:creationId xmlns:p14="http://schemas.microsoft.com/office/powerpoint/2010/main" val="3559359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Before the explanation, I want to show the result of the reaction for 12C target. LSND presented one valuable data for the X-section about 20 years ago. </a:t>
            </a:r>
          </a:p>
          <a:p>
            <a:endParaRPr lang="en-US" altLang="ko-KR" dirty="0"/>
          </a:p>
          <a:p>
            <a:r>
              <a:rPr lang="en-US" altLang="ko-KR" dirty="0"/>
              <a:t>They measured the neutrino X-section exclusively for the 1^+ excited state in 12N up to about 55 MeV.  In fact, this the only available data we can get up to the present.</a:t>
            </a:r>
          </a:p>
          <a:p>
            <a:endParaRPr lang="en-US" altLang="ko-KR" dirty="0"/>
          </a:p>
          <a:p>
            <a:r>
              <a:rPr lang="en-US" altLang="ko-KR" dirty="0"/>
              <a:t>Since the 1^+ state corresponds to the GT excitation, we calculated the GT transition contribution in the X-section and compared to the data. We obtained reasonable results as shown here. SM calculations were also done by Suzuki </a:t>
            </a:r>
            <a:r>
              <a:rPr lang="en-US" altLang="ko-KR" dirty="0" err="1"/>
              <a:t>san</a:t>
            </a:r>
            <a:r>
              <a:rPr lang="en-US" altLang="ko-KR" dirty="0"/>
              <a:t> and showed a good agreement with the data.</a:t>
            </a:r>
          </a:p>
          <a:p>
            <a:endParaRPr lang="en-US" altLang="ko-KR" dirty="0"/>
          </a:p>
          <a:p>
            <a:r>
              <a:rPr lang="en-US" altLang="ko-KR" dirty="0"/>
              <a:t>There are other data from KARMEN and other old experiments. But most of them are averaged data by the neutrino flux.    </a:t>
            </a:r>
          </a:p>
          <a:p>
            <a:endParaRPr lang="en-US" altLang="ko-KR" dirty="0"/>
          </a:p>
          <a:p>
            <a:r>
              <a:rPr lang="en-US" altLang="ko-KR" dirty="0"/>
              <a:t>Now the JSNS2 project is in progress. We expect lots of valuable data for these neutrino-induced reactions.</a:t>
            </a:r>
          </a:p>
          <a:p>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t>13</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218949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contents of my talk. After short motivation of this study, I shortly summarize the origin of elements. </a:t>
            </a:r>
          </a:p>
          <a:p>
            <a:r>
              <a:rPr lang="en-US" altLang="ko-KR" dirty="0"/>
              <a:t>Since then, I focus on the neutrino-process and some physics relevant to the neutrino-process. </a:t>
            </a:r>
          </a:p>
          <a:p>
            <a:endParaRPr lang="en-US" altLang="ko-KR" dirty="0"/>
          </a:p>
          <a:p>
            <a:r>
              <a:rPr lang="en-US" altLang="ko-KR" dirty="0"/>
              <a:t>After that I will discuss the results of the abundances of some specific nuclei which are believed to be produced by the neutrino-process, such as 138La, 11Be et </a:t>
            </a:r>
            <a:r>
              <a:rPr lang="en-US" altLang="ko-KR" dirty="0" err="1"/>
              <a:t>ce</a:t>
            </a:r>
            <a:r>
              <a:rPr lang="en-US" altLang="ko-KR" dirty="0"/>
              <a:t>.</a:t>
            </a:r>
          </a:p>
          <a:p>
            <a:endParaRPr lang="en-US" altLang="ko-KR" dirty="0"/>
          </a:p>
          <a:p>
            <a:r>
              <a:rPr lang="en-US" altLang="ko-KR" dirty="0"/>
              <a:t>If I have time enough, I also discuss recent interesting physics, sterile neutrino in the aspect of the neutrino-process.       </a:t>
            </a:r>
            <a:endParaRPr lang="ko-KR" altLang="en-US" dirty="0"/>
          </a:p>
        </p:txBody>
      </p:sp>
      <p:sp>
        <p:nvSpPr>
          <p:cNvPr id="4" name="슬라이드 번호 개체 틀 3"/>
          <p:cNvSpPr>
            <a:spLocks noGrp="1"/>
          </p:cNvSpPr>
          <p:nvPr>
            <p:ph type="sldNum" sz="quarter" idx="10"/>
          </p:nvPr>
        </p:nvSpPr>
        <p:spPr/>
        <p:txBody>
          <a:bodyPr/>
          <a:lstStyle/>
          <a:p>
            <a:fld id="{2CA131A3-0E7D-4E2B-8E2C-F4F77D372240}" type="slidenum">
              <a:rPr lang="ko-KR" altLang="en-US" smtClean="0">
                <a:solidFill>
                  <a:prstClr val="black"/>
                </a:solidFill>
              </a:rPr>
              <a:pPr/>
              <a:t>14</a:t>
            </a:fld>
            <a:endParaRPr lang="ko-KR" altLang="en-US">
              <a:solidFill>
                <a:prstClr val="black"/>
              </a:solidFill>
            </a:endParaRPr>
          </a:p>
        </p:txBody>
      </p:sp>
      <p:sp>
        <p:nvSpPr>
          <p:cNvPr id="5" name="바닥글 개체 틀 4"/>
          <p:cNvSpPr>
            <a:spLocks noGrp="1"/>
          </p:cNvSpPr>
          <p:nvPr>
            <p:ph type="ftr" sz="quarter" idx="11"/>
          </p:nvPr>
        </p:nvSpPr>
        <p:spPr/>
        <p:txBody>
          <a:bodyPr/>
          <a:lstStyle/>
          <a:p>
            <a:endParaRPr lang="ko-KR" altLang="en-US">
              <a:solidFill>
                <a:prstClr val="black"/>
              </a:solidFill>
            </a:endParaRPr>
          </a:p>
        </p:txBody>
      </p:sp>
    </p:spTree>
    <p:extLst>
      <p:ext uri="{BB962C8B-B14F-4D97-AF65-F5344CB8AC3E}">
        <p14:creationId xmlns:p14="http://schemas.microsoft.com/office/powerpoint/2010/main" val="2990216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Before the results, I present the database used for the calculation. These are the data bases for the thermal nuclear reactions. </a:t>
            </a:r>
          </a:p>
          <a:p>
            <a:endParaRPr lang="en-US" altLang="ko-KR" dirty="0"/>
          </a:p>
          <a:p>
            <a:r>
              <a:rPr lang="en-US" altLang="ko-KR" dirty="0"/>
              <a:t>Others are related to SN simulation. We exploited 1987SN model, pre-supernova model from Kyushu and Tokyo group, and two different hydrodynamics.</a:t>
            </a:r>
          </a:p>
          <a:p>
            <a:endParaRPr lang="en-US" altLang="ko-KR" dirty="0"/>
          </a:p>
          <a:p>
            <a:r>
              <a:rPr lang="en-US" altLang="ko-KR" dirty="0"/>
              <a:t>These models are crucial to these physics …</a:t>
            </a:r>
          </a:p>
          <a:p>
            <a:r>
              <a:rPr lang="en-US" altLang="ko-KR" dirty="0"/>
              <a:t>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15</a:t>
            </a:fld>
            <a:endParaRPr lang="ko-KR" altLang="en-US"/>
          </a:p>
        </p:txBody>
      </p:sp>
    </p:spTree>
    <p:extLst>
      <p:ext uri="{BB962C8B-B14F-4D97-AF65-F5344CB8AC3E}">
        <p14:creationId xmlns:p14="http://schemas.microsoft.com/office/powerpoint/2010/main" val="364282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I will show one of the numerical results, which are for 98Tc and 92Nb cases. </a:t>
            </a:r>
          </a:p>
          <a:p>
            <a:endParaRPr lang="en-US" altLang="ko-KR" dirty="0"/>
          </a:p>
          <a:p>
            <a:r>
              <a:rPr lang="en-US" altLang="ko-KR" dirty="0"/>
              <a:t>These figures show the abundances in terms of the mass coordinate, </a:t>
            </a:r>
            <a:r>
              <a:rPr lang="en-US" altLang="ko-KR" dirty="0" err="1"/>
              <a:t>wher</a:t>
            </a:r>
            <a:r>
              <a:rPr lang="en-US" altLang="ko-KR" dirty="0"/>
              <a:t> we used a simple luminosity for grasping the physics. </a:t>
            </a:r>
          </a:p>
          <a:p>
            <a:r>
              <a:rPr lang="en-US" altLang="ko-KR" dirty="0"/>
              <a:t>Since the seed heavy nuclei were inside of the pre-SN, heavy nuclei are mainly produced at inner part by the neutrino process.  </a:t>
            </a:r>
          </a:p>
          <a:p>
            <a:endParaRPr lang="en-US" altLang="ko-KR" dirty="0"/>
          </a:p>
          <a:p>
            <a:r>
              <a:rPr lang="en-US" altLang="ko-KR" dirty="0"/>
              <a:t>First, we can check the SI effect. If we allow the SI interaction, the abundances of 92Nb and 98Tc are decreased because of the decrease of the electro-neutrino flux.  Integration of the mass fractions give us these numbers and show the change by the neutrino SI.</a:t>
            </a:r>
            <a:endParaRPr lang="ko-KR" altLang="en-US" dirty="0"/>
          </a:p>
        </p:txBody>
      </p:sp>
      <p:sp>
        <p:nvSpPr>
          <p:cNvPr id="4" name="바닥글 개체 틀 3"/>
          <p:cNvSpPr>
            <a:spLocks noGrp="1"/>
          </p:cNvSpPr>
          <p:nvPr>
            <p:ph type="ftr" sz="quarter" idx="10"/>
          </p:nvPr>
        </p:nvSpPr>
        <p:spPr/>
        <p:txBody>
          <a:bodyPr/>
          <a:lstStyle/>
          <a:p>
            <a:endParaRPr lang="ko-KR" altLang="en-US"/>
          </a:p>
        </p:txBody>
      </p:sp>
      <p:sp>
        <p:nvSpPr>
          <p:cNvPr id="5" name="슬라이드 번호 개체 틀 4"/>
          <p:cNvSpPr>
            <a:spLocks noGrp="1"/>
          </p:cNvSpPr>
          <p:nvPr>
            <p:ph type="sldNum" sz="quarter" idx="11"/>
          </p:nvPr>
        </p:nvSpPr>
        <p:spPr/>
        <p:txBody>
          <a:bodyPr/>
          <a:lstStyle/>
          <a:p>
            <a:fld id="{E2FFCA4C-D143-4C8C-8C83-E85C9C238D78}" type="slidenum">
              <a:rPr lang="ko-KR" altLang="en-US" smtClean="0"/>
              <a:t>16</a:t>
            </a:fld>
            <a:endParaRPr lang="ko-KR" altLang="en-US"/>
          </a:p>
        </p:txBody>
      </p:sp>
    </p:spTree>
    <p:extLst>
      <p:ext uri="{BB962C8B-B14F-4D97-AF65-F5344CB8AC3E}">
        <p14:creationId xmlns:p14="http://schemas.microsoft.com/office/powerpoint/2010/main" val="193373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Another example is the light nuclei for 7Li and 11B. Light nuclei are mainly produced in the outer side. Therefore,  they are very sensitive on the MSW effects of the propagating neutrinos. </a:t>
            </a:r>
          </a:p>
          <a:p>
            <a:endParaRPr lang="en-US" altLang="ko-KR" dirty="0"/>
          </a:p>
          <a:p>
            <a:r>
              <a:rPr lang="en-US" altLang="ko-KR" dirty="0"/>
              <a:t>These flow charts show the main neutrino reactions for producing 11B and 7Li. We can investigate roles of each neutrino reaction as well as the other nuclear reactions. </a:t>
            </a:r>
          </a:p>
          <a:p>
            <a:endParaRPr lang="en-US" altLang="ko-KR" dirty="0"/>
          </a:p>
          <a:p>
            <a:r>
              <a:rPr lang="en-US" altLang="ko-KR" dirty="0"/>
              <a:t>I will skip detailed explanations. But at the last of this talk, l will show one example of the importance of each nuclear reaction channel.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17</a:t>
            </a:fld>
            <a:endParaRPr lang="ko-KR" altLang="en-US"/>
          </a:p>
        </p:txBody>
      </p:sp>
    </p:spTree>
    <p:extLst>
      <p:ext uri="{BB962C8B-B14F-4D97-AF65-F5344CB8AC3E}">
        <p14:creationId xmlns:p14="http://schemas.microsoft.com/office/powerpoint/2010/main" val="1681694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we summarize the results. These are the results for the 18 cases. The lowest two rows are the results published in </a:t>
            </a:r>
            <a:r>
              <a:rPr lang="en-US" altLang="ko-KR" dirty="0" err="1"/>
              <a:t>ApJL</a:t>
            </a:r>
            <a:r>
              <a:rPr lang="en-US" altLang="ko-KR" dirty="0"/>
              <a:t> 2020.</a:t>
            </a:r>
          </a:p>
          <a:p>
            <a:endParaRPr lang="en-US" altLang="ko-KR" dirty="0"/>
          </a:p>
          <a:p>
            <a:r>
              <a:rPr lang="en-US" altLang="ko-KR" dirty="0"/>
              <a:t>The blue box is recent calculation.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18</a:t>
            </a:fld>
            <a:endParaRPr lang="ko-KR" altLang="en-US"/>
          </a:p>
        </p:txBody>
      </p:sp>
    </p:spTree>
    <p:extLst>
      <p:ext uri="{BB962C8B-B14F-4D97-AF65-F5344CB8AC3E}">
        <p14:creationId xmlns:p14="http://schemas.microsoft.com/office/powerpoint/2010/main" val="2333802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바닥글 개체 틀 3"/>
          <p:cNvSpPr>
            <a:spLocks noGrp="1"/>
          </p:cNvSpPr>
          <p:nvPr>
            <p:ph type="ftr" sz="quarter" idx="10"/>
          </p:nvPr>
        </p:nvSpPr>
        <p:spPr/>
        <p:txBody>
          <a:bodyPr/>
          <a:lstStyle/>
          <a:p>
            <a:endParaRPr lang="ko-KR" altLang="en-US"/>
          </a:p>
        </p:txBody>
      </p:sp>
      <p:sp>
        <p:nvSpPr>
          <p:cNvPr id="5" name="슬라이드 번호 개체 틀 4"/>
          <p:cNvSpPr>
            <a:spLocks noGrp="1"/>
          </p:cNvSpPr>
          <p:nvPr>
            <p:ph type="sldNum" sz="quarter" idx="11"/>
          </p:nvPr>
        </p:nvSpPr>
        <p:spPr/>
        <p:txBody>
          <a:bodyPr/>
          <a:lstStyle/>
          <a:p>
            <a:fld id="{E2FFCA4C-D143-4C8C-8C83-E85C9C238D78}" type="slidenum">
              <a:rPr lang="ko-KR" altLang="en-US" smtClean="0"/>
              <a:t>19</a:t>
            </a:fld>
            <a:endParaRPr lang="ko-KR" altLang="en-US"/>
          </a:p>
        </p:txBody>
      </p:sp>
    </p:spTree>
    <p:extLst>
      <p:ext uri="{BB962C8B-B14F-4D97-AF65-F5344CB8AC3E}">
        <p14:creationId xmlns:p14="http://schemas.microsoft.com/office/powerpoint/2010/main" val="53333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contents of my talk. After short motivation of this study, I shortly summarize the origin of elements. </a:t>
            </a:r>
          </a:p>
          <a:p>
            <a:r>
              <a:rPr lang="en-US" altLang="ko-KR" dirty="0"/>
              <a:t>Since then, I focus on the neutrino-process and some physics relevant to the neutrino-process. </a:t>
            </a:r>
          </a:p>
          <a:p>
            <a:endParaRPr lang="en-US" altLang="ko-KR" dirty="0"/>
          </a:p>
          <a:p>
            <a:r>
              <a:rPr lang="en-US" altLang="ko-KR" dirty="0"/>
              <a:t>After that I will discuss the results of the abundances of some specific nuclei which are believed to be produced by the neutrino-process, such as 138La, 11Be et </a:t>
            </a:r>
            <a:r>
              <a:rPr lang="en-US" altLang="ko-KR" dirty="0" err="1"/>
              <a:t>ce</a:t>
            </a:r>
            <a:r>
              <a:rPr lang="en-US" altLang="ko-KR" dirty="0"/>
              <a:t>.</a:t>
            </a:r>
          </a:p>
          <a:p>
            <a:endParaRPr lang="en-US" altLang="ko-KR" dirty="0"/>
          </a:p>
          <a:p>
            <a:r>
              <a:rPr lang="en-US" altLang="ko-KR" dirty="0"/>
              <a:t>If I have time enough, I also discuss recent interesting physics, sterile neutrino in the aspect of the neutrino-process.       </a:t>
            </a:r>
            <a:endParaRPr lang="ko-KR" altLang="en-US" dirty="0"/>
          </a:p>
        </p:txBody>
      </p:sp>
      <p:sp>
        <p:nvSpPr>
          <p:cNvPr id="4" name="슬라이드 번호 개체 틀 3"/>
          <p:cNvSpPr>
            <a:spLocks noGrp="1"/>
          </p:cNvSpPr>
          <p:nvPr>
            <p:ph type="sldNum" sz="quarter" idx="10"/>
          </p:nvPr>
        </p:nvSpPr>
        <p:spPr/>
        <p:txBody>
          <a:bodyPr/>
          <a:lstStyle/>
          <a:p>
            <a:fld id="{2CA131A3-0E7D-4E2B-8E2C-F4F77D372240}" type="slidenum">
              <a:rPr lang="ko-KR" altLang="en-US" smtClean="0">
                <a:solidFill>
                  <a:prstClr val="black"/>
                </a:solidFill>
              </a:rPr>
              <a:pPr/>
              <a:t>2</a:t>
            </a:fld>
            <a:endParaRPr lang="ko-KR" altLang="en-US">
              <a:solidFill>
                <a:prstClr val="black"/>
              </a:solidFill>
            </a:endParaRPr>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202379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I shortly discuss the meaning of these simulations of the network calculations. These are detailed numbers obtained in the present calculation. Results in the parentheses are the recent KCK results.</a:t>
            </a:r>
          </a:p>
          <a:p>
            <a:endParaRPr lang="en-US" altLang="ko-KR" dirty="0"/>
          </a:p>
          <a:p>
            <a:r>
              <a:rPr lang="en-US" altLang="ko-KR" dirty="0"/>
              <a:t>Detailed comparison with the available data from meteorite analysis are done here. </a:t>
            </a:r>
          </a:p>
          <a:p>
            <a:r>
              <a:rPr lang="en-US" altLang="ko-KR" dirty="0"/>
              <a:t>First is the ratio of 7Li/11B, which observational data are taken from the meteorite analysis of </a:t>
            </a:r>
            <a:r>
              <a:rPr lang="en-US" altLang="ko-KR" dirty="0" err="1"/>
              <a:t>SiC</a:t>
            </a:r>
            <a:r>
              <a:rPr lang="en-US" altLang="ko-KR" dirty="0"/>
              <a:t> grains which are -0.31 +- 0.42 and the upper limit is 0.53 within 2 sigma level. </a:t>
            </a:r>
          </a:p>
          <a:p>
            <a:endParaRPr lang="en-US" altLang="ko-KR" dirty="0"/>
          </a:p>
          <a:p>
            <a:r>
              <a:rPr lang="en-US" altLang="ko-KR" dirty="0"/>
              <a:t>NH is favored for the case including the SI if you compare red arrows. Both hydrodynamics are favored. </a:t>
            </a:r>
          </a:p>
          <a:p>
            <a:endParaRPr lang="en-US" altLang="ko-KR" dirty="0"/>
          </a:p>
          <a:p>
            <a:r>
              <a:rPr lang="en-US" altLang="ko-KR" dirty="0"/>
              <a:t>Furthermore, the ratio of 138La/11B is critical, which shows the lowest minimum value 0.41. The results by the SI with NEQ is favored for the NH. </a:t>
            </a:r>
          </a:p>
          <a:p>
            <a:endParaRPr lang="en-US" altLang="ko-KR" dirty="0"/>
          </a:p>
          <a:p>
            <a:r>
              <a:rPr lang="en-US" altLang="ko-KR" dirty="0"/>
              <a:t>In conclusion, the NH is favored if we include the SI and the realistic luminosity.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20</a:t>
            </a:fld>
            <a:endParaRPr lang="ko-KR" altLang="en-US"/>
          </a:p>
        </p:txBody>
      </p:sp>
    </p:spTree>
    <p:extLst>
      <p:ext uri="{BB962C8B-B14F-4D97-AF65-F5344CB8AC3E}">
        <p14:creationId xmlns:p14="http://schemas.microsoft.com/office/powerpoint/2010/main" val="3055412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let me go the main topic, neutrino process.</a:t>
            </a:r>
            <a:endParaRPr lang="ko-KR" altLang="en-US" dirty="0"/>
          </a:p>
        </p:txBody>
      </p:sp>
      <p:sp>
        <p:nvSpPr>
          <p:cNvPr id="4" name="슬라이드 번호 개체 틀 3"/>
          <p:cNvSpPr>
            <a:spLocks noGrp="1"/>
          </p:cNvSpPr>
          <p:nvPr>
            <p:ph type="sldNum" sz="quarter" idx="10"/>
          </p:nvPr>
        </p:nvSpPr>
        <p:spPr/>
        <p:txBody>
          <a:bodyPr/>
          <a:lstStyle/>
          <a:p>
            <a:pPr>
              <a:defRPr/>
            </a:pPr>
            <a:fld id="{2CA131A3-0E7D-4E2B-8E2C-F4F77D372240}" type="slidenum">
              <a:rPr lang="ko-KR" altLang="en-US" smtClean="0">
                <a:solidFill>
                  <a:prstClr val="black"/>
                </a:solidFill>
              </a:rPr>
              <a:pPr>
                <a:defRPr/>
              </a:pPr>
              <a:t>22</a:t>
            </a:fld>
            <a:endParaRPr lang="ko-KR" altLang="en-US">
              <a:solidFill>
                <a:prstClr val="black"/>
              </a:solidFill>
            </a:endParaRPr>
          </a:p>
        </p:txBody>
      </p:sp>
      <p:sp>
        <p:nvSpPr>
          <p:cNvPr id="5" name="바닥글 개체 틀 4"/>
          <p:cNvSpPr>
            <a:spLocks noGrp="1"/>
          </p:cNvSpPr>
          <p:nvPr>
            <p:ph type="ftr" sz="quarter" idx="11"/>
          </p:nvPr>
        </p:nvSpPr>
        <p:spPr/>
        <p:txBody>
          <a:bodyPr/>
          <a:lstStyle/>
          <a:p>
            <a:pPr>
              <a:defRPr/>
            </a:pPr>
            <a:endParaRPr lang="ko-KR" altLang="en-US">
              <a:solidFill>
                <a:prstClr val="black"/>
              </a:solidFill>
            </a:endParaRPr>
          </a:p>
        </p:txBody>
      </p:sp>
    </p:spTree>
    <p:extLst>
      <p:ext uri="{BB962C8B-B14F-4D97-AF65-F5344CB8AC3E}">
        <p14:creationId xmlns:p14="http://schemas.microsoft.com/office/powerpoint/2010/main" val="259023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we have one Nature communication paper. They reported that 10Be can be produced by the SN neutrino-process.  </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63599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They reported that the data of the ratio 10Be/9Be was obtained from the meteorite analysis. </a:t>
            </a:r>
          </a:p>
          <a:p>
            <a:r>
              <a:rPr lang="en-US" altLang="ko-KR" dirty="0"/>
              <a:t>Note that 10Be is unstable and 9Be is stable. </a:t>
            </a:r>
          </a:p>
          <a:p>
            <a:endParaRPr lang="en-US" altLang="ko-KR" dirty="0"/>
          </a:p>
          <a:p>
            <a:r>
              <a:rPr lang="en-US" altLang="ko-KR" dirty="0"/>
              <a:t>But previous calculation predicted that 10Be cannot be produced by the neutrino-process</a:t>
            </a:r>
          </a:p>
          <a:p>
            <a:r>
              <a:rPr lang="en-US" altLang="ko-KR" dirty="0"/>
              <a:t>because the destruction channel 10Be(</a:t>
            </a:r>
            <a:r>
              <a:rPr lang="en-US" altLang="ko-KR" dirty="0" err="1"/>
              <a:t>a,n</a:t>
            </a:r>
            <a:r>
              <a:rPr lang="en-US" altLang="ko-KR" dirty="0"/>
              <a:t>)13C was overestimated. That is 10Be was fully destructed by this (</a:t>
            </a:r>
            <a:r>
              <a:rPr lang="en-US" altLang="ko-KR" dirty="0" err="1"/>
              <a:t>a,n</a:t>
            </a:r>
            <a:r>
              <a:rPr lang="en-US" altLang="ko-KR" dirty="0"/>
              <a:t>) reaction. </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069082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But, even if we use the correct rate for the (</a:t>
            </a:r>
            <a:r>
              <a:rPr lang="en-US" altLang="ko-KR" dirty="0" err="1"/>
              <a:t>a,n</a:t>
            </a:r>
            <a:r>
              <a:rPr lang="en-US" altLang="ko-KR" dirty="0"/>
              <a:t>) reaction,</a:t>
            </a:r>
          </a:p>
          <a:p>
            <a:r>
              <a:rPr lang="en-US" altLang="ko-KR" dirty="0"/>
              <a:t>the production rate is smaller than the production by the cosmic ray, which</a:t>
            </a:r>
          </a:p>
          <a:p>
            <a:r>
              <a:rPr lang="en-US" altLang="ko-KR" dirty="0"/>
              <a:t>is a kind of the spallation by cosmic rays. </a:t>
            </a:r>
          </a:p>
          <a:p>
            <a:endParaRPr lang="en-US" altLang="ko-KR" dirty="0"/>
          </a:p>
          <a:p>
            <a:r>
              <a:rPr lang="en-US" altLang="ko-KR" dirty="0"/>
              <a:t>That is the reason why the main mechanism is the spallation by the CR in the Nature paper. But we have one question.  Is it true?</a:t>
            </a: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25</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475569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These figures show the difference of those reactions from </a:t>
            </a:r>
            <a:r>
              <a:rPr lang="en-US" altLang="ko-KR" dirty="0" err="1"/>
              <a:t>Talys</a:t>
            </a:r>
            <a:r>
              <a:rPr lang="en-US" altLang="ko-KR" dirty="0"/>
              <a:t> and from JENDL data, respectively.</a:t>
            </a:r>
          </a:p>
          <a:p>
            <a:endParaRPr lang="en-US" altLang="ko-KR" dirty="0"/>
          </a:p>
          <a:p>
            <a:r>
              <a:rPr lang="en-US" altLang="ko-KR" dirty="0"/>
              <a:t>If we use the new data for the (</a:t>
            </a:r>
            <a:r>
              <a:rPr lang="en-US" altLang="ko-KR" dirty="0" err="1"/>
              <a:t>n,p</a:t>
            </a:r>
            <a:r>
              <a:rPr lang="en-US" altLang="ko-KR" dirty="0"/>
              <a:t>) and (</a:t>
            </a:r>
            <a:r>
              <a:rPr lang="en-US" altLang="ko-KR" dirty="0" err="1"/>
              <a:t>p,n</a:t>
            </a:r>
            <a:r>
              <a:rPr lang="en-US" altLang="ko-KR" dirty="0"/>
              <a:t>) reactions deduced from JENDL data,</a:t>
            </a:r>
          </a:p>
          <a:p>
            <a:r>
              <a:rPr lang="en-US" altLang="ko-KR" dirty="0"/>
              <a:t>The destruction becomes small, and the construction is larger than those by the </a:t>
            </a:r>
            <a:r>
              <a:rPr lang="en-US" altLang="ko-KR" dirty="0" err="1"/>
              <a:t>Talys</a:t>
            </a:r>
            <a:r>
              <a:rPr lang="en-US" altLang="ko-KR" dirty="0"/>
              <a:t>.  Be10 abundance is up !! </a:t>
            </a: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385258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These figures show the main nuclear reactions for the production of 10Be. Main productions come from the neutrino reactions, as I told you. </a:t>
            </a:r>
          </a:p>
          <a:p>
            <a:endParaRPr lang="en-US" altLang="ko-KR" dirty="0"/>
          </a:p>
          <a:p>
            <a:r>
              <a:rPr lang="en-US" altLang="ko-KR" dirty="0"/>
              <a:t>But there are destruction mechanisms by (</a:t>
            </a:r>
            <a:r>
              <a:rPr lang="en-US" altLang="ko-KR" dirty="0" err="1"/>
              <a:t>a,n</a:t>
            </a:r>
            <a:r>
              <a:rPr lang="en-US" altLang="ko-KR" dirty="0"/>
              <a:t>) and (</a:t>
            </a:r>
            <a:r>
              <a:rPr lang="en-US" altLang="ko-KR" dirty="0" err="1"/>
              <a:t>p,a</a:t>
            </a:r>
            <a:r>
              <a:rPr lang="en-US" altLang="ko-KR" dirty="0"/>
              <a:t>) from 10Be. They are compete with each other. Moreover the (</a:t>
            </a:r>
            <a:r>
              <a:rPr lang="en-US" altLang="ko-KR" dirty="0" err="1"/>
              <a:t>p,n</a:t>
            </a:r>
            <a:r>
              <a:rPr lang="en-US" altLang="ko-KR" dirty="0"/>
              <a:t>) and (</a:t>
            </a:r>
            <a:r>
              <a:rPr lang="en-US" altLang="ko-KR" dirty="0" err="1"/>
              <a:t>n,p</a:t>
            </a:r>
            <a:r>
              <a:rPr lang="en-US" altLang="ko-KR" dirty="0"/>
              <a:t>) reactions are also important because it is related to the change of the seed nuclei in the pre-supernova model.</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665176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used the (</a:t>
            </a:r>
            <a:r>
              <a:rPr lang="en-US" altLang="ko-KR" dirty="0" err="1"/>
              <a:t>n,g</a:t>
            </a:r>
            <a:r>
              <a:rPr lang="en-US" altLang="ko-KR" dirty="0"/>
              <a:t>) data from NNDC and calculated reverse reaction by the balance equation.</a:t>
            </a:r>
          </a:p>
          <a:p>
            <a:r>
              <a:rPr lang="en-US" altLang="ko-KR" dirty="0"/>
              <a:t>The contribution turns out to be critical for the 10Be production process.</a:t>
            </a:r>
          </a:p>
          <a:p>
            <a:endParaRPr lang="en-US" altLang="ko-KR" dirty="0"/>
          </a:p>
          <a:p>
            <a:r>
              <a:rPr lang="en-US" altLang="ko-KR" dirty="0"/>
              <a:t>Of course, we need experimental data to justify these reactions.  </a:t>
            </a:r>
          </a:p>
          <a:p>
            <a:r>
              <a:rPr lang="en-US" altLang="ko-KR" dirty="0"/>
              <a:t>Please remember that 11Be is a typical one neutron halo nucleus.</a:t>
            </a:r>
          </a:p>
          <a:p>
            <a:r>
              <a:rPr lang="en-US" altLang="ko-KR" dirty="0"/>
              <a:t>We expect the large effects by the photo disintegration of 11Be, which will affect largely the production of 10Be. </a:t>
            </a: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06844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A131A3-0E7D-4E2B-8E2C-F4F77D372240}" type="slidenum">
              <a:rPr lang="ko-KR" altLang="en-US" smtClean="0">
                <a:solidFill>
                  <a:prstClr val="black"/>
                </a:solidFill>
              </a:rPr>
              <a:pPr/>
              <a:t>32</a:t>
            </a:fld>
            <a:endParaRPr lang="ko-KR" altLang="en-US">
              <a:solidFill>
                <a:prstClr val="black"/>
              </a:solidFill>
            </a:endParaRPr>
          </a:p>
        </p:txBody>
      </p:sp>
      <p:sp>
        <p:nvSpPr>
          <p:cNvPr id="5" name="바닥글 개체 틀 4"/>
          <p:cNvSpPr>
            <a:spLocks noGrp="1"/>
          </p:cNvSpPr>
          <p:nvPr>
            <p:ph type="ftr" sz="quarter" idx="11"/>
          </p:nvPr>
        </p:nvSpPr>
        <p:spPr/>
        <p:txBody>
          <a:bodyPr/>
          <a:lstStyle/>
          <a:p>
            <a:endParaRPr lang="ko-KR" altLang="en-US">
              <a:solidFill>
                <a:prstClr val="black"/>
              </a:solidFill>
            </a:endParaRPr>
          </a:p>
        </p:txBody>
      </p:sp>
    </p:spTree>
    <p:extLst>
      <p:ext uri="{BB962C8B-B14F-4D97-AF65-F5344CB8AC3E}">
        <p14:creationId xmlns:p14="http://schemas.microsoft.com/office/powerpoint/2010/main" val="950491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solidFill>
                  <a:prstClr val="black"/>
                </a:solidFill>
              </a:rPr>
              <a:pPr/>
              <a:t>34</a:t>
            </a:fld>
            <a:endParaRPr lang="ko-KR" altLang="en-US">
              <a:solidFill>
                <a:prstClr val="black"/>
              </a:solidFill>
            </a:endParaRPr>
          </a:p>
        </p:txBody>
      </p:sp>
      <p:sp>
        <p:nvSpPr>
          <p:cNvPr id="5" name="바닥글 개체 틀 4"/>
          <p:cNvSpPr>
            <a:spLocks noGrp="1"/>
          </p:cNvSpPr>
          <p:nvPr>
            <p:ph type="ftr" sz="quarter" idx="11"/>
          </p:nvPr>
        </p:nvSpPr>
        <p:spPr/>
        <p:txBody>
          <a:bodyPr/>
          <a:lstStyle/>
          <a:p>
            <a:endParaRPr lang="ko-KR" altLang="en-US">
              <a:solidFill>
                <a:prstClr val="black"/>
              </a:solidFill>
            </a:endParaRPr>
          </a:p>
        </p:txBody>
      </p:sp>
    </p:spTree>
    <p:extLst>
      <p:ext uri="{BB962C8B-B14F-4D97-AF65-F5344CB8AC3E}">
        <p14:creationId xmlns:p14="http://schemas.microsoft.com/office/powerpoint/2010/main" val="132338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large-scale time evolution of the elements in the solar system since the Big Bang and s- and r-process in the Population III stars. </a:t>
            </a:r>
          </a:p>
          <a:p>
            <a:r>
              <a:rPr lang="en-US" altLang="ko-KR" dirty="0"/>
              <a:t>Heavy elements are increased with the time evolution. </a:t>
            </a:r>
          </a:p>
          <a:p>
            <a:r>
              <a:rPr lang="en-US" altLang="ko-KR" dirty="0"/>
              <a:t>Finally we have the nuclear abundance at present time thanks to lots of efforts from astronomy and meteorite science. </a:t>
            </a:r>
          </a:p>
          <a:p>
            <a:r>
              <a:rPr lang="en-US" altLang="ko-KR" dirty="0"/>
              <a:t>Here you can see famous three peaks in the abundances showing the magic numbers in the nuclear physics.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3</a:t>
            </a:fld>
            <a:endParaRPr lang="ko-KR" altLang="en-US"/>
          </a:p>
        </p:txBody>
      </p:sp>
    </p:spTree>
    <p:extLst>
      <p:ext uri="{BB962C8B-B14F-4D97-AF65-F5344CB8AC3E}">
        <p14:creationId xmlns:p14="http://schemas.microsoft.com/office/powerpoint/2010/main" val="179009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t>37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3533571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t>38</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2291791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endParaRPr kumimoji="1" lang="ko-KR" altLang="en-US" dirty="0"/>
              </a:p>
            </p:txBody>
          </p:sp>
        </mc:Choice>
        <mc:Fallback xmlns="">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The tail of neutrino spectra is increased in the relative high energy (beyond </a:t>
                </a:r>
                <a:r>
                  <a:rPr lang="en-US" altLang="ko-KR" sz="1200" i="0">
                    <a:latin typeface="Cambria Math" panose="02040503050406030204" pitchFamily="18" charset="0"/>
                  </a:rPr>
                  <a:t>20 MeV</a:t>
                </a:r>
                <a:r>
                  <a:rPr lang="en-US" altLang="ko-KR" sz="1200" dirty="0"/>
                  <a:t>) region , which suggests the change of neutrino process results due to the flux (flavor) change. </a:t>
                </a:r>
              </a:p>
              <a:p>
                <a:endParaRPr kumimoji="1" lang="ko-KR" altLang="en-US" dirty="0"/>
              </a:p>
            </p:txBody>
          </p:sp>
        </mc:Fallback>
      </mc:AlternateContent>
      <p:sp>
        <p:nvSpPr>
          <p:cNvPr id="4" name="슬라이드 번호 개체 틀 3"/>
          <p:cNvSpPr>
            <a:spLocks noGrp="1"/>
          </p:cNvSpPr>
          <p:nvPr>
            <p:ph type="sldNum" sz="quarter" idx="10"/>
          </p:nvPr>
        </p:nvSpPr>
        <p:spPr/>
        <p:txBody>
          <a:bodyPr/>
          <a:lstStyle/>
          <a:p>
            <a:fld id="{E2FFCA4C-D143-4C8C-8C83-E85C9C238D78}" type="slidenum">
              <a:rPr lang="ko-KR" altLang="en-US" smtClean="0"/>
              <a:t>39</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2105020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바닥글 개체 틀 3"/>
          <p:cNvSpPr>
            <a:spLocks noGrp="1"/>
          </p:cNvSpPr>
          <p:nvPr>
            <p:ph type="ftr" sz="quarter" idx="10"/>
          </p:nvPr>
        </p:nvSpPr>
        <p:spPr/>
        <p:txBody>
          <a:bodyPr/>
          <a:lstStyle/>
          <a:p>
            <a:endParaRPr lang="ko-KR" altLang="en-US"/>
          </a:p>
        </p:txBody>
      </p:sp>
      <p:sp>
        <p:nvSpPr>
          <p:cNvPr id="5" name="슬라이드 번호 개체 틀 4"/>
          <p:cNvSpPr>
            <a:spLocks noGrp="1"/>
          </p:cNvSpPr>
          <p:nvPr>
            <p:ph type="sldNum" sz="quarter" idx="11"/>
          </p:nvPr>
        </p:nvSpPr>
        <p:spPr/>
        <p:txBody>
          <a:bodyPr/>
          <a:lstStyle/>
          <a:p>
            <a:fld id="{E2FFCA4C-D143-4C8C-8C83-E85C9C238D78}" type="slidenum">
              <a:rPr lang="ko-KR" altLang="en-US" smtClean="0"/>
              <a:t>40</a:t>
            </a:fld>
            <a:endParaRPr lang="ko-KR" altLang="en-US"/>
          </a:p>
        </p:txBody>
      </p:sp>
    </p:spTree>
    <p:extLst>
      <p:ext uri="{BB962C8B-B14F-4D97-AF65-F5344CB8AC3E}">
        <p14:creationId xmlns:p14="http://schemas.microsoft.com/office/powerpoint/2010/main" val="180481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I explain the production mechanism of 138La. As you see, 138La is surrounded by stable nuclei. It means that the nucleus can not be produced by the s- and r-process. </a:t>
            </a:r>
          </a:p>
          <a:p>
            <a:endParaRPr lang="en-US" altLang="ko-KR" dirty="0"/>
          </a:p>
          <a:p>
            <a:r>
              <a:rPr lang="en-US" altLang="ko-KR" dirty="0"/>
              <a:t>Enter</a:t>
            </a:r>
          </a:p>
          <a:p>
            <a:endParaRPr lang="en-US" altLang="ko-KR" dirty="0"/>
          </a:p>
          <a:p>
            <a:r>
              <a:rPr lang="en-US" altLang="ko-KR" dirty="0"/>
              <a:t>However, the neutrino-induced reaction can produce the nucleus via NC and CC reactions. Of course, other processes, so to say gamma-process by the photodisintegration and neutron-capture can make the nucleus. </a:t>
            </a:r>
          </a:p>
          <a:p>
            <a:r>
              <a:rPr lang="en-US" altLang="ko-KR" dirty="0"/>
              <a:t>We have to be very careful of those contributions to pin down the information regarding the neutrino process.  </a:t>
            </a:r>
          </a:p>
          <a:p>
            <a:endParaRPr lang="en-US" altLang="ko-KR" dirty="0"/>
          </a:p>
          <a:p>
            <a:r>
              <a:rPr lang="en-US" altLang="ko-KR"/>
              <a:t>Enter 2 times</a:t>
            </a:r>
          </a:p>
          <a:p>
            <a:endParaRPr lang="en-US" altLang="ko-KR" dirty="0"/>
          </a:p>
          <a:p>
            <a:r>
              <a:rPr lang="en-US" altLang="ko-KR" dirty="0"/>
              <a:t>For understanding the process, we start from the study of the neutrino luminosity emitting from the proto-neutron star or neutrino-sphere. It depends on the SN simulation, which point will be explained later on. </a:t>
            </a:r>
          </a:p>
          <a:p>
            <a:endParaRPr lang="en-US" altLang="ko-KR" dirty="0"/>
          </a:p>
          <a:p>
            <a:r>
              <a:rPr lang="en-US" altLang="ko-KR" dirty="0"/>
              <a:t>After the neutrino emission, the propagating neutrino interacts with the mater, mainly electrons, and some nuclei </a:t>
            </a:r>
          </a:p>
          <a:p>
            <a:r>
              <a:rPr lang="en-US" altLang="ko-KR" dirty="0"/>
              <a:t>which were already produced in the pre supernova through the s-process for long and long years.     </a:t>
            </a:r>
          </a:p>
          <a:p>
            <a:endParaRPr lang="en-US" altLang="ko-KR" dirty="0"/>
          </a:p>
          <a:p>
            <a:r>
              <a:rPr lang="en-US" altLang="ko-KR" dirty="0"/>
              <a:t>In a nutshell, for the neutrino-process study, we need to understand the neutrino luminosity, oscillation in matter and the neutrino-induced reactions as well as the neutrino-self interaction. </a:t>
            </a:r>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t>4</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310470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Total Hamiltonian is composed of three parts; vacuum oscillation, matter interaction and their self interaction. Each Hamiltonian can be constructed easily with the mixing angles and mass differences. One may use the PDG data for them.  </a:t>
            </a:r>
          </a:p>
          <a:p>
            <a:endParaRPr lang="en-US" altLang="ko-KR" dirty="0"/>
          </a:p>
          <a:p>
            <a:r>
              <a:rPr lang="en-US" altLang="ko-KR" dirty="0"/>
              <a:t>For the self interaction, one can easily calculate lepton-lepton scattering, but we have to use a mean field approximation in the neutrino gas.</a:t>
            </a:r>
          </a:p>
          <a:p>
            <a:endParaRPr lang="en-US" altLang="ko-KR" dirty="0"/>
          </a:p>
          <a:p>
            <a:r>
              <a:rPr lang="en-US" altLang="ko-KR" dirty="0"/>
              <a:t>Another important ingredient is the electron density in matter which depends on the adopted hydrodynamics.</a:t>
            </a:r>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t>5</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78970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first point I discuss is the neutrino self interaction (SI) which is thought to occur near the neutrino sphere because the neutrino density is so huge 10^50 per cubic around the neutrino sphere, so the SI becomes significant albeit their weak interactions.</a:t>
            </a:r>
          </a:p>
          <a:p>
            <a:endParaRPr lang="en-US" altLang="ko-KR" dirty="0"/>
          </a:p>
          <a:p>
            <a:r>
              <a:rPr lang="en-US" altLang="ko-KR" dirty="0"/>
              <a:t>The most important point to notice is the change of the neutrino spectra by the SI. For example, initially we assume the Fermi-Dirac distribution, </a:t>
            </a:r>
          </a:p>
          <a:p>
            <a:endParaRPr lang="en-US" altLang="ko-KR" dirty="0"/>
          </a:p>
          <a:p>
            <a:r>
              <a:rPr lang="en-US" altLang="ko-KR" dirty="0"/>
              <a:t>but the spectrum of the electro-neutrino is deformed this way by the SI, by which its high energy tail is swollen. But, instead of the increase, the other flavor neutrino loses its high energy tail part. We say, the neutrino spectra are swapped.   </a:t>
            </a:r>
          </a:p>
          <a:p>
            <a:endParaRPr lang="en-US" altLang="ko-KR" dirty="0"/>
          </a:p>
          <a:p>
            <a:r>
              <a:rPr lang="en-US" altLang="ko-KR" dirty="0"/>
              <a:t>However, the SI is suppressed in the normal mass hierarchy.</a:t>
            </a:r>
          </a:p>
          <a:p>
            <a:r>
              <a:rPr lang="en-US" altLang="ko-KR" dirty="0"/>
              <a:t>For anti neutrino case, we also found similar effects. </a:t>
            </a:r>
          </a:p>
          <a:p>
            <a:r>
              <a:rPr lang="en-US" altLang="ko-KR" dirty="0"/>
              <a:t>Since the distortion depends on the neutrino luminosity, we also checked the dependence on the luminosity in the SN simulation.  </a:t>
            </a:r>
            <a:endParaRPr lang="ko-KR" altLang="en-US" dirty="0"/>
          </a:p>
        </p:txBody>
      </p:sp>
      <p:sp>
        <p:nvSpPr>
          <p:cNvPr id="4" name="슬라이드 번호 개체 틀 3"/>
          <p:cNvSpPr>
            <a:spLocks noGrp="1"/>
          </p:cNvSpPr>
          <p:nvPr>
            <p:ph type="sldNum" sz="quarter" idx="10"/>
          </p:nvPr>
        </p:nvSpPr>
        <p:spPr/>
        <p:txBody>
          <a:bodyPr/>
          <a:lstStyle/>
          <a:p>
            <a:fld id="{E2FFCA4C-D143-4C8C-8C83-E85C9C238D78}" type="slidenum">
              <a:rPr lang="ko-KR" altLang="en-US" smtClean="0"/>
              <a:t>6</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3067577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next ingredient is the neutrino oscillation in matter, so to say matter effects or MSW effects. It is nothing but the neutrino interactions with electrons in matter. </a:t>
            </a:r>
          </a:p>
          <a:p>
            <a:endParaRPr lang="en-US" altLang="ko-KR" dirty="0"/>
          </a:p>
          <a:p>
            <a:r>
              <a:rPr lang="en-US" altLang="ko-KR" dirty="0"/>
              <a:t>Then, as you know, one can find a resonance of the mixing angle at a certain electron density. In the SN1987 model, the resonance region is known to be O-Ne-Mg layer, about 3.7-4.7 solar mass region. Here right side is the outer region of the proto-neutron star.  </a:t>
            </a:r>
          </a:p>
          <a:p>
            <a:endParaRPr lang="en-US" altLang="ko-KR" dirty="0"/>
          </a:p>
          <a:p>
            <a:r>
              <a:rPr lang="en-US" altLang="ko-KR" dirty="0"/>
              <a:t>If we include the mixing angle resonance due to the matter effects, the neutrino flux is drastically changed this way. For example, muon- and tau-neutrino is changed into electro-flavor and also vice verse.</a:t>
            </a:r>
          </a:p>
          <a:p>
            <a:r>
              <a:rPr lang="en-US" altLang="ko-KR" dirty="0"/>
              <a:t>  </a:t>
            </a:r>
          </a:p>
          <a:p>
            <a:r>
              <a:rPr lang="en-US" altLang="ko-KR" dirty="0"/>
              <a:t>Important consequence of this MSW effects is that the flux of the high energy anti-electro neutrino becomes increased </a:t>
            </a:r>
          </a:p>
          <a:p>
            <a:r>
              <a:rPr lang="en-US" altLang="ko-KR" dirty="0"/>
              <a:t>because the larger temperature of the muon- and tau-neutrino ‘at the time of the emission from the neutrino sphere’ is transferred to electro-neutrino.     </a:t>
            </a:r>
          </a:p>
          <a:p>
            <a:endParaRPr lang="en-US" altLang="ko-KR" dirty="0"/>
          </a:p>
          <a:p>
            <a:r>
              <a:rPr lang="en-US" altLang="ko-KR" dirty="0"/>
              <a:t>This change probability is included in the propagating neutrino flux.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E2FFCA4C-D143-4C8C-8C83-E85C9C238D7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l" defTabSz="456674"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96802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Detailed dependence on the mass hierarchy can be found in these figures. The upper part is for NH and the lower part is for IH.</a:t>
            </a:r>
          </a:p>
          <a:p>
            <a:r>
              <a:rPr lang="en-US" altLang="ko-KR" dirty="0"/>
              <a:t>The probability of the high energy electro-neutrino is larger than that for IH case.</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8</a:t>
            </a:fld>
            <a:endParaRPr lang="ko-KR" altLang="en-US"/>
          </a:p>
        </p:txBody>
      </p:sp>
    </p:spTree>
    <p:extLst>
      <p:ext uri="{BB962C8B-B14F-4D97-AF65-F5344CB8AC3E}">
        <p14:creationId xmlns:p14="http://schemas.microsoft.com/office/powerpoint/2010/main" val="244349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Next is the luminosity dependence. In principle, we have to use the luminosity from the neutrino transport model simulation in the SN explosion simulation.</a:t>
            </a:r>
          </a:p>
          <a:p>
            <a:endParaRPr lang="en-US" altLang="ko-KR" dirty="0"/>
          </a:p>
          <a:p>
            <a:r>
              <a:rPr lang="en-US" altLang="ko-KR" dirty="0"/>
              <a:t>Since it depends on the model and the simulation, we adopted a synthetic model which collected 6 different SN simulation models as shown here. </a:t>
            </a:r>
          </a:p>
          <a:p>
            <a:endParaRPr lang="en-US" altLang="ko-KR" dirty="0"/>
          </a:p>
          <a:p>
            <a:r>
              <a:rPr lang="en-US" altLang="ko-KR" dirty="0"/>
              <a:t>According to the SN simulation, the neutrino emission is divided in three stages. One is the neutrino emission from the burst, the 2</a:t>
            </a:r>
            <a:r>
              <a:rPr lang="en-US" altLang="ko-KR" baseline="30000" dirty="0"/>
              <a:t>nd</a:t>
            </a:r>
            <a:r>
              <a:rPr lang="en-US" altLang="ko-KR" dirty="0"/>
              <a:t> is from the accretion phase, and the last one is from the cooling phase. </a:t>
            </a:r>
          </a:p>
          <a:p>
            <a:endParaRPr lang="en-US" altLang="ko-KR" dirty="0"/>
          </a:p>
          <a:p>
            <a:r>
              <a:rPr lang="en-US" altLang="ko-KR" dirty="0"/>
              <a:t>We considered the accretion and cooling phases because the neutrinos from the burst phase are easily decoupled for a short time interval after the bounce of the core collapse.  </a:t>
            </a:r>
          </a:p>
          <a:p>
            <a:r>
              <a:rPr lang="en-US" altLang="ko-KR" dirty="0"/>
              <a:t> </a:t>
            </a:r>
            <a:endParaRPr lang="ko-KR" altLang="en-US" dirty="0"/>
          </a:p>
        </p:txBody>
      </p:sp>
      <p:sp>
        <p:nvSpPr>
          <p:cNvPr id="4" name="바닥글 개체 틀 3"/>
          <p:cNvSpPr>
            <a:spLocks noGrp="1"/>
          </p:cNvSpPr>
          <p:nvPr>
            <p:ph type="ftr" sz="quarter" idx="4"/>
          </p:nvPr>
        </p:nvSpPr>
        <p:spPr/>
        <p:txBody>
          <a:bodyPr/>
          <a:lstStyle/>
          <a:p>
            <a:endParaRPr lang="ko-KR" altLang="en-US"/>
          </a:p>
        </p:txBody>
      </p:sp>
      <p:sp>
        <p:nvSpPr>
          <p:cNvPr id="5" name="슬라이드 번호 개체 틀 4"/>
          <p:cNvSpPr>
            <a:spLocks noGrp="1"/>
          </p:cNvSpPr>
          <p:nvPr>
            <p:ph type="sldNum" sz="quarter" idx="5"/>
          </p:nvPr>
        </p:nvSpPr>
        <p:spPr/>
        <p:txBody>
          <a:bodyPr/>
          <a:lstStyle/>
          <a:p>
            <a:fld id="{E2FFCA4C-D143-4C8C-8C83-E85C9C238D78}" type="slidenum">
              <a:rPr lang="ko-KR" altLang="en-US" smtClean="0"/>
              <a:t>9</a:t>
            </a:fld>
            <a:endParaRPr lang="ko-KR" altLang="en-US"/>
          </a:p>
        </p:txBody>
      </p:sp>
    </p:spTree>
    <p:extLst>
      <p:ext uri="{BB962C8B-B14F-4D97-AF65-F5344CB8AC3E}">
        <p14:creationId xmlns:p14="http://schemas.microsoft.com/office/powerpoint/2010/main" val="3190968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26409" y="2256678"/>
            <a:ext cx="8232537" cy="1557138"/>
          </a:xfrm>
        </p:spPr>
        <p:txBody>
          <a:bodyPr/>
          <a:lstStyle/>
          <a:p>
            <a:r>
              <a:rPr lang="ko-KR" altLang="en-US"/>
              <a:t>마스터 제목 스타일 편집</a:t>
            </a:r>
          </a:p>
        </p:txBody>
      </p:sp>
      <p:sp>
        <p:nvSpPr>
          <p:cNvPr id="3" name="부제목 2"/>
          <p:cNvSpPr>
            <a:spLocks noGrp="1"/>
          </p:cNvSpPr>
          <p:nvPr>
            <p:ph type="subTitle" idx="1"/>
          </p:nvPr>
        </p:nvSpPr>
        <p:spPr>
          <a:xfrm>
            <a:off x="1452809" y="4116493"/>
            <a:ext cx="6779737" cy="1856458"/>
          </a:xfrm>
        </p:spPr>
        <p:txBody>
          <a:bodyPr/>
          <a:lstStyle>
            <a:lvl1pPr marL="0" indent="0" algn="ctr">
              <a:buNone/>
              <a:defRPr>
                <a:solidFill>
                  <a:schemeClr val="tx1">
                    <a:tint val="75000"/>
                  </a:schemeClr>
                </a:solidFill>
              </a:defRPr>
            </a:lvl1pPr>
            <a:lvl2pPr marL="483710" indent="0" algn="ctr">
              <a:buNone/>
              <a:defRPr>
                <a:solidFill>
                  <a:schemeClr val="tx1">
                    <a:tint val="75000"/>
                  </a:schemeClr>
                </a:solidFill>
              </a:defRPr>
            </a:lvl2pPr>
            <a:lvl3pPr marL="967416" indent="0" algn="ctr">
              <a:buNone/>
              <a:defRPr>
                <a:solidFill>
                  <a:schemeClr val="tx1">
                    <a:tint val="75000"/>
                  </a:schemeClr>
                </a:solidFill>
              </a:defRPr>
            </a:lvl3pPr>
            <a:lvl4pPr marL="1451126" indent="0" algn="ctr">
              <a:buNone/>
              <a:defRPr>
                <a:solidFill>
                  <a:schemeClr val="tx1">
                    <a:tint val="75000"/>
                  </a:schemeClr>
                </a:solidFill>
              </a:defRPr>
            </a:lvl4pPr>
            <a:lvl5pPr marL="1934833" indent="0" algn="ctr">
              <a:buNone/>
              <a:defRPr>
                <a:solidFill>
                  <a:schemeClr val="tx1">
                    <a:tint val="75000"/>
                  </a:schemeClr>
                </a:solidFill>
              </a:defRPr>
            </a:lvl5pPr>
            <a:lvl6pPr marL="2418543" indent="0" algn="ctr">
              <a:buNone/>
              <a:defRPr>
                <a:solidFill>
                  <a:schemeClr val="tx1">
                    <a:tint val="75000"/>
                  </a:schemeClr>
                </a:solidFill>
              </a:defRPr>
            </a:lvl6pPr>
            <a:lvl7pPr marL="2902250" indent="0" algn="ctr">
              <a:buNone/>
              <a:defRPr>
                <a:solidFill>
                  <a:schemeClr val="tx1">
                    <a:tint val="75000"/>
                  </a:schemeClr>
                </a:solidFill>
              </a:defRPr>
            </a:lvl7pPr>
            <a:lvl8pPr marL="3385961" indent="0" algn="ctr">
              <a:buNone/>
              <a:defRPr>
                <a:solidFill>
                  <a:schemeClr val="tx1">
                    <a:tint val="75000"/>
                  </a:schemeClr>
                </a:solidFill>
              </a:defRPr>
            </a:lvl8pPr>
            <a:lvl9pPr marL="3869671"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71D4C9CE-BD09-421E-A6E7-EE1F0E3323F5}"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16588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472E1D0B-2C93-493A-835A-CAA49D42B1F2}"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1304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021870" y="290913"/>
            <a:ext cx="2179201" cy="6198282"/>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84270" y="290913"/>
            <a:ext cx="6376181" cy="6198282"/>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3F41F4D-2A63-4866-86CA-38C8A8573E17}"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48676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726401" y="1188874"/>
            <a:ext cx="8232537" cy="2529087"/>
          </a:xfrm>
        </p:spPr>
        <p:txBody>
          <a:bodyPr anchor="b"/>
          <a:lstStyle>
            <a:lvl1pPr algn="ctr">
              <a:defRPr sz="6355"/>
            </a:lvl1pPr>
          </a:lstStyle>
          <a:p>
            <a:r>
              <a:rPr lang="ko-KR" altLang="en-US"/>
              <a:t>마스터 제목 스타일 편집</a:t>
            </a:r>
            <a:endParaRPr lang="en-US" dirty="0"/>
          </a:p>
        </p:txBody>
      </p:sp>
      <p:sp>
        <p:nvSpPr>
          <p:cNvPr id="3" name="Subtitle 2"/>
          <p:cNvSpPr>
            <a:spLocks noGrp="1"/>
          </p:cNvSpPr>
          <p:nvPr>
            <p:ph type="subTitle" idx="1"/>
          </p:nvPr>
        </p:nvSpPr>
        <p:spPr>
          <a:xfrm>
            <a:off x="1210667" y="3815492"/>
            <a:ext cx="7264004" cy="1753881"/>
          </a:xfrm>
        </p:spPr>
        <p:txBody>
          <a:bodyPr/>
          <a:lstStyle>
            <a:lvl1pPr marL="0" indent="0" algn="ctr">
              <a:buNone/>
              <a:defRPr sz="2542"/>
            </a:lvl1pPr>
            <a:lvl2pPr marL="484266" indent="0" algn="ctr">
              <a:buNone/>
              <a:defRPr sz="2118"/>
            </a:lvl2pPr>
            <a:lvl3pPr marL="968532" indent="0" algn="ctr">
              <a:buNone/>
              <a:defRPr sz="1907"/>
            </a:lvl3pPr>
            <a:lvl4pPr marL="1452799" indent="0" algn="ctr">
              <a:buNone/>
              <a:defRPr sz="1695"/>
            </a:lvl4pPr>
            <a:lvl5pPr marL="1937065" indent="0" algn="ctr">
              <a:buNone/>
              <a:defRPr sz="1695"/>
            </a:lvl5pPr>
            <a:lvl6pPr marL="2421331" indent="0" algn="ctr">
              <a:buNone/>
              <a:defRPr sz="1695"/>
            </a:lvl6pPr>
            <a:lvl7pPr marL="2905597" indent="0" algn="ctr">
              <a:buNone/>
              <a:defRPr sz="1695"/>
            </a:lvl7pPr>
            <a:lvl8pPr marL="3389864" indent="0" algn="ctr">
              <a:buNone/>
              <a:defRPr sz="1695"/>
            </a:lvl8pPr>
            <a:lvl9pPr marL="3874130" indent="0" algn="ctr">
              <a:buNone/>
              <a:defRPr sz="1695"/>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19D80DD9-9F89-4D3D-B01E-EF9E9E6A58A3}"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p:sp>
        <p:nvSpPr>
          <p:cNvPr id="6" name="Slide Number Placeholder 5"/>
          <p:cNvSpPr>
            <a:spLocks noGrp="1"/>
          </p:cNvSpPr>
          <p:nvPr>
            <p:ph type="sldNum" sz="quarter" idx="12"/>
          </p:nvPr>
        </p:nvSpPr>
        <p:spPr/>
        <p:txBody>
          <a:bodyPr/>
          <a:lstStyle/>
          <a:p>
            <a:fld id="{4361F157-0BCC-4819-AA59-4FB02525132E}" type="slidenum">
              <a:rPr lang="ko-KR" altLang="en-US" smtClean="0">
                <a:solidFill>
                  <a:prstClr val="white"/>
                </a:solidFill>
              </a:rPr>
              <a:pPr/>
              <a:t>‹#›</a:t>
            </a:fld>
            <a:endParaRPr lang="ko-KR" altLang="en-US">
              <a:solidFill>
                <a:prstClr val="white"/>
              </a:solidFill>
            </a:endParaRPr>
          </a:p>
        </p:txBody>
      </p:sp>
    </p:spTree>
    <p:extLst>
      <p:ext uri="{BB962C8B-B14F-4D97-AF65-F5344CB8AC3E}">
        <p14:creationId xmlns:p14="http://schemas.microsoft.com/office/powerpoint/2010/main" val="381879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E4FB4800-C6F5-4004-B0C3-9B7715AEE600}"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p:sp>
        <p:nvSpPr>
          <p:cNvPr id="6" name="Slide Number Placeholder 5"/>
          <p:cNvSpPr>
            <a:spLocks noGrp="1"/>
          </p:cNvSpPr>
          <p:nvPr>
            <p:ph type="sldNum" sz="quarter" idx="12"/>
          </p:nvPr>
        </p:nvSpPr>
        <p:spPr/>
        <p:txBody>
          <a:bodyPr/>
          <a:lstStyle/>
          <a:p>
            <a:fld id="{4361F157-0BCC-4819-AA59-4FB02525132E}" type="slidenum">
              <a:rPr lang="ko-KR" altLang="en-US" smtClean="0">
                <a:solidFill>
                  <a:prstClr val="white"/>
                </a:solidFill>
              </a:rPr>
              <a:pPr/>
              <a:t>‹#›</a:t>
            </a:fld>
            <a:endParaRPr lang="ko-KR" altLang="en-US" dirty="0">
              <a:solidFill>
                <a:prstClr val="white"/>
              </a:solidFill>
            </a:endParaRPr>
          </a:p>
        </p:txBody>
      </p:sp>
      <p:sp>
        <p:nvSpPr>
          <p:cNvPr id="7" name="직사각형 6">
            <a:extLst>
              <a:ext uri="{FF2B5EF4-FFF2-40B4-BE49-F238E27FC236}">
                <a16:creationId xmlns="" xmlns:a16="http://schemas.microsoft.com/office/drawing/2014/main" id="{062A20E2-FCAD-4297-A1D2-6F4A5002D0DB}"/>
              </a:ext>
            </a:extLst>
          </p:cNvPr>
          <p:cNvSpPr/>
          <p:nvPr userDrawn="1"/>
        </p:nvSpPr>
        <p:spPr>
          <a:xfrm rot="169078">
            <a:off x="232700" y="653361"/>
            <a:ext cx="9237305" cy="6299437"/>
          </a:xfrm>
          <a:prstGeom prst="rect">
            <a:avLst/>
          </a:prstGeom>
          <a:gradFill>
            <a:gsLst>
              <a:gs pos="100000">
                <a:schemeClr val="bg1"/>
              </a:gs>
              <a:gs pos="0">
                <a:srgbClr val="1B2230"/>
              </a:gs>
              <a:gs pos="79000">
                <a:srgbClr val="C8CACD"/>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ko-KR" altLang="en-US">
              <a:solidFill>
                <a:prstClr val="white"/>
              </a:solidFill>
            </a:endParaRPr>
          </a:p>
        </p:txBody>
      </p:sp>
      <p:sp>
        <p:nvSpPr>
          <p:cNvPr id="8" name="직사각형 7">
            <a:extLst>
              <a:ext uri="{FF2B5EF4-FFF2-40B4-BE49-F238E27FC236}">
                <a16:creationId xmlns="" xmlns:a16="http://schemas.microsoft.com/office/drawing/2014/main" id="{4BAC9B28-7454-4E5B-8CCD-6834F8A207D2}"/>
              </a:ext>
            </a:extLst>
          </p:cNvPr>
          <p:cNvSpPr/>
          <p:nvPr userDrawn="1"/>
        </p:nvSpPr>
        <p:spPr>
          <a:xfrm>
            <a:off x="224017" y="653147"/>
            <a:ext cx="9237305" cy="629943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ko-KR" altLang="en-US">
              <a:solidFill>
                <a:prstClr val="white"/>
              </a:solidFill>
            </a:endParaRPr>
          </a:p>
        </p:txBody>
      </p:sp>
    </p:spTree>
    <p:extLst>
      <p:ext uri="{BB962C8B-B14F-4D97-AF65-F5344CB8AC3E}">
        <p14:creationId xmlns:p14="http://schemas.microsoft.com/office/powerpoint/2010/main" val="3186323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726401" y="1188874"/>
            <a:ext cx="8232537" cy="2529087"/>
          </a:xfrm>
        </p:spPr>
        <p:txBody>
          <a:bodyPr anchor="b"/>
          <a:lstStyle>
            <a:lvl1pPr algn="ctr">
              <a:defRPr sz="6355"/>
            </a:lvl1pPr>
          </a:lstStyle>
          <a:p>
            <a:r>
              <a:rPr lang="ko-KR" altLang="en-US"/>
              <a:t>마스터 제목 스타일 편집</a:t>
            </a:r>
            <a:endParaRPr lang="en-US" dirty="0"/>
          </a:p>
        </p:txBody>
      </p:sp>
      <p:sp>
        <p:nvSpPr>
          <p:cNvPr id="3" name="Subtitle 2"/>
          <p:cNvSpPr>
            <a:spLocks noGrp="1"/>
          </p:cNvSpPr>
          <p:nvPr>
            <p:ph type="subTitle" idx="1"/>
          </p:nvPr>
        </p:nvSpPr>
        <p:spPr>
          <a:xfrm>
            <a:off x="1210667" y="3815492"/>
            <a:ext cx="7264004" cy="1753881"/>
          </a:xfrm>
        </p:spPr>
        <p:txBody>
          <a:bodyPr/>
          <a:lstStyle>
            <a:lvl1pPr marL="0" indent="0" algn="ctr">
              <a:buNone/>
              <a:defRPr sz="2542"/>
            </a:lvl1pPr>
            <a:lvl2pPr marL="484266" indent="0" algn="ctr">
              <a:buNone/>
              <a:defRPr sz="2118"/>
            </a:lvl2pPr>
            <a:lvl3pPr marL="968532" indent="0" algn="ctr">
              <a:buNone/>
              <a:defRPr sz="1907"/>
            </a:lvl3pPr>
            <a:lvl4pPr marL="1452799" indent="0" algn="ctr">
              <a:buNone/>
              <a:defRPr sz="1695"/>
            </a:lvl4pPr>
            <a:lvl5pPr marL="1937065" indent="0" algn="ctr">
              <a:buNone/>
              <a:defRPr sz="1695"/>
            </a:lvl5pPr>
            <a:lvl6pPr marL="2421331" indent="0" algn="ctr">
              <a:buNone/>
              <a:defRPr sz="1695"/>
            </a:lvl6pPr>
            <a:lvl7pPr marL="2905597" indent="0" algn="ctr">
              <a:buNone/>
              <a:defRPr sz="1695"/>
            </a:lvl7pPr>
            <a:lvl8pPr marL="3389864" indent="0" algn="ctr">
              <a:buNone/>
              <a:defRPr sz="1695"/>
            </a:lvl8pPr>
            <a:lvl9pPr marL="3874130" indent="0" algn="ctr">
              <a:buNone/>
              <a:defRPr sz="1695"/>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F2F03334-1D74-494E-A660-B39104CB6DF4}"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p:sp>
        <p:nvSpPr>
          <p:cNvPr id="6" name="Slide Number Placeholder 5"/>
          <p:cNvSpPr>
            <a:spLocks noGrp="1"/>
          </p:cNvSpPr>
          <p:nvPr>
            <p:ph type="sldNum" sz="quarter" idx="12"/>
          </p:nvPr>
        </p:nvSpPr>
        <p:spPr/>
        <p:txBody>
          <a:bodyPr/>
          <a:lstStyle/>
          <a:p>
            <a:fld id="{4361F157-0BCC-4819-AA59-4FB02525132E}" type="slidenum">
              <a:rPr lang="ko-KR" altLang="en-US" smtClean="0">
                <a:solidFill>
                  <a:prstClr val="white"/>
                </a:solidFill>
              </a:rPr>
              <a:pPr/>
              <a:t>‹#›</a:t>
            </a:fld>
            <a:endParaRPr lang="ko-KR" altLang="en-US">
              <a:solidFill>
                <a:prstClr val="white"/>
              </a:solidFill>
            </a:endParaRPr>
          </a:p>
        </p:txBody>
      </p:sp>
    </p:spTree>
    <p:extLst>
      <p:ext uri="{BB962C8B-B14F-4D97-AF65-F5344CB8AC3E}">
        <p14:creationId xmlns:p14="http://schemas.microsoft.com/office/powerpoint/2010/main" val="3584568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5E8304BF-F986-42D3-A845-92E8BCDBC26A}"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p:sp>
        <p:nvSpPr>
          <p:cNvPr id="6" name="Slide Number Placeholder 5"/>
          <p:cNvSpPr>
            <a:spLocks noGrp="1"/>
          </p:cNvSpPr>
          <p:nvPr>
            <p:ph type="sldNum" sz="quarter" idx="12"/>
          </p:nvPr>
        </p:nvSpPr>
        <p:spPr/>
        <p:txBody>
          <a:bodyPr/>
          <a:lstStyle/>
          <a:p>
            <a:fld id="{4361F157-0BCC-4819-AA59-4FB02525132E}" type="slidenum">
              <a:rPr lang="ko-KR" altLang="en-US" smtClean="0">
                <a:solidFill>
                  <a:prstClr val="white"/>
                </a:solidFill>
              </a:rPr>
              <a:pPr/>
              <a:t>‹#›</a:t>
            </a:fld>
            <a:endParaRPr lang="ko-KR" altLang="en-US" dirty="0">
              <a:solidFill>
                <a:prstClr val="white"/>
              </a:solidFill>
            </a:endParaRPr>
          </a:p>
        </p:txBody>
      </p:sp>
      <p:sp>
        <p:nvSpPr>
          <p:cNvPr id="7" name="직사각형 6">
            <a:extLst>
              <a:ext uri="{FF2B5EF4-FFF2-40B4-BE49-F238E27FC236}">
                <a16:creationId xmlns="" xmlns:a16="http://schemas.microsoft.com/office/drawing/2014/main" id="{062A20E2-FCAD-4297-A1D2-6F4A5002D0DB}"/>
              </a:ext>
            </a:extLst>
          </p:cNvPr>
          <p:cNvSpPr/>
          <p:nvPr userDrawn="1"/>
        </p:nvSpPr>
        <p:spPr>
          <a:xfrm rot="169078">
            <a:off x="232700" y="653361"/>
            <a:ext cx="9237305" cy="6299437"/>
          </a:xfrm>
          <a:prstGeom prst="rect">
            <a:avLst/>
          </a:prstGeom>
          <a:gradFill>
            <a:gsLst>
              <a:gs pos="100000">
                <a:schemeClr val="bg1"/>
              </a:gs>
              <a:gs pos="0">
                <a:srgbClr val="1B2230"/>
              </a:gs>
              <a:gs pos="79000">
                <a:srgbClr val="C8CACD"/>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ko-KR" altLang="en-US">
              <a:solidFill>
                <a:prstClr val="white"/>
              </a:solidFill>
            </a:endParaRPr>
          </a:p>
        </p:txBody>
      </p:sp>
      <p:sp>
        <p:nvSpPr>
          <p:cNvPr id="8" name="직사각형 7">
            <a:extLst>
              <a:ext uri="{FF2B5EF4-FFF2-40B4-BE49-F238E27FC236}">
                <a16:creationId xmlns="" xmlns:a16="http://schemas.microsoft.com/office/drawing/2014/main" id="{4BAC9B28-7454-4E5B-8CCD-6834F8A207D2}"/>
              </a:ext>
            </a:extLst>
          </p:cNvPr>
          <p:cNvSpPr/>
          <p:nvPr userDrawn="1"/>
        </p:nvSpPr>
        <p:spPr>
          <a:xfrm>
            <a:off x="224017" y="653147"/>
            <a:ext cx="9237305" cy="629943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ko-KR" altLang="en-US">
              <a:solidFill>
                <a:prstClr val="white"/>
              </a:solidFill>
            </a:endParaRPr>
          </a:p>
        </p:txBody>
      </p:sp>
    </p:spTree>
    <p:extLst>
      <p:ext uri="{BB962C8B-B14F-4D97-AF65-F5344CB8AC3E}">
        <p14:creationId xmlns:p14="http://schemas.microsoft.com/office/powerpoint/2010/main" val="121098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26403" y="2256675"/>
            <a:ext cx="8232537" cy="1557138"/>
          </a:xfrm>
        </p:spPr>
        <p:txBody>
          <a:bodyPr/>
          <a:lstStyle/>
          <a:p>
            <a:r>
              <a:rPr lang="ko-KR" altLang="en-US"/>
              <a:t>마스터 제목 스타일 편집</a:t>
            </a:r>
          </a:p>
        </p:txBody>
      </p:sp>
      <p:sp>
        <p:nvSpPr>
          <p:cNvPr id="3" name="부제목 2"/>
          <p:cNvSpPr>
            <a:spLocks noGrp="1"/>
          </p:cNvSpPr>
          <p:nvPr>
            <p:ph type="subTitle" idx="1"/>
          </p:nvPr>
        </p:nvSpPr>
        <p:spPr>
          <a:xfrm>
            <a:off x="1452803" y="4116493"/>
            <a:ext cx="6779737" cy="1856458"/>
          </a:xfrm>
        </p:spPr>
        <p:txBody>
          <a:bodyPr/>
          <a:lstStyle>
            <a:lvl1pPr marL="0" indent="0" algn="ctr">
              <a:buNone/>
              <a:defRPr>
                <a:solidFill>
                  <a:schemeClr val="tx1">
                    <a:tint val="75000"/>
                  </a:schemeClr>
                </a:solidFill>
              </a:defRPr>
            </a:lvl1pPr>
            <a:lvl2pPr marL="484154" indent="0" algn="ctr">
              <a:buNone/>
              <a:defRPr>
                <a:solidFill>
                  <a:schemeClr val="tx1">
                    <a:tint val="75000"/>
                  </a:schemeClr>
                </a:solidFill>
              </a:defRPr>
            </a:lvl2pPr>
            <a:lvl3pPr marL="968308" indent="0" algn="ctr">
              <a:buNone/>
              <a:defRPr>
                <a:solidFill>
                  <a:schemeClr val="tx1">
                    <a:tint val="75000"/>
                  </a:schemeClr>
                </a:solidFill>
              </a:defRPr>
            </a:lvl3pPr>
            <a:lvl4pPr marL="1452464" indent="0" algn="ctr">
              <a:buNone/>
              <a:defRPr>
                <a:solidFill>
                  <a:schemeClr val="tx1">
                    <a:tint val="75000"/>
                  </a:schemeClr>
                </a:solidFill>
              </a:defRPr>
            </a:lvl4pPr>
            <a:lvl5pPr marL="1936618" indent="0" algn="ctr">
              <a:buNone/>
              <a:defRPr>
                <a:solidFill>
                  <a:schemeClr val="tx1">
                    <a:tint val="75000"/>
                  </a:schemeClr>
                </a:solidFill>
              </a:defRPr>
            </a:lvl5pPr>
            <a:lvl6pPr marL="2420773" indent="0" algn="ctr">
              <a:buNone/>
              <a:defRPr>
                <a:solidFill>
                  <a:schemeClr val="tx1">
                    <a:tint val="75000"/>
                  </a:schemeClr>
                </a:solidFill>
              </a:defRPr>
            </a:lvl6pPr>
            <a:lvl7pPr marL="2904928" indent="0" algn="ctr">
              <a:buNone/>
              <a:defRPr>
                <a:solidFill>
                  <a:schemeClr val="tx1">
                    <a:tint val="75000"/>
                  </a:schemeClr>
                </a:solidFill>
              </a:defRPr>
            </a:lvl7pPr>
            <a:lvl8pPr marL="3389083" indent="0" algn="ctr">
              <a:buNone/>
              <a:defRPr>
                <a:solidFill>
                  <a:schemeClr val="tx1">
                    <a:tint val="75000"/>
                  </a:schemeClr>
                </a:solidFill>
              </a:defRPr>
            </a:lvl8pPr>
            <a:lvl9pPr marL="3873238"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899D6283-7496-463F-B940-988350281EEB}"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5220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6574F1D8-6A4B-42E8-B689-709161C74EFE}"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56834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65075" y="4668052"/>
            <a:ext cx="8232537" cy="1442791"/>
          </a:xfrm>
        </p:spPr>
        <p:txBody>
          <a:bodyPr anchor="t"/>
          <a:lstStyle>
            <a:lvl1pPr algn="l">
              <a:defRPr sz="4200" b="1" cap="all"/>
            </a:lvl1pPr>
          </a:lstStyle>
          <a:p>
            <a:r>
              <a:rPr lang="ko-KR" altLang="en-US"/>
              <a:t>마스터 제목 스타일 편집</a:t>
            </a:r>
          </a:p>
        </p:txBody>
      </p:sp>
      <p:sp>
        <p:nvSpPr>
          <p:cNvPr id="3" name="텍스트 개체 틀 2"/>
          <p:cNvSpPr>
            <a:spLocks noGrp="1"/>
          </p:cNvSpPr>
          <p:nvPr>
            <p:ph type="body" idx="1"/>
          </p:nvPr>
        </p:nvSpPr>
        <p:spPr>
          <a:xfrm>
            <a:off x="765075" y="3078965"/>
            <a:ext cx="8232537" cy="1589087"/>
          </a:xfrm>
        </p:spPr>
        <p:txBody>
          <a:bodyPr anchor="b"/>
          <a:lstStyle>
            <a:lvl1pPr marL="0" indent="0">
              <a:buNone/>
              <a:defRPr sz="2100">
                <a:solidFill>
                  <a:schemeClr val="tx1">
                    <a:tint val="75000"/>
                  </a:schemeClr>
                </a:solidFill>
              </a:defRPr>
            </a:lvl1pPr>
            <a:lvl2pPr marL="484154" indent="0">
              <a:buNone/>
              <a:defRPr sz="1900">
                <a:solidFill>
                  <a:schemeClr val="tx1">
                    <a:tint val="75000"/>
                  </a:schemeClr>
                </a:solidFill>
              </a:defRPr>
            </a:lvl2pPr>
            <a:lvl3pPr marL="968308" indent="0">
              <a:buNone/>
              <a:defRPr sz="1700">
                <a:solidFill>
                  <a:schemeClr val="tx1">
                    <a:tint val="75000"/>
                  </a:schemeClr>
                </a:solidFill>
              </a:defRPr>
            </a:lvl3pPr>
            <a:lvl4pPr marL="1452464" indent="0">
              <a:buNone/>
              <a:defRPr sz="1500">
                <a:solidFill>
                  <a:schemeClr val="tx1">
                    <a:tint val="75000"/>
                  </a:schemeClr>
                </a:solidFill>
              </a:defRPr>
            </a:lvl4pPr>
            <a:lvl5pPr marL="1936618" indent="0">
              <a:buNone/>
              <a:defRPr sz="1500">
                <a:solidFill>
                  <a:schemeClr val="tx1">
                    <a:tint val="75000"/>
                  </a:schemeClr>
                </a:solidFill>
              </a:defRPr>
            </a:lvl5pPr>
            <a:lvl6pPr marL="2420773" indent="0">
              <a:buNone/>
              <a:defRPr sz="1500">
                <a:solidFill>
                  <a:schemeClr val="tx1">
                    <a:tint val="75000"/>
                  </a:schemeClr>
                </a:solidFill>
              </a:defRPr>
            </a:lvl6pPr>
            <a:lvl7pPr marL="2904928" indent="0">
              <a:buNone/>
              <a:defRPr sz="1500">
                <a:solidFill>
                  <a:schemeClr val="tx1">
                    <a:tint val="75000"/>
                  </a:schemeClr>
                </a:solidFill>
              </a:defRPr>
            </a:lvl7pPr>
            <a:lvl8pPr marL="3389083" indent="0">
              <a:buNone/>
              <a:defRPr sz="1500">
                <a:solidFill>
                  <a:schemeClr val="tx1">
                    <a:tint val="75000"/>
                  </a:schemeClr>
                </a:solidFill>
              </a:defRPr>
            </a:lvl8pPr>
            <a:lvl9pPr marL="3873238" indent="0">
              <a:buNone/>
              <a:defRPr sz="15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ED39A362-358F-485D-898A-3AA4399EF3B4}"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0981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84269" y="1695027"/>
            <a:ext cx="4277691" cy="4794168"/>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923380" y="1695027"/>
            <a:ext cx="4277691" cy="4794168"/>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70C7D616-88BE-4145-8950-3754EC83A071}"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49321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D7E32C28-3101-413B-B5AB-5067DBC419B0}"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39337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84269" y="1626083"/>
            <a:ext cx="4279373" cy="677674"/>
          </a:xfrm>
        </p:spPr>
        <p:txBody>
          <a:bodyPr anchor="b"/>
          <a:lstStyle>
            <a:lvl1pPr marL="0" indent="0">
              <a:buNone/>
              <a:defRPr sz="2500" b="1"/>
            </a:lvl1pPr>
            <a:lvl2pPr marL="484154" indent="0">
              <a:buNone/>
              <a:defRPr sz="2100" b="1"/>
            </a:lvl2pPr>
            <a:lvl3pPr marL="968308" indent="0">
              <a:buNone/>
              <a:defRPr sz="1900" b="1"/>
            </a:lvl3pPr>
            <a:lvl4pPr marL="1452464" indent="0">
              <a:buNone/>
              <a:defRPr sz="1700" b="1"/>
            </a:lvl4pPr>
            <a:lvl5pPr marL="1936618" indent="0">
              <a:buNone/>
              <a:defRPr sz="1700" b="1"/>
            </a:lvl5pPr>
            <a:lvl6pPr marL="2420773" indent="0">
              <a:buNone/>
              <a:defRPr sz="1700" b="1"/>
            </a:lvl6pPr>
            <a:lvl7pPr marL="2904928" indent="0">
              <a:buNone/>
              <a:defRPr sz="1700" b="1"/>
            </a:lvl7pPr>
            <a:lvl8pPr marL="3389083" indent="0">
              <a:buNone/>
              <a:defRPr sz="1700" b="1"/>
            </a:lvl8pPr>
            <a:lvl9pPr marL="3873238" indent="0">
              <a:buNone/>
              <a:defRPr sz="1700" b="1"/>
            </a:lvl9pPr>
          </a:lstStyle>
          <a:p>
            <a:pPr lvl="0"/>
            <a:r>
              <a:rPr lang="ko-KR" altLang="en-US"/>
              <a:t>마스터 텍스트 스타일을 편집합니다</a:t>
            </a:r>
          </a:p>
        </p:txBody>
      </p:sp>
      <p:sp>
        <p:nvSpPr>
          <p:cNvPr id="4" name="내용 개체 틀 3"/>
          <p:cNvSpPr>
            <a:spLocks noGrp="1"/>
          </p:cNvSpPr>
          <p:nvPr>
            <p:ph sz="half" idx="2"/>
          </p:nvPr>
        </p:nvSpPr>
        <p:spPr>
          <a:xfrm>
            <a:off x="484269" y="2303757"/>
            <a:ext cx="4279373" cy="418543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920020" y="1626083"/>
            <a:ext cx="4281054" cy="677674"/>
          </a:xfrm>
        </p:spPr>
        <p:txBody>
          <a:bodyPr anchor="b"/>
          <a:lstStyle>
            <a:lvl1pPr marL="0" indent="0">
              <a:buNone/>
              <a:defRPr sz="2500" b="1"/>
            </a:lvl1pPr>
            <a:lvl2pPr marL="484154" indent="0">
              <a:buNone/>
              <a:defRPr sz="2100" b="1"/>
            </a:lvl2pPr>
            <a:lvl3pPr marL="968308" indent="0">
              <a:buNone/>
              <a:defRPr sz="1900" b="1"/>
            </a:lvl3pPr>
            <a:lvl4pPr marL="1452464" indent="0">
              <a:buNone/>
              <a:defRPr sz="1700" b="1"/>
            </a:lvl4pPr>
            <a:lvl5pPr marL="1936618" indent="0">
              <a:buNone/>
              <a:defRPr sz="1700" b="1"/>
            </a:lvl5pPr>
            <a:lvl6pPr marL="2420773" indent="0">
              <a:buNone/>
              <a:defRPr sz="1700" b="1"/>
            </a:lvl6pPr>
            <a:lvl7pPr marL="2904928" indent="0">
              <a:buNone/>
              <a:defRPr sz="1700" b="1"/>
            </a:lvl7pPr>
            <a:lvl8pPr marL="3389083" indent="0">
              <a:buNone/>
              <a:defRPr sz="1700" b="1"/>
            </a:lvl8pPr>
            <a:lvl9pPr marL="3873238" indent="0">
              <a:buNone/>
              <a:defRPr sz="1700" b="1"/>
            </a:lvl9pPr>
          </a:lstStyle>
          <a:p>
            <a:pPr lvl="0"/>
            <a:r>
              <a:rPr lang="ko-KR" altLang="en-US"/>
              <a:t>마스터 텍스트 스타일을 편집합니다</a:t>
            </a:r>
          </a:p>
        </p:txBody>
      </p:sp>
      <p:sp>
        <p:nvSpPr>
          <p:cNvPr id="6" name="내용 개체 틀 5"/>
          <p:cNvSpPr>
            <a:spLocks noGrp="1"/>
          </p:cNvSpPr>
          <p:nvPr>
            <p:ph sz="quarter" idx="4"/>
          </p:nvPr>
        </p:nvSpPr>
        <p:spPr>
          <a:xfrm>
            <a:off x="4920020" y="2303757"/>
            <a:ext cx="4281054" cy="418543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01B79F9D-42C0-4B99-B3E6-E9AD5032968C}"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56187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6C5B2F24-3A74-4AF0-B3EA-2C5ACB810277}"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93447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9D8267D-29F5-48D6-83F3-6148DA57FACC}"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22508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84270" y="289231"/>
            <a:ext cx="3186409" cy="1230912"/>
          </a:xfrm>
        </p:spPr>
        <p:txBody>
          <a:bodyPr anchor="b"/>
          <a:lstStyle>
            <a:lvl1pPr algn="l">
              <a:defRPr sz="2100" b="1"/>
            </a:lvl1pPr>
          </a:lstStyle>
          <a:p>
            <a:r>
              <a:rPr lang="ko-KR" altLang="en-US"/>
              <a:t>마스터 제목 스타일 편집</a:t>
            </a:r>
          </a:p>
        </p:txBody>
      </p:sp>
      <p:sp>
        <p:nvSpPr>
          <p:cNvPr id="3" name="내용 개체 틀 2"/>
          <p:cNvSpPr>
            <a:spLocks noGrp="1"/>
          </p:cNvSpPr>
          <p:nvPr>
            <p:ph idx="1"/>
          </p:nvPr>
        </p:nvSpPr>
        <p:spPr>
          <a:xfrm>
            <a:off x="3786698" y="289231"/>
            <a:ext cx="5414373" cy="6199964"/>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84270" y="1520143"/>
            <a:ext cx="3186409" cy="4969052"/>
          </a:xfrm>
        </p:spPr>
        <p:txBody>
          <a:bodyPr/>
          <a:lstStyle>
            <a:lvl1pPr marL="0" indent="0">
              <a:buNone/>
              <a:defRPr sz="1500"/>
            </a:lvl1pPr>
            <a:lvl2pPr marL="484154" indent="0">
              <a:buNone/>
              <a:defRPr sz="1300"/>
            </a:lvl2pPr>
            <a:lvl3pPr marL="968308" indent="0">
              <a:buNone/>
              <a:defRPr sz="1100"/>
            </a:lvl3pPr>
            <a:lvl4pPr marL="1452464" indent="0">
              <a:buNone/>
              <a:defRPr sz="1000"/>
            </a:lvl4pPr>
            <a:lvl5pPr marL="1936618" indent="0">
              <a:buNone/>
              <a:defRPr sz="1000"/>
            </a:lvl5pPr>
            <a:lvl6pPr marL="2420773" indent="0">
              <a:buNone/>
              <a:defRPr sz="1000"/>
            </a:lvl6pPr>
            <a:lvl7pPr marL="2904928" indent="0">
              <a:buNone/>
              <a:defRPr sz="1000"/>
            </a:lvl7pPr>
            <a:lvl8pPr marL="3389083" indent="0">
              <a:buNone/>
              <a:defRPr sz="1000"/>
            </a:lvl8pPr>
            <a:lvl9pPr marL="3873238"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73B5D2E2-4FEE-43C2-98FB-5456DF066E77}"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78309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898395" y="5085080"/>
            <a:ext cx="5811203" cy="600322"/>
          </a:xfrm>
        </p:spPr>
        <p:txBody>
          <a:bodyPr anchor="b"/>
          <a:lstStyle>
            <a:lvl1pPr algn="l">
              <a:defRPr sz="2100" b="1"/>
            </a:lvl1pPr>
          </a:lstStyle>
          <a:p>
            <a:r>
              <a:rPr lang="ko-KR" altLang="en-US"/>
              <a:t>마스터 제목 스타일 편집</a:t>
            </a:r>
          </a:p>
        </p:txBody>
      </p:sp>
      <p:sp>
        <p:nvSpPr>
          <p:cNvPr id="3" name="그림 개체 틀 2"/>
          <p:cNvSpPr>
            <a:spLocks noGrp="1"/>
          </p:cNvSpPr>
          <p:nvPr>
            <p:ph type="pic" idx="1"/>
          </p:nvPr>
        </p:nvSpPr>
        <p:spPr>
          <a:xfrm>
            <a:off x="1898395" y="649088"/>
            <a:ext cx="5811203" cy="4358640"/>
          </a:xfrm>
        </p:spPr>
        <p:txBody>
          <a:bodyPr/>
          <a:lstStyle>
            <a:lvl1pPr marL="0" indent="0">
              <a:buNone/>
              <a:defRPr sz="3400"/>
            </a:lvl1pPr>
            <a:lvl2pPr marL="484154" indent="0">
              <a:buNone/>
              <a:defRPr sz="3000"/>
            </a:lvl2pPr>
            <a:lvl3pPr marL="968308" indent="0">
              <a:buNone/>
              <a:defRPr sz="2500"/>
            </a:lvl3pPr>
            <a:lvl4pPr marL="1452464" indent="0">
              <a:buNone/>
              <a:defRPr sz="2100"/>
            </a:lvl4pPr>
            <a:lvl5pPr marL="1936618" indent="0">
              <a:buNone/>
              <a:defRPr sz="2100"/>
            </a:lvl5pPr>
            <a:lvl6pPr marL="2420773" indent="0">
              <a:buNone/>
              <a:defRPr sz="2100"/>
            </a:lvl6pPr>
            <a:lvl7pPr marL="2904928" indent="0">
              <a:buNone/>
              <a:defRPr sz="2100"/>
            </a:lvl7pPr>
            <a:lvl8pPr marL="3389083" indent="0">
              <a:buNone/>
              <a:defRPr sz="2100"/>
            </a:lvl8pPr>
            <a:lvl9pPr marL="3873238" indent="0">
              <a:buNone/>
              <a:defRPr sz="2100"/>
            </a:lvl9pPr>
          </a:lstStyle>
          <a:p>
            <a:endParaRPr lang="ko-KR" altLang="en-US"/>
          </a:p>
        </p:txBody>
      </p:sp>
      <p:sp>
        <p:nvSpPr>
          <p:cNvPr id="4" name="텍스트 개체 틀 3"/>
          <p:cNvSpPr>
            <a:spLocks noGrp="1"/>
          </p:cNvSpPr>
          <p:nvPr>
            <p:ph type="body" sz="half" idx="2"/>
          </p:nvPr>
        </p:nvSpPr>
        <p:spPr>
          <a:xfrm>
            <a:off x="1898395" y="5685402"/>
            <a:ext cx="5811203" cy="852558"/>
          </a:xfrm>
        </p:spPr>
        <p:txBody>
          <a:bodyPr/>
          <a:lstStyle>
            <a:lvl1pPr marL="0" indent="0">
              <a:buNone/>
              <a:defRPr sz="1500"/>
            </a:lvl1pPr>
            <a:lvl2pPr marL="484154" indent="0">
              <a:buNone/>
              <a:defRPr sz="1300"/>
            </a:lvl2pPr>
            <a:lvl3pPr marL="968308" indent="0">
              <a:buNone/>
              <a:defRPr sz="1100"/>
            </a:lvl3pPr>
            <a:lvl4pPr marL="1452464" indent="0">
              <a:buNone/>
              <a:defRPr sz="1000"/>
            </a:lvl4pPr>
            <a:lvl5pPr marL="1936618" indent="0">
              <a:buNone/>
              <a:defRPr sz="1000"/>
            </a:lvl5pPr>
            <a:lvl6pPr marL="2420773" indent="0">
              <a:buNone/>
              <a:defRPr sz="1000"/>
            </a:lvl6pPr>
            <a:lvl7pPr marL="2904928" indent="0">
              <a:buNone/>
              <a:defRPr sz="1000"/>
            </a:lvl7pPr>
            <a:lvl8pPr marL="3389083" indent="0">
              <a:buNone/>
              <a:defRPr sz="1000"/>
            </a:lvl8pPr>
            <a:lvl9pPr marL="3873238"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5EEF4B6D-6CFD-45E7-A55A-51709172B727}"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35974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4168DCC8-5890-4440-93A2-48D96E8EB36A}"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99847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021870" y="290913"/>
            <a:ext cx="2179201" cy="6198282"/>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84269" y="290913"/>
            <a:ext cx="6376181" cy="6198282"/>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6ABE18FA-1E6C-49C1-8EE9-26A7243D1A25}"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37784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26408" y="2256678"/>
            <a:ext cx="8232537" cy="1557138"/>
          </a:xfrm>
        </p:spPr>
        <p:txBody>
          <a:bodyPr/>
          <a:lstStyle/>
          <a:p>
            <a:r>
              <a:rPr lang="ko-KR" altLang="en-US"/>
              <a:t>마스터 제목 스타일 편집</a:t>
            </a:r>
          </a:p>
        </p:txBody>
      </p:sp>
      <p:sp>
        <p:nvSpPr>
          <p:cNvPr id="3" name="부제목 2"/>
          <p:cNvSpPr>
            <a:spLocks noGrp="1"/>
          </p:cNvSpPr>
          <p:nvPr>
            <p:ph type="subTitle" idx="1"/>
          </p:nvPr>
        </p:nvSpPr>
        <p:spPr>
          <a:xfrm>
            <a:off x="1452808" y="4116493"/>
            <a:ext cx="6779737" cy="1856458"/>
          </a:xfrm>
        </p:spPr>
        <p:txBody>
          <a:bodyPr/>
          <a:lstStyle>
            <a:lvl1pPr marL="0" indent="0" algn="ctr">
              <a:buNone/>
              <a:defRPr>
                <a:solidFill>
                  <a:schemeClr val="tx1">
                    <a:tint val="75000"/>
                  </a:schemeClr>
                </a:solidFill>
              </a:defRPr>
            </a:lvl1pPr>
            <a:lvl2pPr marL="483878" indent="0" algn="ctr">
              <a:buNone/>
              <a:defRPr>
                <a:solidFill>
                  <a:schemeClr val="tx1">
                    <a:tint val="75000"/>
                  </a:schemeClr>
                </a:solidFill>
              </a:defRPr>
            </a:lvl2pPr>
            <a:lvl3pPr marL="967751" indent="0" algn="ctr">
              <a:buNone/>
              <a:defRPr>
                <a:solidFill>
                  <a:schemeClr val="tx1">
                    <a:tint val="75000"/>
                  </a:schemeClr>
                </a:solidFill>
              </a:defRPr>
            </a:lvl3pPr>
            <a:lvl4pPr marL="1451627" indent="0" algn="ctr">
              <a:buNone/>
              <a:defRPr>
                <a:solidFill>
                  <a:schemeClr val="tx1">
                    <a:tint val="75000"/>
                  </a:schemeClr>
                </a:solidFill>
              </a:defRPr>
            </a:lvl4pPr>
            <a:lvl5pPr marL="1935502" indent="0" algn="ctr">
              <a:buNone/>
              <a:defRPr>
                <a:solidFill>
                  <a:schemeClr val="tx1">
                    <a:tint val="75000"/>
                  </a:schemeClr>
                </a:solidFill>
              </a:defRPr>
            </a:lvl5pPr>
            <a:lvl6pPr marL="2419379" indent="0" algn="ctr">
              <a:buNone/>
              <a:defRPr>
                <a:solidFill>
                  <a:schemeClr val="tx1">
                    <a:tint val="75000"/>
                  </a:schemeClr>
                </a:solidFill>
              </a:defRPr>
            </a:lvl6pPr>
            <a:lvl7pPr marL="2903254" indent="0" algn="ctr">
              <a:buNone/>
              <a:defRPr>
                <a:solidFill>
                  <a:schemeClr val="tx1">
                    <a:tint val="75000"/>
                  </a:schemeClr>
                </a:solidFill>
              </a:defRPr>
            </a:lvl7pPr>
            <a:lvl8pPr marL="3387131" indent="0" algn="ctr">
              <a:buNone/>
              <a:defRPr>
                <a:solidFill>
                  <a:schemeClr val="tx1">
                    <a:tint val="75000"/>
                  </a:schemeClr>
                </a:solidFill>
              </a:defRPr>
            </a:lvl8pPr>
            <a:lvl9pPr marL="3871008"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B00CA3CC-80B1-4BFF-8638-953A0BCB4C11}"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414398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94675842-F9F8-4EFE-B176-61C85CDB302D}"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880537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65075" y="4668057"/>
            <a:ext cx="8232537" cy="1442791"/>
          </a:xfrm>
        </p:spPr>
        <p:txBody>
          <a:bodyPr anchor="t"/>
          <a:lstStyle>
            <a:lvl1pPr algn="l">
              <a:defRPr sz="4200" b="1" cap="all"/>
            </a:lvl1pPr>
          </a:lstStyle>
          <a:p>
            <a:r>
              <a:rPr lang="ko-KR" altLang="en-US"/>
              <a:t>마스터 제목 스타일 편집</a:t>
            </a:r>
          </a:p>
        </p:txBody>
      </p:sp>
      <p:sp>
        <p:nvSpPr>
          <p:cNvPr id="3" name="텍스트 개체 틀 2"/>
          <p:cNvSpPr>
            <a:spLocks noGrp="1"/>
          </p:cNvSpPr>
          <p:nvPr>
            <p:ph type="body" idx="1"/>
          </p:nvPr>
        </p:nvSpPr>
        <p:spPr>
          <a:xfrm>
            <a:off x="765075" y="3078971"/>
            <a:ext cx="8232537" cy="1589087"/>
          </a:xfrm>
        </p:spPr>
        <p:txBody>
          <a:bodyPr anchor="b"/>
          <a:lstStyle>
            <a:lvl1pPr marL="0" indent="0">
              <a:buNone/>
              <a:defRPr sz="2100">
                <a:solidFill>
                  <a:schemeClr val="tx1">
                    <a:tint val="75000"/>
                  </a:schemeClr>
                </a:solidFill>
              </a:defRPr>
            </a:lvl1pPr>
            <a:lvl2pPr marL="483878" indent="0">
              <a:buNone/>
              <a:defRPr sz="1900">
                <a:solidFill>
                  <a:schemeClr val="tx1">
                    <a:tint val="75000"/>
                  </a:schemeClr>
                </a:solidFill>
              </a:defRPr>
            </a:lvl2pPr>
            <a:lvl3pPr marL="967751" indent="0">
              <a:buNone/>
              <a:defRPr sz="1700">
                <a:solidFill>
                  <a:schemeClr val="tx1">
                    <a:tint val="75000"/>
                  </a:schemeClr>
                </a:solidFill>
              </a:defRPr>
            </a:lvl3pPr>
            <a:lvl4pPr marL="1451627" indent="0">
              <a:buNone/>
              <a:defRPr sz="1500">
                <a:solidFill>
                  <a:schemeClr val="tx1">
                    <a:tint val="75000"/>
                  </a:schemeClr>
                </a:solidFill>
              </a:defRPr>
            </a:lvl4pPr>
            <a:lvl5pPr marL="1935502" indent="0">
              <a:buNone/>
              <a:defRPr sz="1500">
                <a:solidFill>
                  <a:schemeClr val="tx1">
                    <a:tint val="75000"/>
                  </a:schemeClr>
                </a:solidFill>
              </a:defRPr>
            </a:lvl5pPr>
            <a:lvl6pPr marL="2419379" indent="0">
              <a:buNone/>
              <a:defRPr sz="1500">
                <a:solidFill>
                  <a:schemeClr val="tx1">
                    <a:tint val="75000"/>
                  </a:schemeClr>
                </a:solidFill>
              </a:defRPr>
            </a:lvl6pPr>
            <a:lvl7pPr marL="2903254" indent="0">
              <a:buNone/>
              <a:defRPr sz="1500">
                <a:solidFill>
                  <a:schemeClr val="tx1">
                    <a:tint val="75000"/>
                  </a:schemeClr>
                </a:solidFill>
              </a:defRPr>
            </a:lvl7pPr>
            <a:lvl8pPr marL="3387131" indent="0">
              <a:buNone/>
              <a:defRPr sz="1500">
                <a:solidFill>
                  <a:schemeClr val="tx1">
                    <a:tint val="75000"/>
                  </a:schemeClr>
                </a:solidFill>
              </a:defRPr>
            </a:lvl8pPr>
            <a:lvl9pPr marL="3871008" indent="0">
              <a:buNone/>
              <a:defRPr sz="15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ED37ED68-E373-4468-8A2E-4D8EB4579DE9}"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8799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65075" y="4668061"/>
            <a:ext cx="8232537" cy="1442791"/>
          </a:xfrm>
        </p:spPr>
        <p:txBody>
          <a:bodyPr anchor="t"/>
          <a:lstStyle>
            <a:lvl1pPr algn="l">
              <a:defRPr sz="4200" b="1" cap="all"/>
            </a:lvl1pPr>
          </a:lstStyle>
          <a:p>
            <a:r>
              <a:rPr lang="ko-KR" altLang="en-US"/>
              <a:t>마스터 제목 스타일 편집</a:t>
            </a:r>
          </a:p>
        </p:txBody>
      </p:sp>
      <p:sp>
        <p:nvSpPr>
          <p:cNvPr id="3" name="텍스트 개체 틀 2"/>
          <p:cNvSpPr>
            <a:spLocks noGrp="1"/>
          </p:cNvSpPr>
          <p:nvPr>
            <p:ph type="body" idx="1"/>
          </p:nvPr>
        </p:nvSpPr>
        <p:spPr>
          <a:xfrm>
            <a:off x="765075" y="3078974"/>
            <a:ext cx="8232537" cy="1589087"/>
          </a:xfrm>
        </p:spPr>
        <p:txBody>
          <a:bodyPr anchor="b"/>
          <a:lstStyle>
            <a:lvl1pPr marL="0" indent="0">
              <a:buNone/>
              <a:defRPr sz="2100">
                <a:solidFill>
                  <a:schemeClr val="tx1">
                    <a:tint val="75000"/>
                  </a:schemeClr>
                </a:solidFill>
              </a:defRPr>
            </a:lvl1pPr>
            <a:lvl2pPr marL="483710" indent="0">
              <a:buNone/>
              <a:defRPr sz="1900">
                <a:solidFill>
                  <a:schemeClr val="tx1">
                    <a:tint val="75000"/>
                  </a:schemeClr>
                </a:solidFill>
              </a:defRPr>
            </a:lvl2pPr>
            <a:lvl3pPr marL="967416" indent="0">
              <a:buNone/>
              <a:defRPr sz="1700">
                <a:solidFill>
                  <a:schemeClr val="tx1">
                    <a:tint val="75000"/>
                  </a:schemeClr>
                </a:solidFill>
              </a:defRPr>
            </a:lvl3pPr>
            <a:lvl4pPr marL="1451126" indent="0">
              <a:buNone/>
              <a:defRPr sz="1500">
                <a:solidFill>
                  <a:schemeClr val="tx1">
                    <a:tint val="75000"/>
                  </a:schemeClr>
                </a:solidFill>
              </a:defRPr>
            </a:lvl4pPr>
            <a:lvl5pPr marL="1934833" indent="0">
              <a:buNone/>
              <a:defRPr sz="1500">
                <a:solidFill>
                  <a:schemeClr val="tx1">
                    <a:tint val="75000"/>
                  </a:schemeClr>
                </a:solidFill>
              </a:defRPr>
            </a:lvl5pPr>
            <a:lvl6pPr marL="2418543" indent="0">
              <a:buNone/>
              <a:defRPr sz="1500">
                <a:solidFill>
                  <a:schemeClr val="tx1">
                    <a:tint val="75000"/>
                  </a:schemeClr>
                </a:solidFill>
              </a:defRPr>
            </a:lvl6pPr>
            <a:lvl7pPr marL="2902250" indent="0">
              <a:buNone/>
              <a:defRPr sz="1500">
                <a:solidFill>
                  <a:schemeClr val="tx1">
                    <a:tint val="75000"/>
                  </a:schemeClr>
                </a:solidFill>
              </a:defRPr>
            </a:lvl7pPr>
            <a:lvl8pPr marL="3385961" indent="0">
              <a:buNone/>
              <a:defRPr sz="1500">
                <a:solidFill>
                  <a:schemeClr val="tx1">
                    <a:tint val="75000"/>
                  </a:schemeClr>
                </a:solidFill>
              </a:defRPr>
            </a:lvl8pPr>
            <a:lvl9pPr marL="3869671" indent="0">
              <a:buNone/>
              <a:defRPr sz="15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BBFCF7EB-95D7-44E6-8726-EAADE996991B}"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290622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84269" y="1695027"/>
            <a:ext cx="4277691" cy="4794168"/>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923380" y="1695027"/>
            <a:ext cx="4277691" cy="4794168"/>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788335A0-E8D7-42C2-B4E7-3DE54AC46B28}"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524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84269" y="1626083"/>
            <a:ext cx="4279373" cy="677674"/>
          </a:xfrm>
        </p:spPr>
        <p:txBody>
          <a:bodyPr anchor="b"/>
          <a:lstStyle>
            <a:lvl1pPr marL="0" indent="0">
              <a:buNone/>
              <a:defRPr sz="2500" b="1"/>
            </a:lvl1pPr>
            <a:lvl2pPr marL="483878" indent="0">
              <a:buNone/>
              <a:defRPr sz="2100" b="1"/>
            </a:lvl2pPr>
            <a:lvl3pPr marL="967751" indent="0">
              <a:buNone/>
              <a:defRPr sz="1900" b="1"/>
            </a:lvl3pPr>
            <a:lvl4pPr marL="1451627" indent="0">
              <a:buNone/>
              <a:defRPr sz="1700" b="1"/>
            </a:lvl4pPr>
            <a:lvl5pPr marL="1935502" indent="0">
              <a:buNone/>
              <a:defRPr sz="1700" b="1"/>
            </a:lvl5pPr>
            <a:lvl6pPr marL="2419379" indent="0">
              <a:buNone/>
              <a:defRPr sz="1700" b="1"/>
            </a:lvl6pPr>
            <a:lvl7pPr marL="2903254" indent="0">
              <a:buNone/>
              <a:defRPr sz="1700" b="1"/>
            </a:lvl7pPr>
            <a:lvl8pPr marL="3387131" indent="0">
              <a:buNone/>
              <a:defRPr sz="1700" b="1"/>
            </a:lvl8pPr>
            <a:lvl9pPr marL="3871008" indent="0">
              <a:buNone/>
              <a:defRPr sz="1700" b="1"/>
            </a:lvl9pPr>
          </a:lstStyle>
          <a:p>
            <a:pPr lvl="0"/>
            <a:r>
              <a:rPr lang="ko-KR" altLang="en-US"/>
              <a:t>마스터 텍스트 스타일을 편집합니다</a:t>
            </a:r>
          </a:p>
        </p:txBody>
      </p:sp>
      <p:sp>
        <p:nvSpPr>
          <p:cNvPr id="4" name="내용 개체 틀 3"/>
          <p:cNvSpPr>
            <a:spLocks noGrp="1"/>
          </p:cNvSpPr>
          <p:nvPr>
            <p:ph sz="half" idx="2"/>
          </p:nvPr>
        </p:nvSpPr>
        <p:spPr>
          <a:xfrm>
            <a:off x="484269" y="2303757"/>
            <a:ext cx="4279373" cy="418543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920024" y="1626083"/>
            <a:ext cx="4281054" cy="677674"/>
          </a:xfrm>
        </p:spPr>
        <p:txBody>
          <a:bodyPr anchor="b"/>
          <a:lstStyle>
            <a:lvl1pPr marL="0" indent="0">
              <a:buNone/>
              <a:defRPr sz="2500" b="1"/>
            </a:lvl1pPr>
            <a:lvl2pPr marL="483878" indent="0">
              <a:buNone/>
              <a:defRPr sz="2100" b="1"/>
            </a:lvl2pPr>
            <a:lvl3pPr marL="967751" indent="0">
              <a:buNone/>
              <a:defRPr sz="1900" b="1"/>
            </a:lvl3pPr>
            <a:lvl4pPr marL="1451627" indent="0">
              <a:buNone/>
              <a:defRPr sz="1700" b="1"/>
            </a:lvl4pPr>
            <a:lvl5pPr marL="1935502" indent="0">
              <a:buNone/>
              <a:defRPr sz="1700" b="1"/>
            </a:lvl5pPr>
            <a:lvl6pPr marL="2419379" indent="0">
              <a:buNone/>
              <a:defRPr sz="1700" b="1"/>
            </a:lvl6pPr>
            <a:lvl7pPr marL="2903254" indent="0">
              <a:buNone/>
              <a:defRPr sz="1700" b="1"/>
            </a:lvl7pPr>
            <a:lvl8pPr marL="3387131" indent="0">
              <a:buNone/>
              <a:defRPr sz="1700" b="1"/>
            </a:lvl8pPr>
            <a:lvl9pPr marL="3871008" indent="0">
              <a:buNone/>
              <a:defRPr sz="1700" b="1"/>
            </a:lvl9pPr>
          </a:lstStyle>
          <a:p>
            <a:pPr lvl="0"/>
            <a:r>
              <a:rPr lang="ko-KR" altLang="en-US"/>
              <a:t>마스터 텍스트 스타일을 편집합니다</a:t>
            </a:r>
          </a:p>
        </p:txBody>
      </p:sp>
      <p:sp>
        <p:nvSpPr>
          <p:cNvPr id="6" name="내용 개체 틀 5"/>
          <p:cNvSpPr>
            <a:spLocks noGrp="1"/>
          </p:cNvSpPr>
          <p:nvPr>
            <p:ph sz="quarter" idx="4"/>
          </p:nvPr>
        </p:nvSpPr>
        <p:spPr>
          <a:xfrm>
            <a:off x="4920024" y="2303757"/>
            <a:ext cx="4281054" cy="418543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F0BA9167-6476-41DF-8FB3-44753489FF2F}"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3318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6236ABCE-7956-4ECF-9A0C-5A6AA4C6862C}"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07320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7A1B471-748B-479A-8A2A-8A9B5780C79B}"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89200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84275" y="289231"/>
            <a:ext cx="3186409" cy="1230912"/>
          </a:xfrm>
        </p:spPr>
        <p:txBody>
          <a:bodyPr anchor="b"/>
          <a:lstStyle>
            <a:lvl1pPr algn="l">
              <a:defRPr sz="2100" b="1"/>
            </a:lvl1pPr>
          </a:lstStyle>
          <a:p>
            <a:r>
              <a:rPr lang="ko-KR" altLang="en-US"/>
              <a:t>마스터 제목 스타일 편집</a:t>
            </a:r>
          </a:p>
        </p:txBody>
      </p:sp>
      <p:sp>
        <p:nvSpPr>
          <p:cNvPr id="3" name="내용 개체 틀 2"/>
          <p:cNvSpPr>
            <a:spLocks noGrp="1"/>
          </p:cNvSpPr>
          <p:nvPr>
            <p:ph idx="1"/>
          </p:nvPr>
        </p:nvSpPr>
        <p:spPr>
          <a:xfrm>
            <a:off x="3786698" y="289231"/>
            <a:ext cx="5414373" cy="6199964"/>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84275" y="1520143"/>
            <a:ext cx="3186409" cy="4969052"/>
          </a:xfrm>
        </p:spPr>
        <p:txBody>
          <a:bodyPr/>
          <a:lstStyle>
            <a:lvl1pPr marL="0" indent="0">
              <a:buNone/>
              <a:defRPr sz="1500"/>
            </a:lvl1pPr>
            <a:lvl2pPr marL="483878" indent="0">
              <a:buNone/>
              <a:defRPr sz="1300"/>
            </a:lvl2pPr>
            <a:lvl3pPr marL="967751" indent="0">
              <a:buNone/>
              <a:defRPr sz="1100"/>
            </a:lvl3pPr>
            <a:lvl4pPr marL="1451627" indent="0">
              <a:buNone/>
              <a:defRPr sz="1000"/>
            </a:lvl4pPr>
            <a:lvl5pPr marL="1935502" indent="0">
              <a:buNone/>
              <a:defRPr sz="1000"/>
            </a:lvl5pPr>
            <a:lvl6pPr marL="2419379" indent="0">
              <a:buNone/>
              <a:defRPr sz="1000"/>
            </a:lvl6pPr>
            <a:lvl7pPr marL="2903254" indent="0">
              <a:buNone/>
              <a:defRPr sz="1000"/>
            </a:lvl7pPr>
            <a:lvl8pPr marL="3387131" indent="0">
              <a:buNone/>
              <a:defRPr sz="1000"/>
            </a:lvl8pPr>
            <a:lvl9pPr marL="3871008"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491975-DC29-4895-83AD-946D75049258}"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98536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898395" y="5085080"/>
            <a:ext cx="5811203" cy="600322"/>
          </a:xfrm>
        </p:spPr>
        <p:txBody>
          <a:bodyPr anchor="b"/>
          <a:lstStyle>
            <a:lvl1pPr algn="l">
              <a:defRPr sz="2100" b="1"/>
            </a:lvl1pPr>
          </a:lstStyle>
          <a:p>
            <a:r>
              <a:rPr lang="ko-KR" altLang="en-US"/>
              <a:t>마스터 제목 스타일 편집</a:t>
            </a:r>
          </a:p>
        </p:txBody>
      </p:sp>
      <p:sp>
        <p:nvSpPr>
          <p:cNvPr id="3" name="그림 개체 틀 2"/>
          <p:cNvSpPr>
            <a:spLocks noGrp="1"/>
          </p:cNvSpPr>
          <p:nvPr>
            <p:ph type="pic" idx="1"/>
          </p:nvPr>
        </p:nvSpPr>
        <p:spPr>
          <a:xfrm>
            <a:off x="1898395" y="649088"/>
            <a:ext cx="5811203" cy="4358640"/>
          </a:xfrm>
        </p:spPr>
        <p:txBody>
          <a:bodyPr/>
          <a:lstStyle>
            <a:lvl1pPr marL="0" indent="0">
              <a:buNone/>
              <a:defRPr sz="3400"/>
            </a:lvl1pPr>
            <a:lvl2pPr marL="483878" indent="0">
              <a:buNone/>
              <a:defRPr sz="3000"/>
            </a:lvl2pPr>
            <a:lvl3pPr marL="967751" indent="0">
              <a:buNone/>
              <a:defRPr sz="2500"/>
            </a:lvl3pPr>
            <a:lvl4pPr marL="1451627" indent="0">
              <a:buNone/>
              <a:defRPr sz="2100"/>
            </a:lvl4pPr>
            <a:lvl5pPr marL="1935502" indent="0">
              <a:buNone/>
              <a:defRPr sz="2100"/>
            </a:lvl5pPr>
            <a:lvl6pPr marL="2419379" indent="0">
              <a:buNone/>
              <a:defRPr sz="2100"/>
            </a:lvl6pPr>
            <a:lvl7pPr marL="2903254" indent="0">
              <a:buNone/>
              <a:defRPr sz="2100"/>
            </a:lvl7pPr>
            <a:lvl8pPr marL="3387131" indent="0">
              <a:buNone/>
              <a:defRPr sz="2100"/>
            </a:lvl8pPr>
            <a:lvl9pPr marL="3871008" indent="0">
              <a:buNone/>
              <a:defRPr sz="2100"/>
            </a:lvl9pPr>
          </a:lstStyle>
          <a:p>
            <a:endParaRPr lang="ko-KR" altLang="en-US"/>
          </a:p>
        </p:txBody>
      </p:sp>
      <p:sp>
        <p:nvSpPr>
          <p:cNvPr id="4" name="텍스트 개체 틀 3"/>
          <p:cNvSpPr>
            <a:spLocks noGrp="1"/>
          </p:cNvSpPr>
          <p:nvPr>
            <p:ph type="body" sz="half" idx="2"/>
          </p:nvPr>
        </p:nvSpPr>
        <p:spPr>
          <a:xfrm>
            <a:off x="1898395" y="5685402"/>
            <a:ext cx="5811203" cy="852558"/>
          </a:xfrm>
        </p:spPr>
        <p:txBody>
          <a:bodyPr/>
          <a:lstStyle>
            <a:lvl1pPr marL="0" indent="0">
              <a:buNone/>
              <a:defRPr sz="1500"/>
            </a:lvl1pPr>
            <a:lvl2pPr marL="483878" indent="0">
              <a:buNone/>
              <a:defRPr sz="1300"/>
            </a:lvl2pPr>
            <a:lvl3pPr marL="967751" indent="0">
              <a:buNone/>
              <a:defRPr sz="1100"/>
            </a:lvl3pPr>
            <a:lvl4pPr marL="1451627" indent="0">
              <a:buNone/>
              <a:defRPr sz="1000"/>
            </a:lvl4pPr>
            <a:lvl5pPr marL="1935502" indent="0">
              <a:buNone/>
              <a:defRPr sz="1000"/>
            </a:lvl5pPr>
            <a:lvl6pPr marL="2419379" indent="0">
              <a:buNone/>
              <a:defRPr sz="1000"/>
            </a:lvl6pPr>
            <a:lvl7pPr marL="2903254" indent="0">
              <a:buNone/>
              <a:defRPr sz="1000"/>
            </a:lvl7pPr>
            <a:lvl8pPr marL="3387131" indent="0">
              <a:buNone/>
              <a:defRPr sz="1000"/>
            </a:lvl8pPr>
            <a:lvl9pPr marL="3871008"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8C69689-5019-44B6-99A3-CA1E2F7D5238}"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001186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9902E2D0-44B6-4713-82A1-F47DD8EB2406}"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36455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021870" y="290913"/>
            <a:ext cx="2179201" cy="6198282"/>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84270" y="290913"/>
            <a:ext cx="6376181" cy="6198282"/>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40FABE4C-9878-43D6-B354-E20BF0C3C931}"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18447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26401" y="2256673"/>
            <a:ext cx="8232537" cy="1557138"/>
          </a:xfrm>
        </p:spPr>
        <p:txBody>
          <a:bodyPr/>
          <a:lstStyle/>
          <a:p>
            <a:r>
              <a:rPr lang="ko-KR" altLang="en-US"/>
              <a:t>마스터 제목 스타일 편집</a:t>
            </a:r>
          </a:p>
        </p:txBody>
      </p:sp>
      <p:sp>
        <p:nvSpPr>
          <p:cNvPr id="3" name="부제목 2"/>
          <p:cNvSpPr>
            <a:spLocks noGrp="1"/>
          </p:cNvSpPr>
          <p:nvPr>
            <p:ph type="subTitle" idx="1"/>
          </p:nvPr>
        </p:nvSpPr>
        <p:spPr>
          <a:xfrm>
            <a:off x="1452801" y="4116493"/>
            <a:ext cx="6779737" cy="1856458"/>
          </a:xfrm>
        </p:spPr>
        <p:txBody>
          <a:bodyPr/>
          <a:lstStyle>
            <a:lvl1pPr marL="0" indent="0" algn="ctr">
              <a:buNone/>
              <a:defRPr>
                <a:solidFill>
                  <a:schemeClr val="tx1">
                    <a:tint val="75000"/>
                  </a:schemeClr>
                </a:solidFill>
              </a:defRPr>
            </a:lvl1pPr>
            <a:lvl2pPr marL="484266" indent="0" algn="ctr">
              <a:buNone/>
              <a:defRPr>
                <a:solidFill>
                  <a:schemeClr val="tx1">
                    <a:tint val="75000"/>
                  </a:schemeClr>
                </a:solidFill>
              </a:defRPr>
            </a:lvl2pPr>
            <a:lvl3pPr marL="968532" indent="0" algn="ctr">
              <a:buNone/>
              <a:defRPr>
                <a:solidFill>
                  <a:schemeClr val="tx1">
                    <a:tint val="75000"/>
                  </a:schemeClr>
                </a:solidFill>
              </a:defRPr>
            </a:lvl3pPr>
            <a:lvl4pPr marL="1452799" indent="0" algn="ctr">
              <a:buNone/>
              <a:defRPr>
                <a:solidFill>
                  <a:schemeClr val="tx1">
                    <a:tint val="75000"/>
                  </a:schemeClr>
                </a:solidFill>
              </a:defRPr>
            </a:lvl4pPr>
            <a:lvl5pPr marL="1937065" indent="0" algn="ctr">
              <a:buNone/>
              <a:defRPr>
                <a:solidFill>
                  <a:schemeClr val="tx1">
                    <a:tint val="75000"/>
                  </a:schemeClr>
                </a:solidFill>
              </a:defRPr>
            </a:lvl5pPr>
            <a:lvl6pPr marL="2421331" indent="0" algn="ctr">
              <a:buNone/>
              <a:defRPr>
                <a:solidFill>
                  <a:schemeClr val="tx1">
                    <a:tint val="75000"/>
                  </a:schemeClr>
                </a:solidFill>
              </a:defRPr>
            </a:lvl6pPr>
            <a:lvl7pPr marL="2905597" indent="0" algn="ctr">
              <a:buNone/>
              <a:defRPr>
                <a:solidFill>
                  <a:schemeClr val="tx1">
                    <a:tint val="75000"/>
                  </a:schemeClr>
                </a:solidFill>
              </a:defRPr>
            </a:lvl7pPr>
            <a:lvl8pPr marL="3389864" indent="0" algn="ctr">
              <a:buNone/>
              <a:defRPr>
                <a:solidFill>
                  <a:schemeClr val="tx1">
                    <a:tint val="75000"/>
                  </a:schemeClr>
                </a:solidFill>
              </a:defRPr>
            </a:lvl8pPr>
            <a:lvl9pPr marL="387413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F5E67B4B-3055-4647-918C-96182615183C}"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74445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E46966CE-D907-4221-B3CB-84DFC094831A}"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208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84269" y="1695027"/>
            <a:ext cx="4277691" cy="4794168"/>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923380" y="1695027"/>
            <a:ext cx="4277691" cy="4794168"/>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B0E6DB0B-43F7-41BC-A8EF-86FC168A8EB9}"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7007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65075" y="4668050"/>
            <a:ext cx="8232537" cy="1442791"/>
          </a:xfrm>
        </p:spPr>
        <p:txBody>
          <a:bodyPr anchor="t"/>
          <a:lstStyle>
            <a:lvl1pPr algn="l">
              <a:defRPr sz="4237" b="1" cap="all"/>
            </a:lvl1pPr>
          </a:lstStyle>
          <a:p>
            <a:r>
              <a:rPr lang="ko-KR" altLang="en-US"/>
              <a:t>마스터 제목 스타일 편집</a:t>
            </a:r>
          </a:p>
        </p:txBody>
      </p:sp>
      <p:sp>
        <p:nvSpPr>
          <p:cNvPr id="3" name="텍스트 개체 틀 2"/>
          <p:cNvSpPr>
            <a:spLocks noGrp="1"/>
          </p:cNvSpPr>
          <p:nvPr>
            <p:ph type="body" idx="1"/>
          </p:nvPr>
        </p:nvSpPr>
        <p:spPr>
          <a:xfrm>
            <a:off x="765075" y="3078963"/>
            <a:ext cx="8232537" cy="1589087"/>
          </a:xfrm>
        </p:spPr>
        <p:txBody>
          <a:bodyPr anchor="b"/>
          <a:lstStyle>
            <a:lvl1pPr marL="0" indent="0">
              <a:buNone/>
              <a:defRPr sz="2118">
                <a:solidFill>
                  <a:schemeClr val="tx1">
                    <a:tint val="75000"/>
                  </a:schemeClr>
                </a:solidFill>
              </a:defRPr>
            </a:lvl1pPr>
            <a:lvl2pPr marL="484266" indent="0">
              <a:buNone/>
              <a:defRPr sz="1907">
                <a:solidFill>
                  <a:schemeClr val="tx1">
                    <a:tint val="75000"/>
                  </a:schemeClr>
                </a:solidFill>
              </a:defRPr>
            </a:lvl2pPr>
            <a:lvl3pPr marL="968532" indent="0">
              <a:buNone/>
              <a:defRPr sz="1695">
                <a:solidFill>
                  <a:schemeClr val="tx1">
                    <a:tint val="75000"/>
                  </a:schemeClr>
                </a:solidFill>
              </a:defRPr>
            </a:lvl3pPr>
            <a:lvl4pPr marL="1452799" indent="0">
              <a:buNone/>
              <a:defRPr sz="1483">
                <a:solidFill>
                  <a:schemeClr val="tx1">
                    <a:tint val="75000"/>
                  </a:schemeClr>
                </a:solidFill>
              </a:defRPr>
            </a:lvl4pPr>
            <a:lvl5pPr marL="1937065" indent="0">
              <a:buNone/>
              <a:defRPr sz="1483">
                <a:solidFill>
                  <a:schemeClr val="tx1">
                    <a:tint val="75000"/>
                  </a:schemeClr>
                </a:solidFill>
              </a:defRPr>
            </a:lvl5pPr>
            <a:lvl6pPr marL="2421331" indent="0">
              <a:buNone/>
              <a:defRPr sz="1483">
                <a:solidFill>
                  <a:schemeClr val="tx1">
                    <a:tint val="75000"/>
                  </a:schemeClr>
                </a:solidFill>
              </a:defRPr>
            </a:lvl6pPr>
            <a:lvl7pPr marL="2905597" indent="0">
              <a:buNone/>
              <a:defRPr sz="1483">
                <a:solidFill>
                  <a:schemeClr val="tx1">
                    <a:tint val="75000"/>
                  </a:schemeClr>
                </a:solidFill>
              </a:defRPr>
            </a:lvl7pPr>
            <a:lvl8pPr marL="3389864" indent="0">
              <a:buNone/>
              <a:defRPr sz="1483">
                <a:solidFill>
                  <a:schemeClr val="tx1">
                    <a:tint val="75000"/>
                  </a:schemeClr>
                </a:solidFill>
              </a:defRPr>
            </a:lvl8pPr>
            <a:lvl9pPr marL="3874130" indent="0">
              <a:buNone/>
              <a:defRPr sz="1483">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6E80240D-E986-4095-A0EE-121F031D9F99}"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26284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84267" y="1695027"/>
            <a:ext cx="4277691" cy="4794168"/>
          </a:xfrm>
        </p:spPr>
        <p:txBody>
          <a:bodyPr/>
          <a:lstStyle>
            <a:lvl1pPr>
              <a:defRPr sz="2966"/>
            </a:lvl1pPr>
            <a:lvl2pPr>
              <a:defRPr sz="2542"/>
            </a:lvl2pPr>
            <a:lvl3pPr>
              <a:defRPr sz="2118"/>
            </a:lvl3pPr>
            <a:lvl4pPr>
              <a:defRPr sz="1907"/>
            </a:lvl4pPr>
            <a:lvl5pPr>
              <a:defRPr sz="1907"/>
            </a:lvl5pPr>
            <a:lvl6pPr>
              <a:defRPr sz="1907"/>
            </a:lvl6pPr>
            <a:lvl7pPr>
              <a:defRPr sz="1907"/>
            </a:lvl7pPr>
            <a:lvl8pPr>
              <a:defRPr sz="1907"/>
            </a:lvl8pPr>
            <a:lvl9pPr>
              <a:defRPr sz="1907"/>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923380" y="1695027"/>
            <a:ext cx="4277691" cy="4794168"/>
          </a:xfrm>
        </p:spPr>
        <p:txBody>
          <a:bodyPr/>
          <a:lstStyle>
            <a:lvl1pPr>
              <a:defRPr sz="2966"/>
            </a:lvl1pPr>
            <a:lvl2pPr>
              <a:defRPr sz="2542"/>
            </a:lvl2pPr>
            <a:lvl3pPr>
              <a:defRPr sz="2118"/>
            </a:lvl3pPr>
            <a:lvl4pPr>
              <a:defRPr sz="1907"/>
            </a:lvl4pPr>
            <a:lvl5pPr>
              <a:defRPr sz="1907"/>
            </a:lvl5pPr>
            <a:lvl6pPr>
              <a:defRPr sz="1907"/>
            </a:lvl6pPr>
            <a:lvl7pPr>
              <a:defRPr sz="1907"/>
            </a:lvl7pPr>
            <a:lvl8pPr>
              <a:defRPr sz="1907"/>
            </a:lvl8pPr>
            <a:lvl9pPr>
              <a:defRPr sz="1907"/>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BDA1AD7F-18C7-483A-927B-5686953C8DB2}"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00242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84267" y="1626083"/>
            <a:ext cx="4279373" cy="677674"/>
          </a:xfrm>
        </p:spPr>
        <p:txBody>
          <a:bodyPr anchor="b"/>
          <a:lstStyle>
            <a:lvl1pPr marL="0" indent="0">
              <a:buNone/>
              <a:defRPr sz="2542" b="1"/>
            </a:lvl1pPr>
            <a:lvl2pPr marL="484266" indent="0">
              <a:buNone/>
              <a:defRPr sz="2118" b="1"/>
            </a:lvl2pPr>
            <a:lvl3pPr marL="968532" indent="0">
              <a:buNone/>
              <a:defRPr sz="1907" b="1"/>
            </a:lvl3pPr>
            <a:lvl4pPr marL="1452799" indent="0">
              <a:buNone/>
              <a:defRPr sz="1695" b="1"/>
            </a:lvl4pPr>
            <a:lvl5pPr marL="1937065" indent="0">
              <a:buNone/>
              <a:defRPr sz="1695" b="1"/>
            </a:lvl5pPr>
            <a:lvl6pPr marL="2421331" indent="0">
              <a:buNone/>
              <a:defRPr sz="1695" b="1"/>
            </a:lvl6pPr>
            <a:lvl7pPr marL="2905597" indent="0">
              <a:buNone/>
              <a:defRPr sz="1695" b="1"/>
            </a:lvl7pPr>
            <a:lvl8pPr marL="3389864" indent="0">
              <a:buNone/>
              <a:defRPr sz="1695" b="1"/>
            </a:lvl8pPr>
            <a:lvl9pPr marL="3874130" indent="0">
              <a:buNone/>
              <a:defRPr sz="1695" b="1"/>
            </a:lvl9pPr>
          </a:lstStyle>
          <a:p>
            <a:pPr lvl="0"/>
            <a:r>
              <a:rPr lang="ko-KR" altLang="en-US"/>
              <a:t>마스터 텍스트 스타일을 편집합니다</a:t>
            </a:r>
          </a:p>
        </p:txBody>
      </p:sp>
      <p:sp>
        <p:nvSpPr>
          <p:cNvPr id="4" name="내용 개체 틀 3"/>
          <p:cNvSpPr>
            <a:spLocks noGrp="1"/>
          </p:cNvSpPr>
          <p:nvPr>
            <p:ph sz="half" idx="2"/>
          </p:nvPr>
        </p:nvSpPr>
        <p:spPr>
          <a:xfrm>
            <a:off x="484267" y="2303757"/>
            <a:ext cx="4279373" cy="4185438"/>
          </a:xfrm>
        </p:spPr>
        <p:txBody>
          <a:bodyPr/>
          <a:lstStyle>
            <a:lvl1pPr>
              <a:defRPr sz="2542"/>
            </a:lvl1pPr>
            <a:lvl2pPr>
              <a:defRPr sz="2118"/>
            </a:lvl2pPr>
            <a:lvl3pPr>
              <a:defRPr sz="1907"/>
            </a:lvl3pPr>
            <a:lvl4pPr>
              <a:defRPr sz="1695"/>
            </a:lvl4pPr>
            <a:lvl5pPr>
              <a:defRPr sz="1695"/>
            </a:lvl5pPr>
            <a:lvl6pPr>
              <a:defRPr sz="1695"/>
            </a:lvl6pPr>
            <a:lvl7pPr>
              <a:defRPr sz="1695"/>
            </a:lvl7pPr>
            <a:lvl8pPr>
              <a:defRPr sz="1695"/>
            </a:lvl8pPr>
            <a:lvl9pPr>
              <a:defRPr sz="169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920018" y="1626083"/>
            <a:ext cx="4281054" cy="677674"/>
          </a:xfrm>
        </p:spPr>
        <p:txBody>
          <a:bodyPr anchor="b"/>
          <a:lstStyle>
            <a:lvl1pPr marL="0" indent="0">
              <a:buNone/>
              <a:defRPr sz="2542" b="1"/>
            </a:lvl1pPr>
            <a:lvl2pPr marL="484266" indent="0">
              <a:buNone/>
              <a:defRPr sz="2118" b="1"/>
            </a:lvl2pPr>
            <a:lvl3pPr marL="968532" indent="0">
              <a:buNone/>
              <a:defRPr sz="1907" b="1"/>
            </a:lvl3pPr>
            <a:lvl4pPr marL="1452799" indent="0">
              <a:buNone/>
              <a:defRPr sz="1695" b="1"/>
            </a:lvl4pPr>
            <a:lvl5pPr marL="1937065" indent="0">
              <a:buNone/>
              <a:defRPr sz="1695" b="1"/>
            </a:lvl5pPr>
            <a:lvl6pPr marL="2421331" indent="0">
              <a:buNone/>
              <a:defRPr sz="1695" b="1"/>
            </a:lvl6pPr>
            <a:lvl7pPr marL="2905597" indent="0">
              <a:buNone/>
              <a:defRPr sz="1695" b="1"/>
            </a:lvl7pPr>
            <a:lvl8pPr marL="3389864" indent="0">
              <a:buNone/>
              <a:defRPr sz="1695" b="1"/>
            </a:lvl8pPr>
            <a:lvl9pPr marL="3874130" indent="0">
              <a:buNone/>
              <a:defRPr sz="1695" b="1"/>
            </a:lvl9pPr>
          </a:lstStyle>
          <a:p>
            <a:pPr lvl="0"/>
            <a:r>
              <a:rPr lang="ko-KR" altLang="en-US"/>
              <a:t>마스터 텍스트 스타일을 편집합니다</a:t>
            </a:r>
          </a:p>
        </p:txBody>
      </p:sp>
      <p:sp>
        <p:nvSpPr>
          <p:cNvPr id="6" name="내용 개체 틀 5"/>
          <p:cNvSpPr>
            <a:spLocks noGrp="1"/>
          </p:cNvSpPr>
          <p:nvPr>
            <p:ph sz="quarter" idx="4"/>
          </p:nvPr>
        </p:nvSpPr>
        <p:spPr>
          <a:xfrm>
            <a:off x="4920018" y="2303757"/>
            <a:ext cx="4281054" cy="4185438"/>
          </a:xfrm>
        </p:spPr>
        <p:txBody>
          <a:bodyPr/>
          <a:lstStyle>
            <a:lvl1pPr>
              <a:defRPr sz="2542"/>
            </a:lvl1pPr>
            <a:lvl2pPr>
              <a:defRPr sz="2118"/>
            </a:lvl2pPr>
            <a:lvl3pPr>
              <a:defRPr sz="1907"/>
            </a:lvl3pPr>
            <a:lvl4pPr>
              <a:defRPr sz="1695"/>
            </a:lvl4pPr>
            <a:lvl5pPr>
              <a:defRPr sz="1695"/>
            </a:lvl5pPr>
            <a:lvl6pPr>
              <a:defRPr sz="1695"/>
            </a:lvl6pPr>
            <a:lvl7pPr>
              <a:defRPr sz="1695"/>
            </a:lvl7pPr>
            <a:lvl8pPr>
              <a:defRPr sz="1695"/>
            </a:lvl8pPr>
            <a:lvl9pPr>
              <a:defRPr sz="169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E8FA7508-4DE8-4CEC-AD18-1FB35815A632}"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111291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8C386166-FD64-46BD-9993-1561B400BAF3}"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13589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F04EBEE-AE7C-4561-8BBE-AAD5AF76122A}"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498299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84268" y="289231"/>
            <a:ext cx="3186409" cy="1230912"/>
          </a:xfrm>
        </p:spPr>
        <p:txBody>
          <a:bodyPr anchor="b"/>
          <a:lstStyle>
            <a:lvl1pPr algn="l">
              <a:defRPr sz="2118" b="1"/>
            </a:lvl1pPr>
          </a:lstStyle>
          <a:p>
            <a:r>
              <a:rPr lang="ko-KR" altLang="en-US"/>
              <a:t>마스터 제목 스타일 편집</a:t>
            </a:r>
          </a:p>
        </p:txBody>
      </p:sp>
      <p:sp>
        <p:nvSpPr>
          <p:cNvPr id="3" name="내용 개체 틀 2"/>
          <p:cNvSpPr>
            <a:spLocks noGrp="1"/>
          </p:cNvSpPr>
          <p:nvPr>
            <p:ph idx="1"/>
          </p:nvPr>
        </p:nvSpPr>
        <p:spPr>
          <a:xfrm>
            <a:off x="3786698" y="289231"/>
            <a:ext cx="5414373" cy="6199964"/>
          </a:xfrm>
        </p:spPr>
        <p:txBody>
          <a:bodyPr/>
          <a:lstStyle>
            <a:lvl1pPr>
              <a:defRPr sz="3389"/>
            </a:lvl1pPr>
            <a:lvl2pPr>
              <a:defRPr sz="2966"/>
            </a:lvl2pPr>
            <a:lvl3pPr>
              <a:defRPr sz="2542"/>
            </a:lvl3pPr>
            <a:lvl4pPr>
              <a:defRPr sz="2118"/>
            </a:lvl4pPr>
            <a:lvl5pPr>
              <a:defRPr sz="2118"/>
            </a:lvl5pPr>
            <a:lvl6pPr>
              <a:defRPr sz="2118"/>
            </a:lvl6pPr>
            <a:lvl7pPr>
              <a:defRPr sz="2118"/>
            </a:lvl7pPr>
            <a:lvl8pPr>
              <a:defRPr sz="2118"/>
            </a:lvl8pPr>
            <a:lvl9pPr>
              <a:defRPr sz="2118"/>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84268" y="1520143"/>
            <a:ext cx="3186409" cy="4969052"/>
          </a:xfrm>
        </p:spPr>
        <p:txBody>
          <a:bodyPr/>
          <a:lstStyle>
            <a:lvl1pPr marL="0" indent="0">
              <a:buNone/>
              <a:defRPr sz="1483"/>
            </a:lvl1pPr>
            <a:lvl2pPr marL="484266" indent="0">
              <a:buNone/>
              <a:defRPr sz="1271"/>
            </a:lvl2pPr>
            <a:lvl3pPr marL="968532" indent="0">
              <a:buNone/>
              <a:defRPr sz="1059"/>
            </a:lvl3pPr>
            <a:lvl4pPr marL="1452799" indent="0">
              <a:buNone/>
              <a:defRPr sz="953"/>
            </a:lvl4pPr>
            <a:lvl5pPr marL="1937065" indent="0">
              <a:buNone/>
              <a:defRPr sz="953"/>
            </a:lvl5pPr>
            <a:lvl6pPr marL="2421331" indent="0">
              <a:buNone/>
              <a:defRPr sz="953"/>
            </a:lvl6pPr>
            <a:lvl7pPr marL="2905597" indent="0">
              <a:buNone/>
              <a:defRPr sz="953"/>
            </a:lvl7pPr>
            <a:lvl8pPr marL="3389864" indent="0">
              <a:buNone/>
              <a:defRPr sz="953"/>
            </a:lvl8pPr>
            <a:lvl9pPr marL="3874130" indent="0">
              <a:buNone/>
              <a:defRPr sz="953"/>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2A04020-E565-48DD-BDE8-BA770BF3AF84}"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26288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898394" y="5085080"/>
            <a:ext cx="5811203" cy="600322"/>
          </a:xfrm>
        </p:spPr>
        <p:txBody>
          <a:bodyPr anchor="b"/>
          <a:lstStyle>
            <a:lvl1pPr algn="l">
              <a:defRPr sz="2118" b="1"/>
            </a:lvl1pPr>
          </a:lstStyle>
          <a:p>
            <a:r>
              <a:rPr lang="ko-KR" altLang="en-US"/>
              <a:t>마스터 제목 스타일 편집</a:t>
            </a:r>
          </a:p>
        </p:txBody>
      </p:sp>
      <p:sp>
        <p:nvSpPr>
          <p:cNvPr id="3" name="그림 개체 틀 2"/>
          <p:cNvSpPr>
            <a:spLocks noGrp="1"/>
          </p:cNvSpPr>
          <p:nvPr>
            <p:ph type="pic" idx="1"/>
          </p:nvPr>
        </p:nvSpPr>
        <p:spPr>
          <a:xfrm>
            <a:off x="1898394" y="649088"/>
            <a:ext cx="5811203" cy="4358640"/>
          </a:xfrm>
        </p:spPr>
        <p:txBody>
          <a:bodyPr/>
          <a:lstStyle>
            <a:lvl1pPr marL="0" indent="0">
              <a:buNone/>
              <a:defRPr sz="3389"/>
            </a:lvl1pPr>
            <a:lvl2pPr marL="484266" indent="0">
              <a:buNone/>
              <a:defRPr sz="2966"/>
            </a:lvl2pPr>
            <a:lvl3pPr marL="968532" indent="0">
              <a:buNone/>
              <a:defRPr sz="2542"/>
            </a:lvl3pPr>
            <a:lvl4pPr marL="1452799" indent="0">
              <a:buNone/>
              <a:defRPr sz="2118"/>
            </a:lvl4pPr>
            <a:lvl5pPr marL="1937065" indent="0">
              <a:buNone/>
              <a:defRPr sz="2118"/>
            </a:lvl5pPr>
            <a:lvl6pPr marL="2421331" indent="0">
              <a:buNone/>
              <a:defRPr sz="2118"/>
            </a:lvl6pPr>
            <a:lvl7pPr marL="2905597" indent="0">
              <a:buNone/>
              <a:defRPr sz="2118"/>
            </a:lvl7pPr>
            <a:lvl8pPr marL="3389864" indent="0">
              <a:buNone/>
              <a:defRPr sz="2118"/>
            </a:lvl8pPr>
            <a:lvl9pPr marL="3874130" indent="0">
              <a:buNone/>
              <a:defRPr sz="2118"/>
            </a:lvl9pPr>
          </a:lstStyle>
          <a:p>
            <a:endParaRPr lang="ko-KR" altLang="en-US"/>
          </a:p>
        </p:txBody>
      </p:sp>
      <p:sp>
        <p:nvSpPr>
          <p:cNvPr id="4" name="텍스트 개체 틀 3"/>
          <p:cNvSpPr>
            <a:spLocks noGrp="1"/>
          </p:cNvSpPr>
          <p:nvPr>
            <p:ph type="body" sz="half" idx="2"/>
          </p:nvPr>
        </p:nvSpPr>
        <p:spPr>
          <a:xfrm>
            <a:off x="1898394" y="5685402"/>
            <a:ext cx="5811203" cy="852558"/>
          </a:xfrm>
        </p:spPr>
        <p:txBody>
          <a:bodyPr/>
          <a:lstStyle>
            <a:lvl1pPr marL="0" indent="0">
              <a:buNone/>
              <a:defRPr sz="1483"/>
            </a:lvl1pPr>
            <a:lvl2pPr marL="484266" indent="0">
              <a:buNone/>
              <a:defRPr sz="1271"/>
            </a:lvl2pPr>
            <a:lvl3pPr marL="968532" indent="0">
              <a:buNone/>
              <a:defRPr sz="1059"/>
            </a:lvl3pPr>
            <a:lvl4pPr marL="1452799" indent="0">
              <a:buNone/>
              <a:defRPr sz="953"/>
            </a:lvl4pPr>
            <a:lvl5pPr marL="1937065" indent="0">
              <a:buNone/>
              <a:defRPr sz="953"/>
            </a:lvl5pPr>
            <a:lvl6pPr marL="2421331" indent="0">
              <a:buNone/>
              <a:defRPr sz="953"/>
            </a:lvl6pPr>
            <a:lvl7pPr marL="2905597" indent="0">
              <a:buNone/>
              <a:defRPr sz="953"/>
            </a:lvl7pPr>
            <a:lvl8pPr marL="3389864" indent="0">
              <a:buNone/>
              <a:defRPr sz="953"/>
            </a:lvl8pPr>
            <a:lvl9pPr marL="3874130" indent="0">
              <a:buNone/>
              <a:defRPr sz="953"/>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453A9072-1C81-4759-996D-49DB47FAE612}"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208968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663620CC-23B9-42A2-A093-66CDAF1BF080}"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79405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021870" y="290913"/>
            <a:ext cx="2179201" cy="6198282"/>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84267" y="290913"/>
            <a:ext cx="6376181" cy="6198282"/>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75C6013-C144-4ED2-8CC7-665AF3774ECF}"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89165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tandard">
    <p:spTree>
      <p:nvGrpSpPr>
        <p:cNvPr id="1" name=""/>
        <p:cNvGrpSpPr/>
        <p:nvPr/>
      </p:nvGrpSpPr>
      <p:grpSpPr>
        <a:xfrm>
          <a:off x="0" y="0"/>
          <a:ext cx="0" cy="0"/>
          <a:chOff x="0" y="0"/>
          <a:chExt cx="0" cy="0"/>
        </a:xfrm>
      </p:grpSpPr>
      <p:sp>
        <p:nvSpPr>
          <p:cNvPr id="2" name="Title 1"/>
          <p:cNvSpPr>
            <a:spLocks noGrp="1"/>
          </p:cNvSpPr>
          <p:nvPr>
            <p:ph type="ctrTitle"/>
          </p:nvPr>
        </p:nvSpPr>
        <p:spPr>
          <a:xfrm>
            <a:off x="2" y="0"/>
            <a:ext cx="9685337" cy="612654"/>
          </a:xfrm>
          <a:solidFill>
            <a:srgbClr val="707070"/>
          </a:solidFill>
        </p:spPr>
        <p:txBody>
          <a:bodyPr>
            <a:noAutofit/>
          </a:bodyPr>
          <a:lstStyle>
            <a:lvl1pPr>
              <a:defRPr sz="3389" b="1">
                <a:ln w="6350">
                  <a:noFill/>
                </a:ln>
                <a:solidFill>
                  <a:schemeClr val="bg1"/>
                </a:solidFill>
                <a:latin typeface="+mj-lt"/>
              </a:defRPr>
            </a:lvl1pPr>
          </a:lstStyle>
          <a:p>
            <a:r>
              <a:rPr lang="en-US"/>
              <a:t>Click to edit Master title style</a:t>
            </a:r>
            <a:endParaRPr lang="en-US" dirty="0"/>
          </a:p>
        </p:txBody>
      </p:sp>
      <p:sp>
        <p:nvSpPr>
          <p:cNvPr id="12" name="TextBox 11"/>
          <p:cNvSpPr txBox="1"/>
          <p:nvPr/>
        </p:nvSpPr>
        <p:spPr>
          <a:xfrm>
            <a:off x="1437576" y="1815840"/>
            <a:ext cx="194119" cy="390505"/>
          </a:xfrm>
          <a:prstGeom prst="rect">
            <a:avLst/>
          </a:prstGeom>
          <a:noFill/>
        </p:spPr>
        <p:txBody>
          <a:bodyPr wrap="none" lIns="96089" tIns="48044" rIns="96089" bIns="48044" rtlCol="0">
            <a:spAutoFit/>
          </a:bodyPr>
          <a:lstStyle/>
          <a:p>
            <a:pPr defTabSz="968532" latinLnBrk="1"/>
            <a:endParaRPr lang="en-US" sz="1907" dirty="0">
              <a:solidFill>
                <a:prstClr val="black"/>
              </a:solidFill>
            </a:endParaRPr>
          </a:p>
        </p:txBody>
      </p:sp>
      <p:sp>
        <p:nvSpPr>
          <p:cNvPr id="14" name="TextBox 13"/>
          <p:cNvSpPr txBox="1"/>
          <p:nvPr/>
        </p:nvSpPr>
        <p:spPr>
          <a:xfrm>
            <a:off x="-134" y="7037873"/>
            <a:ext cx="9685339" cy="227045"/>
          </a:xfrm>
          <a:prstGeom prst="rect">
            <a:avLst/>
          </a:prstGeom>
          <a:solidFill>
            <a:srgbClr val="707070"/>
          </a:solidFill>
        </p:spPr>
        <p:txBody>
          <a:bodyPr wrap="none" lIns="96089" tIns="48044" rIns="96089" bIns="64312" rtlCol="0" anchor="ctr" anchorCtr="0">
            <a:noAutofit/>
          </a:bodyPr>
          <a:lstStyle/>
          <a:p>
            <a:pPr defTabSz="968532" latinLnBrk="1"/>
            <a:r>
              <a:rPr lang="en-US" sz="1271" b="1" dirty="0">
                <a:solidFill>
                  <a:srgbClr val="FFFFFF"/>
                </a:solidFill>
              </a:rPr>
              <a:t>Georg </a:t>
            </a:r>
            <a:r>
              <a:rPr lang="en-US" sz="1271" b="1" dirty="0" err="1">
                <a:solidFill>
                  <a:srgbClr val="FFFFFF"/>
                </a:solidFill>
              </a:rPr>
              <a:t>Raffelt</a:t>
            </a:r>
            <a:r>
              <a:rPr lang="en-US" sz="1271" b="1">
                <a:solidFill>
                  <a:srgbClr val="FFFFFF"/>
                </a:solidFill>
              </a:rPr>
              <a:t>, MPI Physics, Munich</a:t>
            </a:r>
          </a:p>
        </p:txBody>
      </p:sp>
      <p:sp>
        <p:nvSpPr>
          <p:cNvPr id="15" name="TextBox 14"/>
          <p:cNvSpPr txBox="1"/>
          <p:nvPr/>
        </p:nvSpPr>
        <p:spPr>
          <a:xfrm>
            <a:off x="4842670" y="7037492"/>
            <a:ext cx="4842669" cy="227425"/>
          </a:xfrm>
          <a:prstGeom prst="rect">
            <a:avLst/>
          </a:prstGeom>
          <a:noFill/>
        </p:spPr>
        <p:txBody>
          <a:bodyPr wrap="none" lIns="96089" tIns="48044" rIns="96089" bIns="64312" rtlCol="0" anchor="ctr" anchorCtr="0">
            <a:noAutofit/>
          </a:bodyPr>
          <a:lstStyle/>
          <a:p>
            <a:pPr algn="r" defTabSz="968532" latinLnBrk="1"/>
            <a:r>
              <a:rPr lang="en-US" sz="1271" b="1">
                <a:solidFill>
                  <a:srgbClr val="FFFFFF"/>
                </a:solidFill>
              </a:rPr>
              <a:t>3</a:t>
            </a:r>
            <a:r>
              <a:rPr lang="en-US" sz="1271" b="1" baseline="30000">
                <a:solidFill>
                  <a:srgbClr val="FFFFFF"/>
                </a:solidFill>
              </a:rPr>
              <a:t>rd</a:t>
            </a:r>
            <a:r>
              <a:rPr lang="en-US" sz="1271" b="1">
                <a:solidFill>
                  <a:srgbClr val="FFFFFF"/>
                </a:solidFill>
              </a:rPr>
              <a:t>  Schr</a:t>
            </a:r>
            <a:r>
              <a:rPr lang="de-DE" sz="1271" b="1">
                <a:solidFill>
                  <a:srgbClr val="FFFFFF"/>
                </a:solidFill>
              </a:rPr>
              <a:t>ödinger Lecture</a:t>
            </a:r>
            <a:r>
              <a:rPr lang="en-US" sz="1271" b="1">
                <a:solidFill>
                  <a:srgbClr val="FFFFFF"/>
                </a:solidFill>
              </a:rPr>
              <a:t>, University Vienna, 19 May 2011</a:t>
            </a:r>
          </a:p>
        </p:txBody>
      </p:sp>
      <p:sp>
        <p:nvSpPr>
          <p:cNvPr id="6" name="TextBox 5"/>
          <p:cNvSpPr txBox="1"/>
          <p:nvPr userDrawn="1"/>
        </p:nvSpPr>
        <p:spPr>
          <a:xfrm>
            <a:off x="1437576" y="1815840"/>
            <a:ext cx="194119" cy="390505"/>
          </a:xfrm>
          <a:prstGeom prst="rect">
            <a:avLst/>
          </a:prstGeom>
          <a:noFill/>
        </p:spPr>
        <p:txBody>
          <a:bodyPr wrap="none" lIns="96089" tIns="48044" rIns="96089" bIns="48044" rtlCol="0">
            <a:spAutoFit/>
          </a:bodyPr>
          <a:lstStyle/>
          <a:p>
            <a:pPr defTabSz="968532" latinLnBrk="1"/>
            <a:endParaRPr lang="en-US" sz="1907">
              <a:solidFill>
                <a:prstClr val="black"/>
              </a:solidFill>
            </a:endParaRPr>
          </a:p>
        </p:txBody>
      </p:sp>
    </p:spTree>
    <p:extLst>
      <p:ext uri="{BB962C8B-B14F-4D97-AF65-F5344CB8AC3E}">
        <p14:creationId xmlns:p14="http://schemas.microsoft.com/office/powerpoint/2010/main" val="2507443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84269" y="1626083"/>
            <a:ext cx="4279373" cy="677674"/>
          </a:xfrm>
        </p:spPr>
        <p:txBody>
          <a:bodyPr anchor="b"/>
          <a:lstStyle>
            <a:lvl1pPr marL="0" indent="0">
              <a:buNone/>
              <a:defRPr sz="2500" b="1"/>
            </a:lvl1pPr>
            <a:lvl2pPr marL="483710" indent="0">
              <a:buNone/>
              <a:defRPr sz="2100" b="1"/>
            </a:lvl2pPr>
            <a:lvl3pPr marL="967416" indent="0">
              <a:buNone/>
              <a:defRPr sz="1900" b="1"/>
            </a:lvl3pPr>
            <a:lvl4pPr marL="1451126" indent="0">
              <a:buNone/>
              <a:defRPr sz="1700" b="1"/>
            </a:lvl4pPr>
            <a:lvl5pPr marL="1934833" indent="0">
              <a:buNone/>
              <a:defRPr sz="1700" b="1"/>
            </a:lvl5pPr>
            <a:lvl6pPr marL="2418543" indent="0">
              <a:buNone/>
              <a:defRPr sz="1700" b="1"/>
            </a:lvl6pPr>
            <a:lvl7pPr marL="2902250" indent="0">
              <a:buNone/>
              <a:defRPr sz="1700" b="1"/>
            </a:lvl7pPr>
            <a:lvl8pPr marL="3385961" indent="0">
              <a:buNone/>
              <a:defRPr sz="1700" b="1"/>
            </a:lvl8pPr>
            <a:lvl9pPr marL="3869671" indent="0">
              <a:buNone/>
              <a:defRPr sz="1700" b="1"/>
            </a:lvl9pPr>
          </a:lstStyle>
          <a:p>
            <a:pPr lvl="0"/>
            <a:r>
              <a:rPr lang="ko-KR" altLang="en-US"/>
              <a:t>마스터 텍스트 스타일을 편집합니다</a:t>
            </a:r>
          </a:p>
        </p:txBody>
      </p:sp>
      <p:sp>
        <p:nvSpPr>
          <p:cNvPr id="4" name="내용 개체 틀 3"/>
          <p:cNvSpPr>
            <a:spLocks noGrp="1"/>
          </p:cNvSpPr>
          <p:nvPr>
            <p:ph sz="half" idx="2"/>
          </p:nvPr>
        </p:nvSpPr>
        <p:spPr>
          <a:xfrm>
            <a:off x="484269" y="2303757"/>
            <a:ext cx="4279373" cy="418543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920024" y="1626083"/>
            <a:ext cx="4281054" cy="677674"/>
          </a:xfrm>
        </p:spPr>
        <p:txBody>
          <a:bodyPr anchor="b"/>
          <a:lstStyle>
            <a:lvl1pPr marL="0" indent="0">
              <a:buNone/>
              <a:defRPr sz="2500" b="1"/>
            </a:lvl1pPr>
            <a:lvl2pPr marL="483710" indent="0">
              <a:buNone/>
              <a:defRPr sz="2100" b="1"/>
            </a:lvl2pPr>
            <a:lvl3pPr marL="967416" indent="0">
              <a:buNone/>
              <a:defRPr sz="1900" b="1"/>
            </a:lvl3pPr>
            <a:lvl4pPr marL="1451126" indent="0">
              <a:buNone/>
              <a:defRPr sz="1700" b="1"/>
            </a:lvl4pPr>
            <a:lvl5pPr marL="1934833" indent="0">
              <a:buNone/>
              <a:defRPr sz="1700" b="1"/>
            </a:lvl5pPr>
            <a:lvl6pPr marL="2418543" indent="0">
              <a:buNone/>
              <a:defRPr sz="1700" b="1"/>
            </a:lvl6pPr>
            <a:lvl7pPr marL="2902250" indent="0">
              <a:buNone/>
              <a:defRPr sz="1700" b="1"/>
            </a:lvl7pPr>
            <a:lvl8pPr marL="3385961" indent="0">
              <a:buNone/>
              <a:defRPr sz="1700" b="1"/>
            </a:lvl8pPr>
            <a:lvl9pPr marL="3869671" indent="0">
              <a:buNone/>
              <a:defRPr sz="1700" b="1"/>
            </a:lvl9pPr>
          </a:lstStyle>
          <a:p>
            <a:pPr lvl="0"/>
            <a:r>
              <a:rPr lang="ko-KR" altLang="en-US"/>
              <a:t>마스터 텍스트 스타일을 편집합니다</a:t>
            </a:r>
          </a:p>
        </p:txBody>
      </p:sp>
      <p:sp>
        <p:nvSpPr>
          <p:cNvPr id="6" name="내용 개체 틀 5"/>
          <p:cNvSpPr>
            <a:spLocks noGrp="1"/>
          </p:cNvSpPr>
          <p:nvPr>
            <p:ph sz="quarter" idx="4"/>
          </p:nvPr>
        </p:nvSpPr>
        <p:spPr>
          <a:xfrm>
            <a:off x="4920024" y="2303757"/>
            <a:ext cx="4281054" cy="418543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52A2495E-1A0C-401B-9B35-EA8F8B811522}"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087863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4" name="슬라이드 번호"/>
          <p:cNvSpPr txBox="1">
            <a:spLocks noGrp="1"/>
          </p:cNvSpPr>
          <p:nvPr>
            <p:ph type="sldNum" sz="quarter" idx="2"/>
          </p:nvPr>
        </p:nvSpPr>
        <p:spPr>
          <a:xfrm>
            <a:off x="4684164" y="6889701"/>
            <a:ext cx="326470" cy="276456"/>
          </a:xfrm>
          <a:prstGeom prst="rect">
            <a:avLst/>
          </a:prstGeom>
        </p:spPr>
        <p:txBody>
          <a:bodyPr anchor="ct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1848601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726401" y="1188874"/>
            <a:ext cx="8232537" cy="2529087"/>
          </a:xfrm>
        </p:spPr>
        <p:txBody>
          <a:bodyPr anchor="b"/>
          <a:lstStyle>
            <a:lvl1pPr algn="ctr">
              <a:defRPr sz="6355"/>
            </a:lvl1pPr>
          </a:lstStyle>
          <a:p>
            <a:r>
              <a:rPr lang="ko-KR" altLang="en-US"/>
              <a:t>마스터 제목 스타일 편집</a:t>
            </a:r>
            <a:endParaRPr lang="en-US" dirty="0"/>
          </a:p>
        </p:txBody>
      </p:sp>
      <p:sp>
        <p:nvSpPr>
          <p:cNvPr id="3" name="Subtitle 2"/>
          <p:cNvSpPr>
            <a:spLocks noGrp="1"/>
          </p:cNvSpPr>
          <p:nvPr>
            <p:ph type="subTitle" idx="1"/>
          </p:nvPr>
        </p:nvSpPr>
        <p:spPr>
          <a:xfrm>
            <a:off x="1210667" y="3815492"/>
            <a:ext cx="7264004" cy="1753881"/>
          </a:xfrm>
        </p:spPr>
        <p:txBody>
          <a:bodyPr/>
          <a:lstStyle>
            <a:lvl1pPr marL="0" indent="0" algn="ctr">
              <a:buNone/>
              <a:defRPr sz="2542"/>
            </a:lvl1pPr>
            <a:lvl2pPr marL="484266" indent="0" algn="ctr">
              <a:buNone/>
              <a:defRPr sz="2118"/>
            </a:lvl2pPr>
            <a:lvl3pPr marL="968532" indent="0" algn="ctr">
              <a:buNone/>
              <a:defRPr sz="1907"/>
            </a:lvl3pPr>
            <a:lvl4pPr marL="1452799" indent="0" algn="ctr">
              <a:buNone/>
              <a:defRPr sz="1695"/>
            </a:lvl4pPr>
            <a:lvl5pPr marL="1937065" indent="0" algn="ctr">
              <a:buNone/>
              <a:defRPr sz="1695"/>
            </a:lvl5pPr>
            <a:lvl6pPr marL="2421331" indent="0" algn="ctr">
              <a:buNone/>
              <a:defRPr sz="1695"/>
            </a:lvl6pPr>
            <a:lvl7pPr marL="2905597" indent="0" algn="ctr">
              <a:buNone/>
              <a:defRPr sz="1695"/>
            </a:lvl7pPr>
            <a:lvl8pPr marL="3389864" indent="0" algn="ctr">
              <a:buNone/>
              <a:defRPr sz="1695"/>
            </a:lvl8pPr>
            <a:lvl9pPr marL="3874130" indent="0" algn="ctr">
              <a:buNone/>
              <a:defRPr sz="1695"/>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a:xfrm>
            <a:off x="665867" y="6733024"/>
            <a:ext cx="2179201" cy="386762"/>
          </a:xfrm>
          <a:prstGeom prst="rect">
            <a:avLst/>
          </a:prstGeom>
        </p:spPr>
        <p:txBody>
          <a:bodyPr/>
          <a:lstStyle/>
          <a:p>
            <a:pPr defTabSz="484266"/>
            <a:fld id="{637DF331-0BAC-41F9-BB89-689242BFA313}" type="datetime1">
              <a:rPr lang="ko-KR" altLang="en-US" smtClean="0">
                <a:solidFill>
                  <a:prstClr val="black"/>
                </a:solidFill>
              </a:rPr>
              <a:t>2022-09-20</a:t>
            </a:fld>
            <a:endParaRPr lang="ko-KR" altLang="en-US">
              <a:solidFill>
                <a:prstClr val="black"/>
              </a:solidFill>
            </a:endParaRPr>
          </a:p>
        </p:txBody>
      </p:sp>
      <p:sp>
        <p:nvSpPr>
          <p:cNvPr id="5" name="Footer Placeholder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0188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a:xfrm>
            <a:off x="665867" y="6733024"/>
            <a:ext cx="2179201" cy="386762"/>
          </a:xfrm>
          <a:prstGeom prst="rect">
            <a:avLst/>
          </a:prstGeom>
        </p:spPr>
        <p:txBody>
          <a:bodyPr/>
          <a:lstStyle/>
          <a:p>
            <a:pPr defTabSz="484266"/>
            <a:fld id="{D6054914-2C7D-4C24-8EE1-A3C126E15D6D}" type="datetime1">
              <a:rPr lang="ko-KR" altLang="en-US" smtClean="0">
                <a:solidFill>
                  <a:prstClr val="black"/>
                </a:solidFill>
              </a:rPr>
              <a:t>2022-09-20</a:t>
            </a:fld>
            <a:endParaRPr lang="ko-KR" altLang="en-US">
              <a:solidFill>
                <a:prstClr val="black"/>
              </a:solidFill>
            </a:endParaRPr>
          </a:p>
        </p:txBody>
      </p:sp>
      <p:sp>
        <p:nvSpPr>
          <p:cNvPr id="5" name="Footer Placeholder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15276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60823" y="1811057"/>
            <a:ext cx="8353604" cy="3021788"/>
          </a:xfrm>
        </p:spPr>
        <p:txBody>
          <a:bodyPr anchor="b"/>
          <a:lstStyle>
            <a:lvl1pPr>
              <a:defRPr sz="6355"/>
            </a:lvl1pPr>
          </a:lstStyle>
          <a:p>
            <a:r>
              <a:rPr lang="ko-KR" altLang="en-US"/>
              <a:t>마스터 제목 스타일 편집</a:t>
            </a:r>
            <a:endParaRPr lang="en-US" dirty="0"/>
          </a:p>
        </p:txBody>
      </p:sp>
      <p:sp>
        <p:nvSpPr>
          <p:cNvPr id="3" name="Text Placeholder 2"/>
          <p:cNvSpPr>
            <a:spLocks noGrp="1"/>
          </p:cNvSpPr>
          <p:nvPr>
            <p:ph type="body" idx="1"/>
          </p:nvPr>
        </p:nvSpPr>
        <p:spPr>
          <a:xfrm>
            <a:off x="660823" y="4861433"/>
            <a:ext cx="8353604" cy="1589087"/>
          </a:xfrm>
        </p:spPr>
        <p:txBody>
          <a:bodyPr/>
          <a:lstStyle>
            <a:lvl1pPr marL="0" indent="0">
              <a:buNone/>
              <a:defRPr sz="2542">
                <a:solidFill>
                  <a:schemeClr val="tx1"/>
                </a:solidFill>
              </a:defRPr>
            </a:lvl1pPr>
            <a:lvl2pPr marL="484266" indent="0">
              <a:buNone/>
              <a:defRPr sz="2118">
                <a:solidFill>
                  <a:schemeClr val="tx1">
                    <a:tint val="75000"/>
                  </a:schemeClr>
                </a:solidFill>
              </a:defRPr>
            </a:lvl2pPr>
            <a:lvl3pPr marL="968532" indent="0">
              <a:buNone/>
              <a:defRPr sz="1907">
                <a:solidFill>
                  <a:schemeClr val="tx1">
                    <a:tint val="75000"/>
                  </a:schemeClr>
                </a:solidFill>
              </a:defRPr>
            </a:lvl3pPr>
            <a:lvl4pPr marL="1452799" indent="0">
              <a:buNone/>
              <a:defRPr sz="1695">
                <a:solidFill>
                  <a:schemeClr val="tx1">
                    <a:tint val="75000"/>
                  </a:schemeClr>
                </a:solidFill>
              </a:defRPr>
            </a:lvl4pPr>
            <a:lvl5pPr marL="1937065" indent="0">
              <a:buNone/>
              <a:defRPr sz="1695">
                <a:solidFill>
                  <a:schemeClr val="tx1">
                    <a:tint val="75000"/>
                  </a:schemeClr>
                </a:solidFill>
              </a:defRPr>
            </a:lvl5pPr>
            <a:lvl6pPr marL="2421331" indent="0">
              <a:buNone/>
              <a:defRPr sz="1695">
                <a:solidFill>
                  <a:schemeClr val="tx1">
                    <a:tint val="75000"/>
                  </a:schemeClr>
                </a:solidFill>
              </a:defRPr>
            </a:lvl6pPr>
            <a:lvl7pPr marL="2905597" indent="0">
              <a:buNone/>
              <a:defRPr sz="1695">
                <a:solidFill>
                  <a:schemeClr val="tx1">
                    <a:tint val="75000"/>
                  </a:schemeClr>
                </a:solidFill>
              </a:defRPr>
            </a:lvl7pPr>
            <a:lvl8pPr marL="3389864" indent="0">
              <a:buNone/>
              <a:defRPr sz="1695">
                <a:solidFill>
                  <a:schemeClr val="tx1">
                    <a:tint val="75000"/>
                  </a:schemeClr>
                </a:solidFill>
              </a:defRPr>
            </a:lvl8pPr>
            <a:lvl9pPr marL="3874130" indent="0">
              <a:buNone/>
              <a:defRPr sz="1695">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a:xfrm>
            <a:off x="665867" y="6733024"/>
            <a:ext cx="2179201" cy="386762"/>
          </a:xfrm>
          <a:prstGeom prst="rect">
            <a:avLst/>
          </a:prstGeom>
        </p:spPr>
        <p:txBody>
          <a:bodyPr/>
          <a:lstStyle/>
          <a:p>
            <a:pPr defTabSz="484266"/>
            <a:fld id="{79CB1A3D-41DB-4DAC-9285-875891DAD69A}" type="datetime1">
              <a:rPr lang="ko-KR" altLang="en-US" smtClean="0">
                <a:solidFill>
                  <a:prstClr val="black"/>
                </a:solidFill>
              </a:rPr>
              <a:t>2022-09-20</a:t>
            </a:fld>
            <a:endParaRPr lang="ko-KR" altLang="en-US">
              <a:solidFill>
                <a:prstClr val="black"/>
              </a:solidFill>
            </a:endParaRPr>
          </a:p>
        </p:txBody>
      </p:sp>
      <p:sp>
        <p:nvSpPr>
          <p:cNvPr id="5" name="Footer Placeholder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6127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65867" y="1933810"/>
            <a:ext cx="4116269" cy="4609195"/>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903202" y="1933810"/>
            <a:ext cx="4116269" cy="4609195"/>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a:xfrm>
            <a:off x="665867" y="6733024"/>
            <a:ext cx="2179201" cy="386762"/>
          </a:xfrm>
          <a:prstGeom prst="rect">
            <a:avLst/>
          </a:prstGeom>
        </p:spPr>
        <p:txBody>
          <a:bodyPr/>
          <a:lstStyle/>
          <a:p>
            <a:pPr defTabSz="484266"/>
            <a:fld id="{C4A43F01-165E-44B7-B082-05E514A34A20}" type="datetime1">
              <a:rPr lang="ko-KR" altLang="en-US" smtClean="0">
                <a:solidFill>
                  <a:prstClr val="black"/>
                </a:solidFill>
              </a:rPr>
              <a:t>2022-09-20</a:t>
            </a:fld>
            <a:endParaRPr lang="ko-KR" altLang="en-US">
              <a:solidFill>
                <a:prstClr val="black"/>
              </a:solidFill>
            </a:endParaRPr>
          </a:p>
        </p:txBody>
      </p:sp>
      <p:sp>
        <p:nvSpPr>
          <p:cNvPr id="6" name="Footer Placeholder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3590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67129" y="386764"/>
            <a:ext cx="8353604" cy="1404115"/>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67130" y="1780788"/>
            <a:ext cx="4097351" cy="872736"/>
          </a:xfrm>
        </p:spPr>
        <p:txBody>
          <a:bodyPr anchor="b"/>
          <a:lstStyle>
            <a:lvl1pPr marL="0" indent="0">
              <a:buNone/>
              <a:defRPr sz="2542" b="1"/>
            </a:lvl1pPr>
            <a:lvl2pPr marL="484266" indent="0">
              <a:buNone/>
              <a:defRPr sz="2118" b="1"/>
            </a:lvl2pPr>
            <a:lvl3pPr marL="968532" indent="0">
              <a:buNone/>
              <a:defRPr sz="1907" b="1"/>
            </a:lvl3pPr>
            <a:lvl4pPr marL="1452799" indent="0">
              <a:buNone/>
              <a:defRPr sz="1695" b="1"/>
            </a:lvl4pPr>
            <a:lvl5pPr marL="1937065" indent="0">
              <a:buNone/>
              <a:defRPr sz="1695" b="1"/>
            </a:lvl5pPr>
            <a:lvl6pPr marL="2421331" indent="0">
              <a:buNone/>
              <a:defRPr sz="1695" b="1"/>
            </a:lvl6pPr>
            <a:lvl7pPr marL="2905597" indent="0">
              <a:buNone/>
              <a:defRPr sz="1695" b="1"/>
            </a:lvl7pPr>
            <a:lvl8pPr marL="3389864" indent="0">
              <a:buNone/>
              <a:defRPr sz="1695" b="1"/>
            </a:lvl8pPr>
            <a:lvl9pPr marL="3874130" indent="0">
              <a:buNone/>
              <a:defRPr sz="1695" b="1"/>
            </a:lvl9pPr>
          </a:lstStyle>
          <a:p>
            <a:pPr lvl="0"/>
            <a:r>
              <a:rPr lang="ko-KR" altLang="en-US"/>
              <a:t>마스터 텍스트 스타일 편집</a:t>
            </a:r>
          </a:p>
        </p:txBody>
      </p:sp>
      <p:sp>
        <p:nvSpPr>
          <p:cNvPr id="4" name="Content Placeholder 3"/>
          <p:cNvSpPr>
            <a:spLocks noGrp="1"/>
          </p:cNvSpPr>
          <p:nvPr>
            <p:ph sz="half" idx="2"/>
          </p:nvPr>
        </p:nvSpPr>
        <p:spPr>
          <a:xfrm>
            <a:off x="667130" y="2653524"/>
            <a:ext cx="4097351" cy="390293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903203" y="1780788"/>
            <a:ext cx="4117530" cy="872736"/>
          </a:xfrm>
        </p:spPr>
        <p:txBody>
          <a:bodyPr anchor="b"/>
          <a:lstStyle>
            <a:lvl1pPr marL="0" indent="0">
              <a:buNone/>
              <a:defRPr sz="2542" b="1"/>
            </a:lvl1pPr>
            <a:lvl2pPr marL="484266" indent="0">
              <a:buNone/>
              <a:defRPr sz="2118" b="1"/>
            </a:lvl2pPr>
            <a:lvl3pPr marL="968532" indent="0">
              <a:buNone/>
              <a:defRPr sz="1907" b="1"/>
            </a:lvl3pPr>
            <a:lvl4pPr marL="1452799" indent="0">
              <a:buNone/>
              <a:defRPr sz="1695" b="1"/>
            </a:lvl4pPr>
            <a:lvl5pPr marL="1937065" indent="0">
              <a:buNone/>
              <a:defRPr sz="1695" b="1"/>
            </a:lvl5pPr>
            <a:lvl6pPr marL="2421331" indent="0">
              <a:buNone/>
              <a:defRPr sz="1695" b="1"/>
            </a:lvl6pPr>
            <a:lvl7pPr marL="2905597" indent="0">
              <a:buNone/>
              <a:defRPr sz="1695" b="1"/>
            </a:lvl7pPr>
            <a:lvl8pPr marL="3389864" indent="0">
              <a:buNone/>
              <a:defRPr sz="1695" b="1"/>
            </a:lvl8pPr>
            <a:lvl9pPr marL="3874130" indent="0">
              <a:buNone/>
              <a:defRPr sz="1695" b="1"/>
            </a:lvl9pPr>
          </a:lstStyle>
          <a:p>
            <a:pPr lvl="0"/>
            <a:r>
              <a:rPr lang="ko-KR" altLang="en-US"/>
              <a:t>마스터 텍스트 스타일 편집</a:t>
            </a:r>
          </a:p>
        </p:txBody>
      </p:sp>
      <p:sp>
        <p:nvSpPr>
          <p:cNvPr id="6" name="Content Placeholder 5"/>
          <p:cNvSpPr>
            <a:spLocks noGrp="1"/>
          </p:cNvSpPr>
          <p:nvPr>
            <p:ph sz="quarter" idx="4"/>
          </p:nvPr>
        </p:nvSpPr>
        <p:spPr>
          <a:xfrm>
            <a:off x="4903203" y="2653524"/>
            <a:ext cx="4117530" cy="390293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a:xfrm>
            <a:off x="665867" y="6733024"/>
            <a:ext cx="2179201" cy="386762"/>
          </a:xfrm>
          <a:prstGeom prst="rect">
            <a:avLst/>
          </a:prstGeom>
        </p:spPr>
        <p:txBody>
          <a:bodyPr/>
          <a:lstStyle/>
          <a:p>
            <a:pPr defTabSz="484266"/>
            <a:fld id="{06B885D5-76E9-403A-B04C-E8A727E4142F}" type="datetime1">
              <a:rPr lang="ko-KR" altLang="en-US" smtClean="0">
                <a:solidFill>
                  <a:prstClr val="black"/>
                </a:solidFill>
              </a:rPr>
              <a:t>2022-09-20</a:t>
            </a:fld>
            <a:endParaRPr lang="ko-KR" altLang="en-US">
              <a:solidFill>
                <a:prstClr val="black"/>
              </a:solidFill>
            </a:endParaRPr>
          </a:p>
        </p:txBody>
      </p:sp>
      <p:sp>
        <p:nvSpPr>
          <p:cNvPr id="8" name="Footer Placeholder 7"/>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42222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a:xfrm>
            <a:off x="665867" y="6733024"/>
            <a:ext cx="2179201" cy="386762"/>
          </a:xfrm>
          <a:prstGeom prst="rect">
            <a:avLst/>
          </a:prstGeom>
        </p:spPr>
        <p:txBody>
          <a:bodyPr/>
          <a:lstStyle/>
          <a:p>
            <a:pPr defTabSz="484266"/>
            <a:fld id="{3CED0F0F-F997-473E-8453-B5EFF39BABC7}" type="datetime1">
              <a:rPr lang="ko-KR" altLang="en-US" smtClean="0">
                <a:solidFill>
                  <a:prstClr val="black"/>
                </a:solidFill>
              </a:rPr>
              <a:t>2022-09-20</a:t>
            </a:fld>
            <a:endParaRPr lang="ko-KR" altLang="en-US">
              <a:solidFill>
                <a:prstClr val="black"/>
              </a:solidFill>
            </a:endParaRPr>
          </a:p>
        </p:txBody>
      </p:sp>
      <p:sp>
        <p:nvSpPr>
          <p:cNvPr id="4" name="Footer Placeholder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11214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5867" y="6733024"/>
            <a:ext cx="2179201" cy="386762"/>
          </a:xfrm>
          <a:prstGeom prst="rect">
            <a:avLst/>
          </a:prstGeom>
        </p:spPr>
        <p:txBody>
          <a:bodyPr/>
          <a:lstStyle/>
          <a:p>
            <a:pPr defTabSz="484266"/>
            <a:fld id="{E4F61EA7-708A-4C1E-A8F8-90D47629E099}" type="datetime1">
              <a:rPr lang="ko-KR" altLang="en-US" smtClean="0">
                <a:solidFill>
                  <a:prstClr val="black"/>
                </a:solidFill>
              </a:rPr>
              <a:t>2022-09-20</a:t>
            </a:fld>
            <a:endParaRPr lang="ko-KR" altLang="en-US">
              <a:solidFill>
                <a:prstClr val="black"/>
              </a:solidFill>
            </a:endParaRPr>
          </a:p>
        </p:txBody>
      </p:sp>
      <p:sp>
        <p:nvSpPr>
          <p:cNvPr id="3" name="Footer Placeholder 2"/>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86277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67128" y="484293"/>
            <a:ext cx="3123774" cy="1695027"/>
          </a:xfrm>
        </p:spPr>
        <p:txBody>
          <a:bodyPr anchor="b"/>
          <a:lstStyle>
            <a:lvl1pPr>
              <a:defRPr sz="3389"/>
            </a:lvl1pPr>
          </a:lstStyle>
          <a:p>
            <a:r>
              <a:rPr lang="ko-KR" altLang="en-US"/>
              <a:t>마스터 제목 스타일 편집</a:t>
            </a:r>
            <a:endParaRPr lang="en-US" dirty="0"/>
          </a:p>
        </p:txBody>
      </p:sp>
      <p:sp>
        <p:nvSpPr>
          <p:cNvPr id="3" name="Content Placeholder 2"/>
          <p:cNvSpPr>
            <a:spLocks noGrp="1"/>
          </p:cNvSpPr>
          <p:nvPr>
            <p:ph idx="1"/>
          </p:nvPr>
        </p:nvSpPr>
        <p:spPr>
          <a:xfrm>
            <a:off x="4117530" y="1045941"/>
            <a:ext cx="4903202" cy="5162432"/>
          </a:xfrm>
        </p:spPr>
        <p:txBody>
          <a:bodyPr/>
          <a:lstStyle>
            <a:lvl1pPr>
              <a:defRPr sz="3389"/>
            </a:lvl1pPr>
            <a:lvl2pPr>
              <a:defRPr sz="2966"/>
            </a:lvl2pPr>
            <a:lvl3pPr>
              <a:defRPr sz="2542"/>
            </a:lvl3pPr>
            <a:lvl4pPr>
              <a:defRPr sz="2118"/>
            </a:lvl4pPr>
            <a:lvl5pPr>
              <a:defRPr sz="2118"/>
            </a:lvl5pPr>
            <a:lvl6pPr>
              <a:defRPr sz="2118"/>
            </a:lvl6pPr>
            <a:lvl7pPr>
              <a:defRPr sz="2118"/>
            </a:lvl7pPr>
            <a:lvl8pPr>
              <a:defRPr sz="2118"/>
            </a:lvl8pPr>
            <a:lvl9pPr>
              <a:defRPr sz="2118"/>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67128" y="2179320"/>
            <a:ext cx="3123774" cy="4037460"/>
          </a:xfrm>
        </p:spPr>
        <p:txBody>
          <a:bodyPr/>
          <a:lstStyle>
            <a:lvl1pPr marL="0" indent="0">
              <a:buNone/>
              <a:defRPr sz="1695"/>
            </a:lvl1pPr>
            <a:lvl2pPr marL="484266" indent="0">
              <a:buNone/>
              <a:defRPr sz="1483"/>
            </a:lvl2pPr>
            <a:lvl3pPr marL="968532" indent="0">
              <a:buNone/>
              <a:defRPr sz="1271"/>
            </a:lvl3pPr>
            <a:lvl4pPr marL="1452799" indent="0">
              <a:buNone/>
              <a:defRPr sz="1059"/>
            </a:lvl4pPr>
            <a:lvl5pPr marL="1937065" indent="0">
              <a:buNone/>
              <a:defRPr sz="1059"/>
            </a:lvl5pPr>
            <a:lvl6pPr marL="2421331" indent="0">
              <a:buNone/>
              <a:defRPr sz="1059"/>
            </a:lvl6pPr>
            <a:lvl7pPr marL="2905597" indent="0">
              <a:buNone/>
              <a:defRPr sz="1059"/>
            </a:lvl7pPr>
            <a:lvl8pPr marL="3389864" indent="0">
              <a:buNone/>
              <a:defRPr sz="1059"/>
            </a:lvl8pPr>
            <a:lvl9pPr marL="3874130" indent="0">
              <a:buNone/>
              <a:defRPr sz="1059"/>
            </a:lvl9pPr>
          </a:lstStyle>
          <a:p>
            <a:pPr lvl="0"/>
            <a:r>
              <a:rPr lang="ko-KR" altLang="en-US"/>
              <a:t>마스터 텍스트 스타일 편집</a:t>
            </a:r>
          </a:p>
        </p:txBody>
      </p:sp>
      <p:sp>
        <p:nvSpPr>
          <p:cNvPr id="5" name="Date Placeholder 4"/>
          <p:cNvSpPr>
            <a:spLocks noGrp="1"/>
          </p:cNvSpPr>
          <p:nvPr>
            <p:ph type="dt" sz="half" idx="10"/>
          </p:nvPr>
        </p:nvSpPr>
        <p:spPr>
          <a:xfrm>
            <a:off x="665867" y="6733024"/>
            <a:ext cx="2179201" cy="386762"/>
          </a:xfrm>
          <a:prstGeom prst="rect">
            <a:avLst/>
          </a:prstGeom>
        </p:spPr>
        <p:txBody>
          <a:bodyPr/>
          <a:lstStyle/>
          <a:p>
            <a:pPr defTabSz="484266"/>
            <a:fld id="{67C7880B-F528-49DF-B622-BAABC29434BB}" type="datetime1">
              <a:rPr lang="ko-KR" altLang="en-US" smtClean="0">
                <a:solidFill>
                  <a:prstClr val="black"/>
                </a:solidFill>
              </a:rPr>
              <a:t>2022-09-20</a:t>
            </a:fld>
            <a:endParaRPr lang="ko-KR" altLang="en-US">
              <a:solidFill>
                <a:prstClr val="black"/>
              </a:solidFill>
            </a:endParaRPr>
          </a:p>
        </p:txBody>
      </p:sp>
      <p:sp>
        <p:nvSpPr>
          <p:cNvPr id="6" name="Footer Placeholder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044597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67128" y="484293"/>
            <a:ext cx="3123774" cy="1695027"/>
          </a:xfrm>
        </p:spPr>
        <p:txBody>
          <a:bodyPr anchor="b"/>
          <a:lstStyle>
            <a:lvl1pPr>
              <a:defRPr sz="3389"/>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4117530" y="1045941"/>
            <a:ext cx="4903202" cy="5162432"/>
          </a:xfrm>
        </p:spPr>
        <p:txBody>
          <a:bodyPr anchor="t"/>
          <a:lstStyle>
            <a:lvl1pPr marL="0" indent="0">
              <a:buNone/>
              <a:defRPr sz="3389"/>
            </a:lvl1pPr>
            <a:lvl2pPr marL="484266" indent="0">
              <a:buNone/>
              <a:defRPr sz="2966"/>
            </a:lvl2pPr>
            <a:lvl3pPr marL="968532" indent="0">
              <a:buNone/>
              <a:defRPr sz="2542"/>
            </a:lvl3pPr>
            <a:lvl4pPr marL="1452799" indent="0">
              <a:buNone/>
              <a:defRPr sz="2118"/>
            </a:lvl4pPr>
            <a:lvl5pPr marL="1937065" indent="0">
              <a:buNone/>
              <a:defRPr sz="2118"/>
            </a:lvl5pPr>
            <a:lvl6pPr marL="2421331" indent="0">
              <a:buNone/>
              <a:defRPr sz="2118"/>
            </a:lvl6pPr>
            <a:lvl7pPr marL="2905597" indent="0">
              <a:buNone/>
              <a:defRPr sz="2118"/>
            </a:lvl7pPr>
            <a:lvl8pPr marL="3389864" indent="0">
              <a:buNone/>
              <a:defRPr sz="2118"/>
            </a:lvl8pPr>
            <a:lvl9pPr marL="3874130" indent="0">
              <a:buNone/>
              <a:defRPr sz="2118"/>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67128" y="2179320"/>
            <a:ext cx="3123774" cy="4037460"/>
          </a:xfrm>
        </p:spPr>
        <p:txBody>
          <a:bodyPr/>
          <a:lstStyle>
            <a:lvl1pPr marL="0" indent="0">
              <a:buNone/>
              <a:defRPr sz="1695"/>
            </a:lvl1pPr>
            <a:lvl2pPr marL="484266" indent="0">
              <a:buNone/>
              <a:defRPr sz="1483"/>
            </a:lvl2pPr>
            <a:lvl3pPr marL="968532" indent="0">
              <a:buNone/>
              <a:defRPr sz="1271"/>
            </a:lvl3pPr>
            <a:lvl4pPr marL="1452799" indent="0">
              <a:buNone/>
              <a:defRPr sz="1059"/>
            </a:lvl4pPr>
            <a:lvl5pPr marL="1937065" indent="0">
              <a:buNone/>
              <a:defRPr sz="1059"/>
            </a:lvl5pPr>
            <a:lvl6pPr marL="2421331" indent="0">
              <a:buNone/>
              <a:defRPr sz="1059"/>
            </a:lvl6pPr>
            <a:lvl7pPr marL="2905597" indent="0">
              <a:buNone/>
              <a:defRPr sz="1059"/>
            </a:lvl7pPr>
            <a:lvl8pPr marL="3389864" indent="0">
              <a:buNone/>
              <a:defRPr sz="1059"/>
            </a:lvl8pPr>
            <a:lvl9pPr marL="3874130" indent="0">
              <a:buNone/>
              <a:defRPr sz="1059"/>
            </a:lvl9pPr>
          </a:lstStyle>
          <a:p>
            <a:pPr lvl="0"/>
            <a:r>
              <a:rPr lang="ko-KR" altLang="en-US"/>
              <a:t>마스터 텍스트 스타일 편집</a:t>
            </a:r>
          </a:p>
        </p:txBody>
      </p:sp>
      <p:sp>
        <p:nvSpPr>
          <p:cNvPr id="5" name="Date Placeholder 4"/>
          <p:cNvSpPr>
            <a:spLocks noGrp="1"/>
          </p:cNvSpPr>
          <p:nvPr>
            <p:ph type="dt" sz="half" idx="10"/>
          </p:nvPr>
        </p:nvSpPr>
        <p:spPr>
          <a:xfrm>
            <a:off x="665867" y="6733024"/>
            <a:ext cx="2179201" cy="386762"/>
          </a:xfrm>
          <a:prstGeom prst="rect">
            <a:avLst/>
          </a:prstGeom>
        </p:spPr>
        <p:txBody>
          <a:bodyPr/>
          <a:lstStyle/>
          <a:p>
            <a:pPr defTabSz="484266"/>
            <a:fld id="{82D4A408-C9F4-4B96-8A56-0ADE534F4345}" type="datetime1">
              <a:rPr lang="ko-KR" altLang="en-US" smtClean="0">
                <a:solidFill>
                  <a:prstClr val="black"/>
                </a:solidFill>
              </a:rPr>
              <a:t>2022-09-20</a:t>
            </a:fld>
            <a:endParaRPr lang="ko-KR" altLang="en-US">
              <a:solidFill>
                <a:prstClr val="black"/>
              </a:solidFill>
            </a:endParaRPr>
          </a:p>
        </p:txBody>
      </p:sp>
      <p:sp>
        <p:nvSpPr>
          <p:cNvPr id="6" name="Footer Placeholder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8069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348103B9-2DA9-4DE2-A167-2482C0712CC0}"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290414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a:xfrm>
            <a:off x="665867" y="6733024"/>
            <a:ext cx="2179201" cy="386762"/>
          </a:xfrm>
          <a:prstGeom prst="rect">
            <a:avLst/>
          </a:prstGeom>
        </p:spPr>
        <p:txBody>
          <a:bodyPr/>
          <a:lstStyle/>
          <a:p>
            <a:pPr defTabSz="484266"/>
            <a:fld id="{EDFFD85A-4D85-4DD2-96B1-43E398F3720F}" type="datetime1">
              <a:rPr lang="ko-KR" altLang="en-US" smtClean="0">
                <a:solidFill>
                  <a:prstClr val="black"/>
                </a:solidFill>
              </a:rPr>
              <a:t>2022-09-20</a:t>
            </a:fld>
            <a:endParaRPr lang="ko-KR" altLang="en-US">
              <a:solidFill>
                <a:prstClr val="black"/>
              </a:solidFill>
            </a:endParaRPr>
          </a:p>
        </p:txBody>
      </p:sp>
      <p:sp>
        <p:nvSpPr>
          <p:cNvPr id="5" name="Footer Placeholder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66208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1071" y="386762"/>
            <a:ext cx="2088401" cy="6156243"/>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65868" y="386762"/>
            <a:ext cx="6144136" cy="6156243"/>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a:xfrm>
            <a:off x="665867" y="6733024"/>
            <a:ext cx="2179201" cy="386762"/>
          </a:xfrm>
          <a:prstGeom prst="rect">
            <a:avLst/>
          </a:prstGeom>
        </p:spPr>
        <p:txBody>
          <a:bodyPr/>
          <a:lstStyle/>
          <a:p>
            <a:pPr defTabSz="484266"/>
            <a:fld id="{D94133E4-44F5-4B9C-9CEF-4A48324883A6}" type="datetime1">
              <a:rPr lang="ko-KR" altLang="en-US" smtClean="0">
                <a:solidFill>
                  <a:prstClr val="black"/>
                </a:solidFill>
              </a:rPr>
              <a:t>2022-09-20</a:t>
            </a:fld>
            <a:endParaRPr lang="ko-KR" altLang="en-US">
              <a:solidFill>
                <a:prstClr val="black"/>
              </a:solidFill>
            </a:endParaRPr>
          </a:p>
        </p:txBody>
      </p:sp>
      <p:sp>
        <p:nvSpPr>
          <p:cNvPr id="5" name="Footer Placeholder 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69318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726401" y="1188874"/>
            <a:ext cx="8232537" cy="2529087"/>
          </a:xfrm>
        </p:spPr>
        <p:txBody>
          <a:bodyPr anchor="b"/>
          <a:lstStyle>
            <a:lvl1pPr algn="ctr">
              <a:defRPr sz="6355"/>
            </a:lvl1pPr>
          </a:lstStyle>
          <a:p>
            <a:r>
              <a:rPr lang="ko-KR" altLang="en-US"/>
              <a:t>마스터 제목 스타일 편집</a:t>
            </a:r>
            <a:endParaRPr lang="en-US" dirty="0"/>
          </a:p>
        </p:txBody>
      </p:sp>
      <p:sp>
        <p:nvSpPr>
          <p:cNvPr id="3" name="Subtitle 2"/>
          <p:cNvSpPr>
            <a:spLocks noGrp="1"/>
          </p:cNvSpPr>
          <p:nvPr>
            <p:ph type="subTitle" idx="1"/>
          </p:nvPr>
        </p:nvSpPr>
        <p:spPr>
          <a:xfrm>
            <a:off x="1210667" y="3815492"/>
            <a:ext cx="7264004" cy="1753881"/>
          </a:xfrm>
        </p:spPr>
        <p:txBody>
          <a:bodyPr/>
          <a:lstStyle>
            <a:lvl1pPr marL="0" indent="0" algn="ctr">
              <a:buNone/>
              <a:defRPr sz="2542"/>
            </a:lvl1pPr>
            <a:lvl2pPr marL="484266" indent="0" algn="ctr">
              <a:buNone/>
              <a:defRPr sz="2118"/>
            </a:lvl2pPr>
            <a:lvl3pPr marL="968532" indent="0" algn="ctr">
              <a:buNone/>
              <a:defRPr sz="1907"/>
            </a:lvl3pPr>
            <a:lvl4pPr marL="1452799" indent="0" algn="ctr">
              <a:buNone/>
              <a:defRPr sz="1695"/>
            </a:lvl4pPr>
            <a:lvl5pPr marL="1937065" indent="0" algn="ctr">
              <a:buNone/>
              <a:defRPr sz="1695"/>
            </a:lvl5pPr>
            <a:lvl6pPr marL="2421331" indent="0" algn="ctr">
              <a:buNone/>
              <a:defRPr sz="1695"/>
            </a:lvl6pPr>
            <a:lvl7pPr marL="2905597" indent="0" algn="ctr">
              <a:buNone/>
              <a:defRPr sz="1695"/>
            </a:lvl7pPr>
            <a:lvl8pPr marL="3389864" indent="0" algn="ctr">
              <a:buNone/>
              <a:defRPr sz="1695"/>
            </a:lvl8pPr>
            <a:lvl9pPr marL="3874130" indent="0" algn="ctr">
              <a:buNone/>
              <a:defRPr sz="1695"/>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9ABAEBEB-74B1-4321-BDF4-4E0FBDBB8430}"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2905486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10"/>
          </p:nvPr>
        </p:nvSpPr>
        <p:spPr/>
        <p:txBody>
          <a:bodyPr/>
          <a:lstStyle/>
          <a:p>
            <a:fld id="{C96E0CCC-C4C8-4A42-9BE4-C6F4DC1EB608}"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3287409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60823" y="1811057"/>
            <a:ext cx="8353604" cy="3021788"/>
          </a:xfrm>
        </p:spPr>
        <p:txBody>
          <a:bodyPr anchor="b"/>
          <a:lstStyle>
            <a:lvl1pPr>
              <a:defRPr sz="6355"/>
            </a:lvl1pPr>
          </a:lstStyle>
          <a:p>
            <a:r>
              <a:rPr lang="ko-KR" altLang="en-US"/>
              <a:t>마스터 제목 스타일 편집</a:t>
            </a:r>
            <a:endParaRPr lang="en-US" dirty="0"/>
          </a:p>
        </p:txBody>
      </p:sp>
      <p:sp>
        <p:nvSpPr>
          <p:cNvPr id="3" name="Text Placeholder 2"/>
          <p:cNvSpPr>
            <a:spLocks noGrp="1"/>
          </p:cNvSpPr>
          <p:nvPr>
            <p:ph type="body" idx="1"/>
          </p:nvPr>
        </p:nvSpPr>
        <p:spPr>
          <a:xfrm>
            <a:off x="660823" y="4861433"/>
            <a:ext cx="8353604" cy="1589087"/>
          </a:xfrm>
        </p:spPr>
        <p:txBody>
          <a:bodyPr/>
          <a:lstStyle>
            <a:lvl1pPr marL="0" indent="0">
              <a:buNone/>
              <a:defRPr sz="2542">
                <a:solidFill>
                  <a:schemeClr val="tx1"/>
                </a:solidFill>
              </a:defRPr>
            </a:lvl1pPr>
            <a:lvl2pPr marL="484266" indent="0">
              <a:buNone/>
              <a:defRPr sz="2118">
                <a:solidFill>
                  <a:schemeClr val="tx1">
                    <a:tint val="75000"/>
                  </a:schemeClr>
                </a:solidFill>
              </a:defRPr>
            </a:lvl2pPr>
            <a:lvl3pPr marL="968532" indent="0">
              <a:buNone/>
              <a:defRPr sz="1907">
                <a:solidFill>
                  <a:schemeClr val="tx1">
                    <a:tint val="75000"/>
                  </a:schemeClr>
                </a:solidFill>
              </a:defRPr>
            </a:lvl3pPr>
            <a:lvl4pPr marL="1452799" indent="0">
              <a:buNone/>
              <a:defRPr sz="1695">
                <a:solidFill>
                  <a:schemeClr val="tx1">
                    <a:tint val="75000"/>
                  </a:schemeClr>
                </a:solidFill>
              </a:defRPr>
            </a:lvl4pPr>
            <a:lvl5pPr marL="1937065" indent="0">
              <a:buNone/>
              <a:defRPr sz="1695">
                <a:solidFill>
                  <a:schemeClr val="tx1">
                    <a:tint val="75000"/>
                  </a:schemeClr>
                </a:solidFill>
              </a:defRPr>
            </a:lvl5pPr>
            <a:lvl6pPr marL="2421331" indent="0">
              <a:buNone/>
              <a:defRPr sz="1695">
                <a:solidFill>
                  <a:schemeClr val="tx1">
                    <a:tint val="75000"/>
                  </a:schemeClr>
                </a:solidFill>
              </a:defRPr>
            </a:lvl6pPr>
            <a:lvl7pPr marL="2905597" indent="0">
              <a:buNone/>
              <a:defRPr sz="1695">
                <a:solidFill>
                  <a:schemeClr val="tx1">
                    <a:tint val="75000"/>
                  </a:schemeClr>
                </a:solidFill>
              </a:defRPr>
            </a:lvl7pPr>
            <a:lvl8pPr marL="3389864" indent="0">
              <a:buNone/>
              <a:defRPr sz="1695">
                <a:solidFill>
                  <a:schemeClr val="tx1">
                    <a:tint val="75000"/>
                  </a:schemeClr>
                </a:solidFill>
              </a:defRPr>
            </a:lvl8pPr>
            <a:lvl9pPr marL="3874130" indent="0">
              <a:buNone/>
              <a:defRPr sz="1695">
                <a:solidFill>
                  <a:schemeClr val="tx1">
                    <a:tint val="75000"/>
                  </a:schemeClr>
                </a:solidFill>
              </a:defRPr>
            </a:lvl9p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10"/>
          </p:nvPr>
        </p:nvSpPr>
        <p:spPr/>
        <p:txBody>
          <a:bodyPr/>
          <a:lstStyle/>
          <a:p>
            <a:fld id="{F2183E5D-20CC-4F66-B099-3E8F80F52BE4}"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4027033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65867" y="1933810"/>
            <a:ext cx="4116269" cy="4609195"/>
          </a:xfrm>
        </p:spPr>
        <p:txBody>
          <a:bodyPr/>
          <a:lstStyle/>
          <a:p>
            <a:pPr lvl="0"/>
            <a:r>
              <a:rPr lang="ko-KR" altLang="en-US"/>
              <a:t>마스터 텍스트 스타일 편집
둘째 수준
셋째 수준
넷째 수준
다섯째 수준</a:t>
            </a:r>
            <a:endParaRPr lang="en-US" dirty="0"/>
          </a:p>
        </p:txBody>
      </p:sp>
      <p:sp>
        <p:nvSpPr>
          <p:cNvPr id="4" name="Content Placeholder 3"/>
          <p:cNvSpPr>
            <a:spLocks noGrp="1"/>
          </p:cNvSpPr>
          <p:nvPr>
            <p:ph sz="half" idx="2"/>
          </p:nvPr>
        </p:nvSpPr>
        <p:spPr>
          <a:xfrm>
            <a:off x="4903202" y="1933810"/>
            <a:ext cx="4116269" cy="4609195"/>
          </a:xfrm>
        </p:spPr>
        <p:txBody>
          <a:bodyPr/>
          <a:lstStyle/>
          <a:p>
            <a:pPr lvl="0"/>
            <a:r>
              <a:rPr lang="ko-KR" altLang="en-US"/>
              <a:t>마스터 텍스트 스타일 편집
둘째 수준
셋째 수준
넷째 수준
다섯째 수준</a:t>
            </a:r>
            <a:endParaRPr lang="en-US" dirty="0"/>
          </a:p>
        </p:txBody>
      </p:sp>
      <p:sp>
        <p:nvSpPr>
          <p:cNvPr id="5" name="Date Placeholder 4"/>
          <p:cNvSpPr>
            <a:spLocks noGrp="1"/>
          </p:cNvSpPr>
          <p:nvPr>
            <p:ph type="dt" sz="half" idx="10"/>
          </p:nvPr>
        </p:nvSpPr>
        <p:spPr/>
        <p:txBody>
          <a:bodyPr/>
          <a:lstStyle/>
          <a:p>
            <a:fld id="{2E92CF35-DD15-4A0F-AD3A-D7797A086396}"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6" name="Footer Placeholder 5"/>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3115092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67129" y="386764"/>
            <a:ext cx="8353604" cy="1404115"/>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67130" y="1780788"/>
            <a:ext cx="4097351" cy="872736"/>
          </a:xfrm>
        </p:spPr>
        <p:txBody>
          <a:bodyPr anchor="b"/>
          <a:lstStyle>
            <a:lvl1pPr marL="0" indent="0">
              <a:buNone/>
              <a:defRPr sz="2542" b="1"/>
            </a:lvl1pPr>
            <a:lvl2pPr marL="484266" indent="0">
              <a:buNone/>
              <a:defRPr sz="2118" b="1"/>
            </a:lvl2pPr>
            <a:lvl3pPr marL="968532" indent="0">
              <a:buNone/>
              <a:defRPr sz="1907" b="1"/>
            </a:lvl3pPr>
            <a:lvl4pPr marL="1452799" indent="0">
              <a:buNone/>
              <a:defRPr sz="1695" b="1"/>
            </a:lvl4pPr>
            <a:lvl5pPr marL="1937065" indent="0">
              <a:buNone/>
              <a:defRPr sz="1695" b="1"/>
            </a:lvl5pPr>
            <a:lvl6pPr marL="2421331" indent="0">
              <a:buNone/>
              <a:defRPr sz="1695" b="1"/>
            </a:lvl6pPr>
            <a:lvl7pPr marL="2905597" indent="0">
              <a:buNone/>
              <a:defRPr sz="1695" b="1"/>
            </a:lvl7pPr>
            <a:lvl8pPr marL="3389864" indent="0">
              <a:buNone/>
              <a:defRPr sz="1695" b="1"/>
            </a:lvl8pPr>
            <a:lvl9pPr marL="3874130" indent="0">
              <a:buNone/>
              <a:defRPr sz="1695" b="1"/>
            </a:lvl9pPr>
          </a:lstStyle>
          <a:p>
            <a:pPr lvl="0"/>
            <a:r>
              <a:rPr lang="ko-KR" altLang="en-US"/>
              <a:t>마스터 텍스트 스타일 편집
둘째 수준
셋째 수준
넷째 수준
다섯째 수준</a:t>
            </a:r>
            <a:endParaRPr lang="en-US" dirty="0"/>
          </a:p>
        </p:txBody>
      </p:sp>
      <p:sp>
        <p:nvSpPr>
          <p:cNvPr id="4" name="Content Placeholder 3"/>
          <p:cNvSpPr>
            <a:spLocks noGrp="1"/>
          </p:cNvSpPr>
          <p:nvPr>
            <p:ph sz="half" idx="2"/>
          </p:nvPr>
        </p:nvSpPr>
        <p:spPr>
          <a:xfrm>
            <a:off x="667130" y="2653524"/>
            <a:ext cx="4097351" cy="3902934"/>
          </a:xfrm>
        </p:spPr>
        <p:txBody>
          <a:bodyPr/>
          <a:lstStyle/>
          <a:p>
            <a:pPr lvl="0"/>
            <a:r>
              <a:rPr lang="ko-KR" altLang="en-US"/>
              <a:t>마스터 텍스트 스타일 편집
둘째 수준
셋째 수준
넷째 수준
다섯째 수준</a:t>
            </a:r>
            <a:endParaRPr lang="en-US" dirty="0"/>
          </a:p>
        </p:txBody>
      </p:sp>
      <p:sp>
        <p:nvSpPr>
          <p:cNvPr id="5" name="Text Placeholder 4"/>
          <p:cNvSpPr>
            <a:spLocks noGrp="1"/>
          </p:cNvSpPr>
          <p:nvPr>
            <p:ph type="body" sz="quarter" idx="3"/>
          </p:nvPr>
        </p:nvSpPr>
        <p:spPr>
          <a:xfrm>
            <a:off x="4903203" y="1780788"/>
            <a:ext cx="4117530" cy="872736"/>
          </a:xfrm>
        </p:spPr>
        <p:txBody>
          <a:bodyPr anchor="b"/>
          <a:lstStyle>
            <a:lvl1pPr marL="0" indent="0">
              <a:buNone/>
              <a:defRPr sz="2542" b="1"/>
            </a:lvl1pPr>
            <a:lvl2pPr marL="484266" indent="0">
              <a:buNone/>
              <a:defRPr sz="2118" b="1"/>
            </a:lvl2pPr>
            <a:lvl3pPr marL="968532" indent="0">
              <a:buNone/>
              <a:defRPr sz="1907" b="1"/>
            </a:lvl3pPr>
            <a:lvl4pPr marL="1452799" indent="0">
              <a:buNone/>
              <a:defRPr sz="1695" b="1"/>
            </a:lvl4pPr>
            <a:lvl5pPr marL="1937065" indent="0">
              <a:buNone/>
              <a:defRPr sz="1695" b="1"/>
            </a:lvl5pPr>
            <a:lvl6pPr marL="2421331" indent="0">
              <a:buNone/>
              <a:defRPr sz="1695" b="1"/>
            </a:lvl6pPr>
            <a:lvl7pPr marL="2905597" indent="0">
              <a:buNone/>
              <a:defRPr sz="1695" b="1"/>
            </a:lvl7pPr>
            <a:lvl8pPr marL="3389864" indent="0">
              <a:buNone/>
              <a:defRPr sz="1695" b="1"/>
            </a:lvl8pPr>
            <a:lvl9pPr marL="3874130" indent="0">
              <a:buNone/>
              <a:defRPr sz="1695" b="1"/>
            </a:lvl9pPr>
          </a:lstStyle>
          <a:p>
            <a:pPr lvl="0"/>
            <a:r>
              <a:rPr lang="ko-KR" altLang="en-US"/>
              <a:t>마스터 텍스트 스타일 편집
둘째 수준
셋째 수준
넷째 수준
다섯째 수준</a:t>
            </a:r>
            <a:endParaRPr lang="en-US" dirty="0"/>
          </a:p>
        </p:txBody>
      </p:sp>
      <p:sp>
        <p:nvSpPr>
          <p:cNvPr id="6" name="Content Placeholder 5"/>
          <p:cNvSpPr>
            <a:spLocks noGrp="1"/>
          </p:cNvSpPr>
          <p:nvPr>
            <p:ph sz="quarter" idx="4"/>
          </p:nvPr>
        </p:nvSpPr>
        <p:spPr>
          <a:xfrm>
            <a:off x="4903203" y="2653524"/>
            <a:ext cx="4117530" cy="3902934"/>
          </a:xfrm>
        </p:spPr>
        <p:txBody>
          <a:bodyPr/>
          <a:lstStyle/>
          <a:p>
            <a:pPr lvl="0"/>
            <a:r>
              <a:rPr lang="ko-KR" altLang="en-US"/>
              <a:t>마스터 텍스트 스타일 편집
둘째 수준
셋째 수준
넷째 수준
다섯째 수준</a:t>
            </a:r>
            <a:endParaRPr lang="en-US" dirty="0"/>
          </a:p>
        </p:txBody>
      </p:sp>
      <p:sp>
        <p:nvSpPr>
          <p:cNvPr id="7" name="Date Placeholder 6"/>
          <p:cNvSpPr>
            <a:spLocks noGrp="1"/>
          </p:cNvSpPr>
          <p:nvPr>
            <p:ph type="dt" sz="half" idx="10"/>
          </p:nvPr>
        </p:nvSpPr>
        <p:spPr/>
        <p:txBody>
          <a:bodyPr/>
          <a:lstStyle/>
          <a:p>
            <a:fld id="{714903D5-C693-42D0-9E50-C3A82AE5F84D}"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8" name="Footer Placeholder 7"/>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3863821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709DD96D-A699-44FE-9879-559E30EECD32}"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4" name="Footer Placeholder 3"/>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3895111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14CFC-AC29-4730-9BB1-8D4498DF1521}"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3" name="Footer Placeholder 2"/>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421079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67128" y="484293"/>
            <a:ext cx="3123774" cy="1695027"/>
          </a:xfrm>
        </p:spPr>
        <p:txBody>
          <a:bodyPr anchor="b"/>
          <a:lstStyle>
            <a:lvl1pPr>
              <a:defRPr sz="3389"/>
            </a:lvl1pPr>
          </a:lstStyle>
          <a:p>
            <a:r>
              <a:rPr lang="ko-KR" altLang="en-US"/>
              <a:t>마스터 제목 스타일 편집</a:t>
            </a:r>
            <a:endParaRPr lang="en-US" dirty="0"/>
          </a:p>
        </p:txBody>
      </p:sp>
      <p:sp>
        <p:nvSpPr>
          <p:cNvPr id="3" name="Content Placeholder 2"/>
          <p:cNvSpPr>
            <a:spLocks noGrp="1"/>
          </p:cNvSpPr>
          <p:nvPr>
            <p:ph idx="1"/>
          </p:nvPr>
        </p:nvSpPr>
        <p:spPr>
          <a:xfrm>
            <a:off x="4117530" y="1045941"/>
            <a:ext cx="4903202" cy="5162432"/>
          </a:xfrm>
        </p:spPr>
        <p:txBody>
          <a:bodyPr/>
          <a:lstStyle>
            <a:lvl1pPr>
              <a:defRPr sz="3389"/>
            </a:lvl1pPr>
            <a:lvl2pPr>
              <a:defRPr sz="2966"/>
            </a:lvl2pPr>
            <a:lvl3pPr>
              <a:defRPr sz="2542"/>
            </a:lvl3pPr>
            <a:lvl4pPr>
              <a:defRPr sz="2118"/>
            </a:lvl4pPr>
            <a:lvl5pPr>
              <a:defRPr sz="2118"/>
            </a:lvl5pPr>
            <a:lvl6pPr>
              <a:defRPr sz="2118"/>
            </a:lvl6pPr>
            <a:lvl7pPr>
              <a:defRPr sz="2118"/>
            </a:lvl7pPr>
            <a:lvl8pPr>
              <a:defRPr sz="2118"/>
            </a:lvl8pPr>
            <a:lvl9pPr>
              <a:defRPr sz="2118"/>
            </a:lvl9pPr>
          </a:lstStyle>
          <a:p>
            <a:pPr lvl="0"/>
            <a:r>
              <a:rPr lang="ko-KR" altLang="en-US"/>
              <a:t>마스터 텍스트 스타일 편집
둘째 수준
셋째 수준
넷째 수준
다섯째 수준</a:t>
            </a:r>
            <a:endParaRPr lang="en-US" dirty="0"/>
          </a:p>
        </p:txBody>
      </p:sp>
      <p:sp>
        <p:nvSpPr>
          <p:cNvPr id="4" name="Text Placeholder 3"/>
          <p:cNvSpPr>
            <a:spLocks noGrp="1"/>
          </p:cNvSpPr>
          <p:nvPr>
            <p:ph type="body" sz="half" idx="2"/>
          </p:nvPr>
        </p:nvSpPr>
        <p:spPr>
          <a:xfrm>
            <a:off x="667128" y="2179320"/>
            <a:ext cx="3123774" cy="4037460"/>
          </a:xfrm>
        </p:spPr>
        <p:txBody>
          <a:bodyPr/>
          <a:lstStyle>
            <a:lvl1pPr marL="0" indent="0">
              <a:buNone/>
              <a:defRPr sz="1695"/>
            </a:lvl1pPr>
            <a:lvl2pPr marL="484266" indent="0">
              <a:buNone/>
              <a:defRPr sz="1483"/>
            </a:lvl2pPr>
            <a:lvl3pPr marL="968532" indent="0">
              <a:buNone/>
              <a:defRPr sz="1271"/>
            </a:lvl3pPr>
            <a:lvl4pPr marL="1452799" indent="0">
              <a:buNone/>
              <a:defRPr sz="1059"/>
            </a:lvl4pPr>
            <a:lvl5pPr marL="1937065" indent="0">
              <a:buNone/>
              <a:defRPr sz="1059"/>
            </a:lvl5pPr>
            <a:lvl6pPr marL="2421331" indent="0">
              <a:buNone/>
              <a:defRPr sz="1059"/>
            </a:lvl6pPr>
            <a:lvl7pPr marL="2905597" indent="0">
              <a:buNone/>
              <a:defRPr sz="1059"/>
            </a:lvl7pPr>
            <a:lvl8pPr marL="3389864" indent="0">
              <a:buNone/>
              <a:defRPr sz="1059"/>
            </a:lvl8pPr>
            <a:lvl9pPr marL="3874130" indent="0">
              <a:buNone/>
              <a:defRPr sz="1059"/>
            </a:lvl9pPr>
          </a:lstStyle>
          <a:p>
            <a:pPr lvl="0"/>
            <a:r>
              <a:rPr lang="ko-KR" altLang="en-US"/>
              <a:t>마스터 텍스트 스타일 편집
둘째 수준
셋째 수준
넷째 수준
다섯째 수준</a:t>
            </a:r>
            <a:endParaRPr lang="en-US" dirty="0"/>
          </a:p>
        </p:txBody>
      </p:sp>
      <p:sp>
        <p:nvSpPr>
          <p:cNvPr id="5" name="Date Placeholder 4"/>
          <p:cNvSpPr>
            <a:spLocks noGrp="1"/>
          </p:cNvSpPr>
          <p:nvPr>
            <p:ph type="dt" sz="half" idx="10"/>
          </p:nvPr>
        </p:nvSpPr>
        <p:spPr/>
        <p:txBody>
          <a:bodyPr/>
          <a:lstStyle/>
          <a:p>
            <a:fld id="{10DCA80F-C48E-48A1-B19F-23BCA30F33BD}"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6" name="Footer Placeholder 5"/>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290058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6A2C88E-6C4B-4264-AD94-5526F7B10DCE}"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6266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67128" y="484293"/>
            <a:ext cx="3123774" cy="1695027"/>
          </a:xfrm>
        </p:spPr>
        <p:txBody>
          <a:bodyPr anchor="b"/>
          <a:lstStyle>
            <a:lvl1pPr>
              <a:defRPr sz="3389"/>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4117530" y="1045941"/>
            <a:ext cx="4903202" cy="5162432"/>
          </a:xfrm>
        </p:spPr>
        <p:txBody>
          <a:bodyPr anchor="t"/>
          <a:lstStyle>
            <a:lvl1pPr marL="0" indent="0">
              <a:buNone/>
              <a:defRPr sz="3389"/>
            </a:lvl1pPr>
            <a:lvl2pPr marL="484266" indent="0">
              <a:buNone/>
              <a:defRPr sz="2966"/>
            </a:lvl2pPr>
            <a:lvl3pPr marL="968532" indent="0">
              <a:buNone/>
              <a:defRPr sz="2542"/>
            </a:lvl3pPr>
            <a:lvl4pPr marL="1452799" indent="0">
              <a:buNone/>
              <a:defRPr sz="2118"/>
            </a:lvl4pPr>
            <a:lvl5pPr marL="1937065" indent="0">
              <a:buNone/>
              <a:defRPr sz="2118"/>
            </a:lvl5pPr>
            <a:lvl6pPr marL="2421331" indent="0">
              <a:buNone/>
              <a:defRPr sz="2118"/>
            </a:lvl6pPr>
            <a:lvl7pPr marL="2905597" indent="0">
              <a:buNone/>
              <a:defRPr sz="2118"/>
            </a:lvl7pPr>
            <a:lvl8pPr marL="3389864" indent="0">
              <a:buNone/>
              <a:defRPr sz="2118"/>
            </a:lvl8pPr>
            <a:lvl9pPr marL="3874130" indent="0">
              <a:buNone/>
              <a:defRPr sz="2118"/>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67128" y="2179320"/>
            <a:ext cx="3123774" cy="4037460"/>
          </a:xfrm>
        </p:spPr>
        <p:txBody>
          <a:bodyPr/>
          <a:lstStyle>
            <a:lvl1pPr marL="0" indent="0">
              <a:buNone/>
              <a:defRPr sz="1695"/>
            </a:lvl1pPr>
            <a:lvl2pPr marL="484266" indent="0">
              <a:buNone/>
              <a:defRPr sz="1483"/>
            </a:lvl2pPr>
            <a:lvl3pPr marL="968532" indent="0">
              <a:buNone/>
              <a:defRPr sz="1271"/>
            </a:lvl3pPr>
            <a:lvl4pPr marL="1452799" indent="0">
              <a:buNone/>
              <a:defRPr sz="1059"/>
            </a:lvl4pPr>
            <a:lvl5pPr marL="1937065" indent="0">
              <a:buNone/>
              <a:defRPr sz="1059"/>
            </a:lvl5pPr>
            <a:lvl6pPr marL="2421331" indent="0">
              <a:buNone/>
              <a:defRPr sz="1059"/>
            </a:lvl6pPr>
            <a:lvl7pPr marL="2905597" indent="0">
              <a:buNone/>
              <a:defRPr sz="1059"/>
            </a:lvl7pPr>
            <a:lvl8pPr marL="3389864" indent="0">
              <a:buNone/>
              <a:defRPr sz="1059"/>
            </a:lvl8pPr>
            <a:lvl9pPr marL="3874130" indent="0">
              <a:buNone/>
              <a:defRPr sz="1059"/>
            </a:lvl9pPr>
          </a:lstStyle>
          <a:p>
            <a:pPr lvl="0"/>
            <a:r>
              <a:rPr lang="ko-KR" altLang="en-US"/>
              <a:t>마스터 텍스트 스타일 편집
둘째 수준
셋째 수준
넷째 수준
다섯째 수준</a:t>
            </a:r>
            <a:endParaRPr lang="en-US" dirty="0"/>
          </a:p>
        </p:txBody>
      </p:sp>
      <p:sp>
        <p:nvSpPr>
          <p:cNvPr id="5" name="Date Placeholder 4"/>
          <p:cNvSpPr>
            <a:spLocks noGrp="1"/>
          </p:cNvSpPr>
          <p:nvPr>
            <p:ph type="dt" sz="half" idx="10"/>
          </p:nvPr>
        </p:nvSpPr>
        <p:spPr/>
        <p:txBody>
          <a:bodyPr/>
          <a:lstStyle/>
          <a:p>
            <a:fld id="{2C8E3613-6059-44A3-893A-A247AC47ED32}"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6" name="Footer Placeholder 5"/>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2057373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10"/>
          </p:nvPr>
        </p:nvSpPr>
        <p:spPr/>
        <p:txBody>
          <a:bodyPr/>
          <a:lstStyle/>
          <a:p>
            <a:fld id="{981128BA-C32E-49C8-9BFA-DE65D99F457B}"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814274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1071" y="386762"/>
            <a:ext cx="2088401" cy="6156243"/>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65868" y="386762"/>
            <a:ext cx="6144136" cy="6156243"/>
          </a:xfrm>
        </p:spPr>
        <p:txBody>
          <a:bodyPr vert="eaVert"/>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10"/>
          </p:nvPr>
        </p:nvSpPr>
        <p:spPr/>
        <p:txBody>
          <a:bodyPr/>
          <a:lstStyle/>
          <a:p>
            <a:fld id="{985492B7-BBD6-44F4-9E5B-C0897A6F66B1}"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a:t>
            </a:fld>
            <a:endParaRPr kumimoji="1" lang="ko-KR" altLang="en-US">
              <a:solidFill>
                <a:prstClr val="black">
                  <a:tint val="75000"/>
                </a:prstClr>
              </a:solidFill>
            </a:endParaRPr>
          </a:p>
        </p:txBody>
      </p:sp>
    </p:spTree>
    <p:extLst>
      <p:ext uri="{BB962C8B-B14F-4D97-AF65-F5344CB8AC3E}">
        <p14:creationId xmlns:p14="http://schemas.microsoft.com/office/powerpoint/2010/main" val="4169455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2B5D31AD-E919-B604-BD09-B543A88427EE}"/>
              </a:ext>
            </a:extLst>
          </p:cNvPr>
          <p:cNvSpPr>
            <a:spLocks noGrp="1"/>
          </p:cNvSpPr>
          <p:nvPr>
            <p:ph type="ctrTitle"/>
          </p:nvPr>
        </p:nvSpPr>
        <p:spPr>
          <a:xfrm>
            <a:off x="1210668" y="1188875"/>
            <a:ext cx="7264004" cy="2529087"/>
          </a:xfrm>
        </p:spPr>
        <p:txBody>
          <a:bodyPr anchor="b"/>
          <a:lstStyle>
            <a:lvl1pPr algn="ctr">
              <a:defRPr sz="3575"/>
            </a:lvl1pPr>
          </a:lstStyle>
          <a:p>
            <a:r>
              <a:rPr lang="ko-KR" altLang="en-US"/>
              <a:t>마스터 제목 스타일 편집</a:t>
            </a:r>
          </a:p>
        </p:txBody>
      </p:sp>
      <p:sp>
        <p:nvSpPr>
          <p:cNvPr id="3" name="부제목 2">
            <a:extLst>
              <a:ext uri="{FF2B5EF4-FFF2-40B4-BE49-F238E27FC236}">
                <a16:creationId xmlns="" xmlns:a16="http://schemas.microsoft.com/office/drawing/2014/main" id="{C5174E16-678B-CF43-4AB2-9DD1C5389EB6}"/>
              </a:ext>
            </a:extLst>
          </p:cNvPr>
          <p:cNvSpPr>
            <a:spLocks noGrp="1"/>
          </p:cNvSpPr>
          <p:nvPr>
            <p:ph type="subTitle" idx="1"/>
          </p:nvPr>
        </p:nvSpPr>
        <p:spPr>
          <a:xfrm>
            <a:off x="1210668" y="3815492"/>
            <a:ext cx="7264004" cy="1753881"/>
          </a:xfrm>
        </p:spPr>
        <p:txBody>
          <a:bodyPr/>
          <a:lstStyle>
            <a:lvl1pPr marL="0" indent="0" algn="ctr">
              <a:buNone/>
              <a:defRPr sz="1430"/>
            </a:lvl1pPr>
            <a:lvl2pPr marL="272397" indent="0" algn="ctr">
              <a:buNone/>
              <a:defRPr sz="1192"/>
            </a:lvl2pPr>
            <a:lvl3pPr marL="544794" indent="0" algn="ctr">
              <a:buNone/>
              <a:defRPr sz="1072"/>
            </a:lvl3pPr>
            <a:lvl4pPr marL="817191" indent="0" algn="ctr">
              <a:buNone/>
              <a:defRPr sz="953"/>
            </a:lvl4pPr>
            <a:lvl5pPr marL="1089590" indent="0" algn="ctr">
              <a:buNone/>
              <a:defRPr sz="953"/>
            </a:lvl5pPr>
            <a:lvl6pPr marL="1361986" indent="0" algn="ctr">
              <a:buNone/>
              <a:defRPr sz="953"/>
            </a:lvl6pPr>
            <a:lvl7pPr marL="1634383" indent="0" algn="ctr">
              <a:buNone/>
              <a:defRPr sz="953"/>
            </a:lvl7pPr>
            <a:lvl8pPr marL="1906781" indent="0" algn="ctr">
              <a:buNone/>
              <a:defRPr sz="953"/>
            </a:lvl8pPr>
            <a:lvl9pPr marL="2179177" indent="0" algn="ctr">
              <a:buNone/>
              <a:defRPr sz="953"/>
            </a:lvl9pPr>
          </a:lstStyle>
          <a:p>
            <a:r>
              <a:rPr lang="ko-KR" altLang="en-US"/>
              <a:t>클릭하여 마스터 부제목 스타일 편집</a:t>
            </a:r>
          </a:p>
        </p:txBody>
      </p:sp>
      <p:sp>
        <p:nvSpPr>
          <p:cNvPr id="4" name="날짜 개체 틀 3">
            <a:extLst>
              <a:ext uri="{FF2B5EF4-FFF2-40B4-BE49-F238E27FC236}">
                <a16:creationId xmlns="" xmlns:a16="http://schemas.microsoft.com/office/drawing/2014/main" id="{BBC47F7F-D4C4-FD27-D4EE-4F500D5E5C4E}"/>
              </a:ext>
            </a:extLst>
          </p:cNvPr>
          <p:cNvSpPr>
            <a:spLocks noGrp="1"/>
          </p:cNvSpPr>
          <p:nvPr>
            <p:ph type="dt" sz="half" idx="10"/>
          </p:nvPr>
        </p:nvSpPr>
        <p:spPr/>
        <p:txBody>
          <a:bodyPr/>
          <a:lstStyle/>
          <a:p>
            <a:fld id="{B5E70911-83F3-40B6-81CE-A95677B03DDD}"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B0E648E6-92CD-7414-8F36-4AF6E5F7E415}"/>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E78C05BF-D0E8-885C-C985-0D07848734CE}"/>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2112732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E6FAFFB0-A9F5-9A9B-5701-ABD3690943A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1D615A65-D415-C0AE-3A09-9A41C2F96B7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A7CEED0B-2D60-40F6-C3F7-71563282A45E}"/>
              </a:ext>
            </a:extLst>
          </p:cNvPr>
          <p:cNvSpPr>
            <a:spLocks noGrp="1"/>
          </p:cNvSpPr>
          <p:nvPr>
            <p:ph type="dt" sz="half" idx="10"/>
          </p:nvPr>
        </p:nvSpPr>
        <p:spPr/>
        <p:txBody>
          <a:bodyPr/>
          <a:lstStyle/>
          <a:p>
            <a:fld id="{4F12B58A-60F5-4B8C-9951-104E41AB1F42}"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3C3F73C7-BBD3-07D0-5364-D9E7CEAB05B9}"/>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B70A2C67-B8FF-9EF3-CB0E-CC72E42D65F8}"/>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027546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19140DA3-2369-7A22-1AC0-3EF2D2352DAB}"/>
              </a:ext>
            </a:extLst>
          </p:cNvPr>
          <p:cNvSpPr>
            <a:spLocks noGrp="1"/>
          </p:cNvSpPr>
          <p:nvPr>
            <p:ph type="title"/>
          </p:nvPr>
        </p:nvSpPr>
        <p:spPr>
          <a:xfrm>
            <a:off x="660823" y="1811056"/>
            <a:ext cx="8353604" cy="3021788"/>
          </a:xfrm>
        </p:spPr>
        <p:txBody>
          <a:bodyPr anchor="b"/>
          <a:lstStyle>
            <a:lvl1pPr>
              <a:defRPr sz="3575"/>
            </a:lvl1pPr>
          </a:lstStyle>
          <a:p>
            <a:r>
              <a:rPr lang="ko-KR" altLang="en-US"/>
              <a:t>마스터 제목 스타일 편집</a:t>
            </a:r>
          </a:p>
        </p:txBody>
      </p:sp>
      <p:sp>
        <p:nvSpPr>
          <p:cNvPr id="3" name="텍스트 개체 틀 2">
            <a:extLst>
              <a:ext uri="{FF2B5EF4-FFF2-40B4-BE49-F238E27FC236}">
                <a16:creationId xmlns="" xmlns:a16="http://schemas.microsoft.com/office/drawing/2014/main" id="{0AFDBC3C-F09D-9477-27BB-E4383BBDC2C8}"/>
              </a:ext>
            </a:extLst>
          </p:cNvPr>
          <p:cNvSpPr>
            <a:spLocks noGrp="1"/>
          </p:cNvSpPr>
          <p:nvPr>
            <p:ph type="body" idx="1"/>
          </p:nvPr>
        </p:nvSpPr>
        <p:spPr>
          <a:xfrm>
            <a:off x="660823" y="4861433"/>
            <a:ext cx="8353604" cy="1589087"/>
          </a:xfrm>
        </p:spPr>
        <p:txBody>
          <a:bodyPr/>
          <a:lstStyle>
            <a:lvl1pPr marL="0" indent="0">
              <a:buNone/>
              <a:defRPr sz="1430">
                <a:solidFill>
                  <a:schemeClr val="tx1">
                    <a:tint val="75000"/>
                  </a:schemeClr>
                </a:solidFill>
              </a:defRPr>
            </a:lvl1pPr>
            <a:lvl2pPr marL="272397" indent="0">
              <a:buNone/>
              <a:defRPr sz="1192">
                <a:solidFill>
                  <a:schemeClr val="tx1">
                    <a:tint val="75000"/>
                  </a:schemeClr>
                </a:solidFill>
              </a:defRPr>
            </a:lvl2pPr>
            <a:lvl3pPr marL="544794" indent="0">
              <a:buNone/>
              <a:defRPr sz="1072">
                <a:solidFill>
                  <a:schemeClr val="tx1">
                    <a:tint val="75000"/>
                  </a:schemeClr>
                </a:solidFill>
              </a:defRPr>
            </a:lvl3pPr>
            <a:lvl4pPr marL="817191" indent="0">
              <a:buNone/>
              <a:defRPr sz="953">
                <a:solidFill>
                  <a:schemeClr val="tx1">
                    <a:tint val="75000"/>
                  </a:schemeClr>
                </a:solidFill>
              </a:defRPr>
            </a:lvl4pPr>
            <a:lvl5pPr marL="1089590" indent="0">
              <a:buNone/>
              <a:defRPr sz="953">
                <a:solidFill>
                  <a:schemeClr val="tx1">
                    <a:tint val="75000"/>
                  </a:schemeClr>
                </a:solidFill>
              </a:defRPr>
            </a:lvl5pPr>
            <a:lvl6pPr marL="1361986" indent="0">
              <a:buNone/>
              <a:defRPr sz="953">
                <a:solidFill>
                  <a:schemeClr val="tx1">
                    <a:tint val="75000"/>
                  </a:schemeClr>
                </a:solidFill>
              </a:defRPr>
            </a:lvl6pPr>
            <a:lvl7pPr marL="1634383" indent="0">
              <a:buNone/>
              <a:defRPr sz="953">
                <a:solidFill>
                  <a:schemeClr val="tx1">
                    <a:tint val="75000"/>
                  </a:schemeClr>
                </a:solidFill>
              </a:defRPr>
            </a:lvl7pPr>
            <a:lvl8pPr marL="1906781" indent="0">
              <a:buNone/>
              <a:defRPr sz="953">
                <a:solidFill>
                  <a:schemeClr val="tx1">
                    <a:tint val="75000"/>
                  </a:schemeClr>
                </a:solidFill>
              </a:defRPr>
            </a:lvl8pPr>
            <a:lvl9pPr marL="2179177" indent="0">
              <a:buNone/>
              <a:defRPr sz="953">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 xmlns:a16="http://schemas.microsoft.com/office/drawing/2014/main" id="{C2133E8C-BE7D-209D-504B-CBA0866BF813}"/>
              </a:ext>
            </a:extLst>
          </p:cNvPr>
          <p:cNvSpPr>
            <a:spLocks noGrp="1"/>
          </p:cNvSpPr>
          <p:nvPr>
            <p:ph type="dt" sz="half" idx="10"/>
          </p:nvPr>
        </p:nvSpPr>
        <p:spPr/>
        <p:txBody>
          <a:bodyPr/>
          <a:lstStyle/>
          <a:p>
            <a:fld id="{71FA3FA8-F2CF-444A-9B31-447C1D7ACB09}"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24672F23-ACE2-CC31-7C80-3C9DEC92B10A}"/>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C33E8B3C-AAE3-12F6-401E-916EB10ACD29}"/>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880393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944F32B9-A39F-C930-B382-6148EC28008E}"/>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96E8E85D-D78B-2ABB-5D0B-5BBB221DBD22}"/>
              </a:ext>
            </a:extLst>
          </p:cNvPr>
          <p:cNvSpPr>
            <a:spLocks noGrp="1"/>
          </p:cNvSpPr>
          <p:nvPr>
            <p:ph sz="half" idx="1"/>
          </p:nvPr>
        </p:nvSpPr>
        <p:spPr>
          <a:xfrm>
            <a:off x="665868" y="1933810"/>
            <a:ext cx="4116269" cy="4609195"/>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 xmlns:a16="http://schemas.microsoft.com/office/drawing/2014/main" id="{98E82F23-7C43-F412-42F3-AAAB80DA97CA}"/>
              </a:ext>
            </a:extLst>
          </p:cNvPr>
          <p:cNvSpPr>
            <a:spLocks noGrp="1"/>
          </p:cNvSpPr>
          <p:nvPr>
            <p:ph sz="half" idx="2"/>
          </p:nvPr>
        </p:nvSpPr>
        <p:spPr>
          <a:xfrm>
            <a:off x="4903202" y="1933810"/>
            <a:ext cx="4116269" cy="4609195"/>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 xmlns:a16="http://schemas.microsoft.com/office/drawing/2014/main" id="{3E0D86F0-F1EB-86B0-D91C-6DAB14D499F7}"/>
              </a:ext>
            </a:extLst>
          </p:cNvPr>
          <p:cNvSpPr>
            <a:spLocks noGrp="1"/>
          </p:cNvSpPr>
          <p:nvPr>
            <p:ph type="dt" sz="half" idx="10"/>
          </p:nvPr>
        </p:nvSpPr>
        <p:spPr/>
        <p:txBody>
          <a:bodyPr/>
          <a:lstStyle/>
          <a:p>
            <a:fld id="{A40A9912-413E-40EA-925D-2A7836C98DB1}" type="datetime1">
              <a:rPr lang="ko-KR" altLang="en-US" smtClean="0"/>
              <a:t>2022-09-20</a:t>
            </a:fld>
            <a:endParaRPr lang="ko-KR" altLang="en-US"/>
          </a:p>
        </p:txBody>
      </p:sp>
      <p:sp>
        <p:nvSpPr>
          <p:cNvPr id="6" name="바닥글 개체 틀 5">
            <a:extLst>
              <a:ext uri="{FF2B5EF4-FFF2-40B4-BE49-F238E27FC236}">
                <a16:creationId xmlns="" xmlns:a16="http://schemas.microsoft.com/office/drawing/2014/main" id="{B6E23EDD-F525-AACD-AADC-ED10FFD9A5DC}"/>
              </a:ext>
            </a:extLst>
          </p:cNvPr>
          <p:cNvSpPr>
            <a:spLocks noGrp="1"/>
          </p:cNvSpPr>
          <p:nvPr>
            <p:ph type="ftr" sz="quarter" idx="11"/>
          </p:nvPr>
        </p:nvSpPr>
        <p:spPr/>
        <p:txBody>
          <a:bodyPr/>
          <a:lstStyle/>
          <a:p>
            <a:r>
              <a:rPr lang="en-US" altLang="ko-KR" smtClean="0"/>
              <a:t>Erice 2022, Sep. 18-22, 2022</a:t>
            </a:r>
            <a:endParaRPr lang="ko-KR" altLang="en-US"/>
          </a:p>
        </p:txBody>
      </p:sp>
      <p:sp>
        <p:nvSpPr>
          <p:cNvPr id="7" name="슬라이드 번호 개체 틀 6">
            <a:extLst>
              <a:ext uri="{FF2B5EF4-FFF2-40B4-BE49-F238E27FC236}">
                <a16:creationId xmlns="" xmlns:a16="http://schemas.microsoft.com/office/drawing/2014/main" id="{6BD8FDAF-F641-54E1-6506-0F3908EF83BC}"/>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968941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B8D10FE6-637E-3483-AEF8-95FA70541C6B}"/>
              </a:ext>
            </a:extLst>
          </p:cNvPr>
          <p:cNvSpPr>
            <a:spLocks noGrp="1"/>
          </p:cNvSpPr>
          <p:nvPr>
            <p:ph type="title"/>
          </p:nvPr>
        </p:nvSpPr>
        <p:spPr>
          <a:xfrm>
            <a:off x="667129" y="386764"/>
            <a:ext cx="8353604" cy="1404115"/>
          </a:xfrm>
        </p:spPr>
        <p:txBody>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ACA688F4-C314-0878-49D4-D27314D4A7D3}"/>
              </a:ext>
            </a:extLst>
          </p:cNvPr>
          <p:cNvSpPr>
            <a:spLocks noGrp="1"/>
          </p:cNvSpPr>
          <p:nvPr>
            <p:ph type="body" idx="1"/>
          </p:nvPr>
        </p:nvSpPr>
        <p:spPr>
          <a:xfrm>
            <a:off x="667129" y="1780788"/>
            <a:ext cx="4097352" cy="872736"/>
          </a:xfrm>
        </p:spPr>
        <p:txBody>
          <a:bodyPr anchor="b"/>
          <a:lstStyle>
            <a:lvl1pPr marL="0" indent="0">
              <a:buNone/>
              <a:defRPr sz="1430" b="1"/>
            </a:lvl1pPr>
            <a:lvl2pPr marL="272397" indent="0">
              <a:buNone/>
              <a:defRPr sz="1192" b="1"/>
            </a:lvl2pPr>
            <a:lvl3pPr marL="544794" indent="0">
              <a:buNone/>
              <a:defRPr sz="1072" b="1"/>
            </a:lvl3pPr>
            <a:lvl4pPr marL="817191" indent="0">
              <a:buNone/>
              <a:defRPr sz="953" b="1"/>
            </a:lvl4pPr>
            <a:lvl5pPr marL="1089590" indent="0">
              <a:buNone/>
              <a:defRPr sz="953" b="1"/>
            </a:lvl5pPr>
            <a:lvl6pPr marL="1361986" indent="0">
              <a:buNone/>
              <a:defRPr sz="953" b="1"/>
            </a:lvl6pPr>
            <a:lvl7pPr marL="1634383" indent="0">
              <a:buNone/>
              <a:defRPr sz="953" b="1"/>
            </a:lvl7pPr>
            <a:lvl8pPr marL="1906781" indent="0">
              <a:buNone/>
              <a:defRPr sz="953" b="1"/>
            </a:lvl8pPr>
            <a:lvl9pPr marL="2179177" indent="0">
              <a:buNone/>
              <a:defRPr sz="953" b="1"/>
            </a:lvl9pPr>
          </a:lstStyle>
          <a:p>
            <a:pPr lvl="0"/>
            <a:r>
              <a:rPr lang="ko-KR" altLang="en-US"/>
              <a:t>마스터 텍스트 스타일을 편집하려면 클릭</a:t>
            </a:r>
          </a:p>
        </p:txBody>
      </p:sp>
      <p:sp>
        <p:nvSpPr>
          <p:cNvPr id="4" name="내용 개체 틀 3">
            <a:extLst>
              <a:ext uri="{FF2B5EF4-FFF2-40B4-BE49-F238E27FC236}">
                <a16:creationId xmlns="" xmlns:a16="http://schemas.microsoft.com/office/drawing/2014/main" id="{C85B9F44-FA0E-33B9-5830-42CA10D1D448}"/>
              </a:ext>
            </a:extLst>
          </p:cNvPr>
          <p:cNvSpPr>
            <a:spLocks noGrp="1"/>
          </p:cNvSpPr>
          <p:nvPr>
            <p:ph sz="half" idx="2"/>
          </p:nvPr>
        </p:nvSpPr>
        <p:spPr>
          <a:xfrm>
            <a:off x="667129" y="2653524"/>
            <a:ext cx="4097352" cy="390293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 xmlns:a16="http://schemas.microsoft.com/office/drawing/2014/main" id="{DBB8C4F0-83EA-7090-C43F-D9DD28DFD81D}"/>
              </a:ext>
            </a:extLst>
          </p:cNvPr>
          <p:cNvSpPr>
            <a:spLocks noGrp="1"/>
          </p:cNvSpPr>
          <p:nvPr>
            <p:ph type="body" sz="quarter" idx="3"/>
          </p:nvPr>
        </p:nvSpPr>
        <p:spPr>
          <a:xfrm>
            <a:off x="4903202" y="1780788"/>
            <a:ext cx="4117530" cy="872736"/>
          </a:xfrm>
        </p:spPr>
        <p:txBody>
          <a:bodyPr anchor="b"/>
          <a:lstStyle>
            <a:lvl1pPr marL="0" indent="0">
              <a:buNone/>
              <a:defRPr sz="1430" b="1"/>
            </a:lvl1pPr>
            <a:lvl2pPr marL="272397" indent="0">
              <a:buNone/>
              <a:defRPr sz="1192" b="1"/>
            </a:lvl2pPr>
            <a:lvl3pPr marL="544794" indent="0">
              <a:buNone/>
              <a:defRPr sz="1072" b="1"/>
            </a:lvl3pPr>
            <a:lvl4pPr marL="817191" indent="0">
              <a:buNone/>
              <a:defRPr sz="953" b="1"/>
            </a:lvl4pPr>
            <a:lvl5pPr marL="1089590" indent="0">
              <a:buNone/>
              <a:defRPr sz="953" b="1"/>
            </a:lvl5pPr>
            <a:lvl6pPr marL="1361986" indent="0">
              <a:buNone/>
              <a:defRPr sz="953" b="1"/>
            </a:lvl6pPr>
            <a:lvl7pPr marL="1634383" indent="0">
              <a:buNone/>
              <a:defRPr sz="953" b="1"/>
            </a:lvl7pPr>
            <a:lvl8pPr marL="1906781" indent="0">
              <a:buNone/>
              <a:defRPr sz="953" b="1"/>
            </a:lvl8pPr>
            <a:lvl9pPr marL="2179177" indent="0">
              <a:buNone/>
              <a:defRPr sz="953" b="1"/>
            </a:lvl9pPr>
          </a:lstStyle>
          <a:p>
            <a:pPr lvl="0"/>
            <a:r>
              <a:rPr lang="ko-KR" altLang="en-US"/>
              <a:t>마스터 텍스트 스타일을 편집하려면 클릭</a:t>
            </a:r>
          </a:p>
        </p:txBody>
      </p:sp>
      <p:sp>
        <p:nvSpPr>
          <p:cNvPr id="6" name="내용 개체 틀 5">
            <a:extLst>
              <a:ext uri="{FF2B5EF4-FFF2-40B4-BE49-F238E27FC236}">
                <a16:creationId xmlns="" xmlns:a16="http://schemas.microsoft.com/office/drawing/2014/main" id="{E2FB0735-91D9-699D-32C2-D472FB636337}"/>
              </a:ext>
            </a:extLst>
          </p:cNvPr>
          <p:cNvSpPr>
            <a:spLocks noGrp="1"/>
          </p:cNvSpPr>
          <p:nvPr>
            <p:ph sz="quarter" idx="4"/>
          </p:nvPr>
        </p:nvSpPr>
        <p:spPr>
          <a:xfrm>
            <a:off x="4903202" y="2653524"/>
            <a:ext cx="4117530" cy="390293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 xmlns:a16="http://schemas.microsoft.com/office/drawing/2014/main" id="{81C209DA-99E2-8612-9FDD-420FB28B913D}"/>
              </a:ext>
            </a:extLst>
          </p:cNvPr>
          <p:cNvSpPr>
            <a:spLocks noGrp="1"/>
          </p:cNvSpPr>
          <p:nvPr>
            <p:ph type="dt" sz="half" idx="10"/>
          </p:nvPr>
        </p:nvSpPr>
        <p:spPr/>
        <p:txBody>
          <a:bodyPr/>
          <a:lstStyle/>
          <a:p>
            <a:fld id="{3C49083D-A1CE-42C6-AE83-6EC92A57201B}" type="datetime1">
              <a:rPr lang="ko-KR" altLang="en-US" smtClean="0"/>
              <a:t>2022-09-20</a:t>
            </a:fld>
            <a:endParaRPr lang="ko-KR" altLang="en-US"/>
          </a:p>
        </p:txBody>
      </p:sp>
      <p:sp>
        <p:nvSpPr>
          <p:cNvPr id="8" name="바닥글 개체 틀 7">
            <a:extLst>
              <a:ext uri="{FF2B5EF4-FFF2-40B4-BE49-F238E27FC236}">
                <a16:creationId xmlns="" xmlns:a16="http://schemas.microsoft.com/office/drawing/2014/main" id="{ADB09EAF-580A-AA4D-D419-FB1A13BFD80F}"/>
              </a:ext>
            </a:extLst>
          </p:cNvPr>
          <p:cNvSpPr>
            <a:spLocks noGrp="1"/>
          </p:cNvSpPr>
          <p:nvPr>
            <p:ph type="ftr" sz="quarter" idx="11"/>
          </p:nvPr>
        </p:nvSpPr>
        <p:spPr/>
        <p:txBody>
          <a:bodyPr/>
          <a:lstStyle/>
          <a:p>
            <a:r>
              <a:rPr lang="en-US" altLang="ko-KR" smtClean="0"/>
              <a:t>Erice 2022, Sep. 18-22, 2022</a:t>
            </a:r>
            <a:endParaRPr lang="ko-KR" altLang="en-US"/>
          </a:p>
        </p:txBody>
      </p:sp>
      <p:sp>
        <p:nvSpPr>
          <p:cNvPr id="9" name="슬라이드 번호 개체 틀 8">
            <a:extLst>
              <a:ext uri="{FF2B5EF4-FFF2-40B4-BE49-F238E27FC236}">
                <a16:creationId xmlns="" xmlns:a16="http://schemas.microsoft.com/office/drawing/2014/main" id="{28326B6B-622D-AC9C-1467-D3AE3E3CDFB8}"/>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653564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AC34047A-2D2A-58CB-8D8E-7238D03FDA85}"/>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 xmlns:a16="http://schemas.microsoft.com/office/drawing/2014/main" id="{3D1F8869-276F-89BA-B931-4030FCA1CE1E}"/>
              </a:ext>
            </a:extLst>
          </p:cNvPr>
          <p:cNvSpPr>
            <a:spLocks noGrp="1"/>
          </p:cNvSpPr>
          <p:nvPr>
            <p:ph type="dt" sz="half" idx="10"/>
          </p:nvPr>
        </p:nvSpPr>
        <p:spPr/>
        <p:txBody>
          <a:bodyPr/>
          <a:lstStyle/>
          <a:p>
            <a:fld id="{B2969F83-B63E-44FD-98C7-8F8F038F4888}" type="datetime1">
              <a:rPr lang="ko-KR" altLang="en-US" smtClean="0"/>
              <a:t>2022-09-20</a:t>
            </a:fld>
            <a:endParaRPr lang="ko-KR" altLang="en-US"/>
          </a:p>
        </p:txBody>
      </p:sp>
      <p:sp>
        <p:nvSpPr>
          <p:cNvPr id="4" name="바닥글 개체 틀 3">
            <a:extLst>
              <a:ext uri="{FF2B5EF4-FFF2-40B4-BE49-F238E27FC236}">
                <a16:creationId xmlns="" xmlns:a16="http://schemas.microsoft.com/office/drawing/2014/main" id="{A0B57A73-8990-210E-9A40-3F883998B08F}"/>
              </a:ext>
            </a:extLst>
          </p:cNvPr>
          <p:cNvSpPr>
            <a:spLocks noGrp="1"/>
          </p:cNvSpPr>
          <p:nvPr>
            <p:ph type="ftr" sz="quarter" idx="11"/>
          </p:nvPr>
        </p:nvSpPr>
        <p:spPr/>
        <p:txBody>
          <a:bodyPr/>
          <a:lstStyle/>
          <a:p>
            <a:r>
              <a:rPr lang="en-US" altLang="ko-KR" smtClean="0"/>
              <a:t>Erice 2022, Sep. 18-22, 2022</a:t>
            </a:r>
            <a:endParaRPr lang="ko-KR" altLang="en-US"/>
          </a:p>
        </p:txBody>
      </p:sp>
      <p:sp>
        <p:nvSpPr>
          <p:cNvPr id="5" name="슬라이드 번호 개체 틀 4">
            <a:extLst>
              <a:ext uri="{FF2B5EF4-FFF2-40B4-BE49-F238E27FC236}">
                <a16:creationId xmlns="" xmlns:a16="http://schemas.microsoft.com/office/drawing/2014/main" id="{1BBB5F32-6DC2-8CD1-ADE6-3D554F4194D4}"/>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1238969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 xmlns:a16="http://schemas.microsoft.com/office/drawing/2014/main" id="{D977463A-ADAF-0559-2729-D28F944EA920}"/>
              </a:ext>
            </a:extLst>
          </p:cNvPr>
          <p:cNvSpPr>
            <a:spLocks noGrp="1"/>
          </p:cNvSpPr>
          <p:nvPr>
            <p:ph type="dt" sz="half" idx="10"/>
          </p:nvPr>
        </p:nvSpPr>
        <p:spPr/>
        <p:txBody>
          <a:bodyPr/>
          <a:lstStyle/>
          <a:p>
            <a:fld id="{3E404CAB-7421-4317-932C-3CF364C192F7}" type="datetime1">
              <a:rPr lang="ko-KR" altLang="en-US" smtClean="0"/>
              <a:t>2022-09-20</a:t>
            </a:fld>
            <a:endParaRPr lang="ko-KR" altLang="en-US"/>
          </a:p>
        </p:txBody>
      </p:sp>
      <p:sp>
        <p:nvSpPr>
          <p:cNvPr id="3" name="바닥글 개체 틀 2">
            <a:extLst>
              <a:ext uri="{FF2B5EF4-FFF2-40B4-BE49-F238E27FC236}">
                <a16:creationId xmlns="" xmlns:a16="http://schemas.microsoft.com/office/drawing/2014/main" id="{F62DF248-9CD0-C450-0081-5A8A0B82C3E3}"/>
              </a:ext>
            </a:extLst>
          </p:cNvPr>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a:extLst>
              <a:ext uri="{FF2B5EF4-FFF2-40B4-BE49-F238E27FC236}">
                <a16:creationId xmlns="" xmlns:a16="http://schemas.microsoft.com/office/drawing/2014/main" id="{36469075-8A67-F624-5CCA-C963A7A36215}"/>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287558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84278" y="289231"/>
            <a:ext cx="3186409" cy="1230912"/>
          </a:xfrm>
        </p:spPr>
        <p:txBody>
          <a:bodyPr anchor="b"/>
          <a:lstStyle>
            <a:lvl1pPr algn="l">
              <a:defRPr sz="2100" b="1"/>
            </a:lvl1pPr>
          </a:lstStyle>
          <a:p>
            <a:r>
              <a:rPr lang="ko-KR" altLang="en-US"/>
              <a:t>마스터 제목 스타일 편집</a:t>
            </a:r>
          </a:p>
        </p:txBody>
      </p:sp>
      <p:sp>
        <p:nvSpPr>
          <p:cNvPr id="3" name="내용 개체 틀 2"/>
          <p:cNvSpPr>
            <a:spLocks noGrp="1"/>
          </p:cNvSpPr>
          <p:nvPr>
            <p:ph idx="1"/>
          </p:nvPr>
        </p:nvSpPr>
        <p:spPr>
          <a:xfrm>
            <a:off x="3786698" y="289231"/>
            <a:ext cx="5414373" cy="6199964"/>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84278" y="1520143"/>
            <a:ext cx="3186409" cy="4969052"/>
          </a:xfrm>
        </p:spPr>
        <p:txBody>
          <a:bodyPr/>
          <a:lstStyle>
            <a:lvl1pPr marL="0" indent="0">
              <a:buNone/>
              <a:defRPr sz="1500"/>
            </a:lvl1pPr>
            <a:lvl2pPr marL="483710" indent="0">
              <a:buNone/>
              <a:defRPr sz="1300"/>
            </a:lvl2pPr>
            <a:lvl3pPr marL="967416" indent="0">
              <a:buNone/>
              <a:defRPr sz="1100"/>
            </a:lvl3pPr>
            <a:lvl4pPr marL="1451126" indent="0">
              <a:buNone/>
              <a:defRPr sz="1000"/>
            </a:lvl4pPr>
            <a:lvl5pPr marL="1934833" indent="0">
              <a:buNone/>
              <a:defRPr sz="1000"/>
            </a:lvl5pPr>
            <a:lvl6pPr marL="2418543" indent="0">
              <a:buNone/>
              <a:defRPr sz="1000"/>
            </a:lvl6pPr>
            <a:lvl7pPr marL="2902250" indent="0">
              <a:buNone/>
              <a:defRPr sz="1000"/>
            </a:lvl7pPr>
            <a:lvl8pPr marL="3385961" indent="0">
              <a:buNone/>
              <a:defRPr sz="1000"/>
            </a:lvl8pPr>
            <a:lvl9pPr marL="3869671"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E156F614-44CC-4516-8E91-6EC93273CF3D}"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072132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83F71A81-917D-AE5D-15D6-2B459B3B7D6E}"/>
              </a:ext>
            </a:extLst>
          </p:cNvPr>
          <p:cNvSpPr>
            <a:spLocks noGrp="1"/>
          </p:cNvSpPr>
          <p:nvPr>
            <p:ph type="title"/>
          </p:nvPr>
        </p:nvSpPr>
        <p:spPr>
          <a:xfrm>
            <a:off x="667130" y="484293"/>
            <a:ext cx="3123773" cy="1695027"/>
          </a:xfrm>
        </p:spPr>
        <p:txBody>
          <a:bodyPr anchor="b"/>
          <a:lstStyle>
            <a:lvl1pPr>
              <a:defRPr sz="1907"/>
            </a:lvl1pPr>
          </a:lstStyle>
          <a:p>
            <a:r>
              <a:rPr lang="ko-KR" altLang="en-US"/>
              <a:t>마스터 제목 스타일 편집</a:t>
            </a:r>
          </a:p>
        </p:txBody>
      </p:sp>
      <p:sp>
        <p:nvSpPr>
          <p:cNvPr id="3" name="내용 개체 틀 2">
            <a:extLst>
              <a:ext uri="{FF2B5EF4-FFF2-40B4-BE49-F238E27FC236}">
                <a16:creationId xmlns="" xmlns:a16="http://schemas.microsoft.com/office/drawing/2014/main" id="{C07C0BC0-2DC8-1311-2C19-9BDFB2CEEF45}"/>
              </a:ext>
            </a:extLst>
          </p:cNvPr>
          <p:cNvSpPr>
            <a:spLocks noGrp="1"/>
          </p:cNvSpPr>
          <p:nvPr>
            <p:ph idx="1"/>
          </p:nvPr>
        </p:nvSpPr>
        <p:spPr>
          <a:xfrm>
            <a:off x="4117530" y="1045941"/>
            <a:ext cx="4903202" cy="5162432"/>
          </a:xfrm>
        </p:spPr>
        <p:txBody>
          <a:bodyPr/>
          <a:lstStyle>
            <a:lvl1pPr>
              <a:defRPr sz="1907"/>
            </a:lvl1pPr>
            <a:lvl2pPr>
              <a:defRPr sz="1668"/>
            </a:lvl2pPr>
            <a:lvl3pPr>
              <a:defRPr sz="1430"/>
            </a:lvl3pPr>
            <a:lvl4pPr>
              <a:defRPr sz="1192"/>
            </a:lvl4pPr>
            <a:lvl5pPr>
              <a:defRPr sz="1192"/>
            </a:lvl5pPr>
            <a:lvl6pPr>
              <a:defRPr sz="1192"/>
            </a:lvl6pPr>
            <a:lvl7pPr>
              <a:defRPr sz="1192"/>
            </a:lvl7pPr>
            <a:lvl8pPr>
              <a:defRPr sz="1192"/>
            </a:lvl8pPr>
            <a:lvl9pPr>
              <a:defRPr sz="1192"/>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 xmlns:a16="http://schemas.microsoft.com/office/drawing/2014/main" id="{BA83CFDE-C423-90B4-4603-89C93D62A188}"/>
              </a:ext>
            </a:extLst>
          </p:cNvPr>
          <p:cNvSpPr>
            <a:spLocks noGrp="1"/>
          </p:cNvSpPr>
          <p:nvPr>
            <p:ph type="body" sz="half" idx="2"/>
          </p:nvPr>
        </p:nvSpPr>
        <p:spPr>
          <a:xfrm>
            <a:off x="667130" y="2179320"/>
            <a:ext cx="3123773" cy="4037460"/>
          </a:xfrm>
        </p:spPr>
        <p:txBody>
          <a:bodyPr/>
          <a:lstStyle>
            <a:lvl1pPr marL="0" indent="0">
              <a:buNone/>
              <a:defRPr sz="953"/>
            </a:lvl1pPr>
            <a:lvl2pPr marL="272397" indent="0">
              <a:buNone/>
              <a:defRPr sz="834"/>
            </a:lvl2pPr>
            <a:lvl3pPr marL="544794" indent="0">
              <a:buNone/>
              <a:defRPr sz="715"/>
            </a:lvl3pPr>
            <a:lvl4pPr marL="817191" indent="0">
              <a:buNone/>
              <a:defRPr sz="596"/>
            </a:lvl4pPr>
            <a:lvl5pPr marL="1089590" indent="0">
              <a:buNone/>
              <a:defRPr sz="596"/>
            </a:lvl5pPr>
            <a:lvl6pPr marL="1361986" indent="0">
              <a:buNone/>
              <a:defRPr sz="596"/>
            </a:lvl6pPr>
            <a:lvl7pPr marL="1634383" indent="0">
              <a:buNone/>
              <a:defRPr sz="596"/>
            </a:lvl7pPr>
            <a:lvl8pPr marL="1906781" indent="0">
              <a:buNone/>
              <a:defRPr sz="596"/>
            </a:lvl8pPr>
            <a:lvl9pPr marL="2179177" indent="0">
              <a:buNone/>
              <a:defRPr sz="596"/>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B553F15B-7108-E6C0-26FD-4C315D6FC159}"/>
              </a:ext>
            </a:extLst>
          </p:cNvPr>
          <p:cNvSpPr>
            <a:spLocks noGrp="1"/>
          </p:cNvSpPr>
          <p:nvPr>
            <p:ph type="dt" sz="half" idx="10"/>
          </p:nvPr>
        </p:nvSpPr>
        <p:spPr/>
        <p:txBody>
          <a:bodyPr/>
          <a:lstStyle/>
          <a:p>
            <a:fld id="{91888716-5ED4-45B4-B017-4D3E86E7B1A4}" type="datetime1">
              <a:rPr lang="ko-KR" altLang="en-US" smtClean="0"/>
              <a:t>2022-09-20</a:t>
            </a:fld>
            <a:endParaRPr lang="ko-KR" altLang="en-US"/>
          </a:p>
        </p:txBody>
      </p:sp>
      <p:sp>
        <p:nvSpPr>
          <p:cNvPr id="6" name="바닥글 개체 틀 5">
            <a:extLst>
              <a:ext uri="{FF2B5EF4-FFF2-40B4-BE49-F238E27FC236}">
                <a16:creationId xmlns="" xmlns:a16="http://schemas.microsoft.com/office/drawing/2014/main" id="{314D0820-790F-47D9-626C-6F7E1F387E38}"/>
              </a:ext>
            </a:extLst>
          </p:cNvPr>
          <p:cNvSpPr>
            <a:spLocks noGrp="1"/>
          </p:cNvSpPr>
          <p:nvPr>
            <p:ph type="ftr" sz="quarter" idx="11"/>
          </p:nvPr>
        </p:nvSpPr>
        <p:spPr/>
        <p:txBody>
          <a:bodyPr/>
          <a:lstStyle/>
          <a:p>
            <a:r>
              <a:rPr lang="en-US" altLang="ko-KR" smtClean="0"/>
              <a:t>Erice 2022, Sep. 18-22, 2022</a:t>
            </a:r>
            <a:endParaRPr lang="ko-KR" altLang="en-US"/>
          </a:p>
        </p:txBody>
      </p:sp>
      <p:sp>
        <p:nvSpPr>
          <p:cNvPr id="7" name="슬라이드 번호 개체 틀 6">
            <a:extLst>
              <a:ext uri="{FF2B5EF4-FFF2-40B4-BE49-F238E27FC236}">
                <a16:creationId xmlns="" xmlns:a16="http://schemas.microsoft.com/office/drawing/2014/main" id="{0B86AA0B-E8A8-D329-C3AB-FD21395D79C3}"/>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138406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1F4F60A-A768-CA47-CBA5-86BDF7D73D06}"/>
              </a:ext>
            </a:extLst>
          </p:cNvPr>
          <p:cNvSpPr>
            <a:spLocks noGrp="1"/>
          </p:cNvSpPr>
          <p:nvPr>
            <p:ph type="title"/>
          </p:nvPr>
        </p:nvSpPr>
        <p:spPr>
          <a:xfrm>
            <a:off x="667130" y="484293"/>
            <a:ext cx="3123773" cy="1695027"/>
          </a:xfrm>
        </p:spPr>
        <p:txBody>
          <a:bodyPr anchor="b"/>
          <a:lstStyle>
            <a:lvl1pPr>
              <a:defRPr sz="1907"/>
            </a:lvl1pPr>
          </a:lstStyle>
          <a:p>
            <a:r>
              <a:rPr lang="ko-KR" altLang="en-US"/>
              <a:t>마스터 제목 스타일 편집</a:t>
            </a:r>
          </a:p>
        </p:txBody>
      </p:sp>
      <p:sp>
        <p:nvSpPr>
          <p:cNvPr id="3" name="그림 개체 틀 2">
            <a:extLst>
              <a:ext uri="{FF2B5EF4-FFF2-40B4-BE49-F238E27FC236}">
                <a16:creationId xmlns="" xmlns:a16="http://schemas.microsoft.com/office/drawing/2014/main" id="{EE0961B4-905C-7550-54B0-F7597C6243F6}"/>
              </a:ext>
            </a:extLst>
          </p:cNvPr>
          <p:cNvSpPr>
            <a:spLocks noGrp="1"/>
          </p:cNvSpPr>
          <p:nvPr>
            <p:ph type="pic" idx="1"/>
          </p:nvPr>
        </p:nvSpPr>
        <p:spPr>
          <a:xfrm>
            <a:off x="4117530" y="1045941"/>
            <a:ext cx="4903202" cy="5162432"/>
          </a:xfrm>
        </p:spPr>
        <p:txBody>
          <a:bodyPr/>
          <a:lstStyle>
            <a:lvl1pPr marL="0" indent="0">
              <a:buNone/>
              <a:defRPr sz="1907"/>
            </a:lvl1pPr>
            <a:lvl2pPr marL="272397" indent="0">
              <a:buNone/>
              <a:defRPr sz="1668"/>
            </a:lvl2pPr>
            <a:lvl3pPr marL="544794" indent="0">
              <a:buNone/>
              <a:defRPr sz="1430"/>
            </a:lvl3pPr>
            <a:lvl4pPr marL="817191" indent="0">
              <a:buNone/>
              <a:defRPr sz="1192"/>
            </a:lvl4pPr>
            <a:lvl5pPr marL="1089590" indent="0">
              <a:buNone/>
              <a:defRPr sz="1192"/>
            </a:lvl5pPr>
            <a:lvl6pPr marL="1361986" indent="0">
              <a:buNone/>
              <a:defRPr sz="1192"/>
            </a:lvl6pPr>
            <a:lvl7pPr marL="1634383" indent="0">
              <a:buNone/>
              <a:defRPr sz="1192"/>
            </a:lvl7pPr>
            <a:lvl8pPr marL="1906781" indent="0">
              <a:buNone/>
              <a:defRPr sz="1192"/>
            </a:lvl8pPr>
            <a:lvl9pPr marL="2179177" indent="0">
              <a:buNone/>
              <a:defRPr sz="1192"/>
            </a:lvl9pPr>
          </a:lstStyle>
          <a:p>
            <a:endParaRPr lang="ko-KR" altLang="en-US"/>
          </a:p>
        </p:txBody>
      </p:sp>
      <p:sp>
        <p:nvSpPr>
          <p:cNvPr id="4" name="텍스트 개체 틀 3">
            <a:extLst>
              <a:ext uri="{FF2B5EF4-FFF2-40B4-BE49-F238E27FC236}">
                <a16:creationId xmlns="" xmlns:a16="http://schemas.microsoft.com/office/drawing/2014/main" id="{DC1E9E1A-364C-BC36-2859-2B1E1F633844}"/>
              </a:ext>
            </a:extLst>
          </p:cNvPr>
          <p:cNvSpPr>
            <a:spLocks noGrp="1"/>
          </p:cNvSpPr>
          <p:nvPr>
            <p:ph type="body" sz="half" idx="2"/>
          </p:nvPr>
        </p:nvSpPr>
        <p:spPr>
          <a:xfrm>
            <a:off x="667130" y="2179320"/>
            <a:ext cx="3123773" cy="4037460"/>
          </a:xfrm>
        </p:spPr>
        <p:txBody>
          <a:bodyPr/>
          <a:lstStyle>
            <a:lvl1pPr marL="0" indent="0">
              <a:buNone/>
              <a:defRPr sz="953"/>
            </a:lvl1pPr>
            <a:lvl2pPr marL="272397" indent="0">
              <a:buNone/>
              <a:defRPr sz="834"/>
            </a:lvl2pPr>
            <a:lvl3pPr marL="544794" indent="0">
              <a:buNone/>
              <a:defRPr sz="715"/>
            </a:lvl3pPr>
            <a:lvl4pPr marL="817191" indent="0">
              <a:buNone/>
              <a:defRPr sz="596"/>
            </a:lvl4pPr>
            <a:lvl5pPr marL="1089590" indent="0">
              <a:buNone/>
              <a:defRPr sz="596"/>
            </a:lvl5pPr>
            <a:lvl6pPr marL="1361986" indent="0">
              <a:buNone/>
              <a:defRPr sz="596"/>
            </a:lvl6pPr>
            <a:lvl7pPr marL="1634383" indent="0">
              <a:buNone/>
              <a:defRPr sz="596"/>
            </a:lvl7pPr>
            <a:lvl8pPr marL="1906781" indent="0">
              <a:buNone/>
              <a:defRPr sz="596"/>
            </a:lvl8pPr>
            <a:lvl9pPr marL="2179177" indent="0">
              <a:buNone/>
              <a:defRPr sz="596"/>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ABE48C64-3823-470F-A721-F9DB0EA5C56B}"/>
              </a:ext>
            </a:extLst>
          </p:cNvPr>
          <p:cNvSpPr>
            <a:spLocks noGrp="1"/>
          </p:cNvSpPr>
          <p:nvPr>
            <p:ph type="dt" sz="half" idx="10"/>
          </p:nvPr>
        </p:nvSpPr>
        <p:spPr/>
        <p:txBody>
          <a:bodyPr/>
          <a:lstStyle/>
          <a:p>
            <a:fld id="{3801E91C-8192-49AE-B30F-918D6F788FD6}" type="datetime1">
              <a:rPr lang="ko-KR" altLang="en-US" smtClean="0"/>
              <a:t>2022-09-20</a:t>
            </a:fld>
            <a:endParaRPr lang="ko-KR" altLang="en-US"/>
          </a:p>
        </p:txBody>
      </p:sp>
      <p:sp>
        <p:nvSpPr>
          <p:cNvPr id="6" name="바닥글 개체 틀 5">
            <a:extLst>
              <a:ext uri="{FF2B5EF4-FFF2-40B4-BE49-F238E27FC236}">
                <a16:creationId xmlns="" xmlns:a16="http://schemas.microsoft.com/office/drawing/2014/main" id="{27C93D59-DF48-8982-07CA-0AB518BB52BE}"/>
              </a:ext>
            </a:extLst>
          </p:cNvPr>
          <p:cNvSpPr>
            <a:spLocks noGrp="1"/>
          </p:cNvSpPr>
          <p:nvPr>
            <p:ph type="ftr" sz="quarter" idx="11"/>
          </p:nvPr>
        </p:nvSpPr>
        <p:spPr/>
        <p:txBody>
          <a:bodyPr/>
          <a:lstStyle/>
          <a:p>
            <a:r>
              <a:rPr lang="en-US" altLang="ko-KR" smtClean="0"/>
              <a:t>Erice 2022, Sep. 18-22, 2022</a:t>
            </a:r>
            <a:endParaRPr lang="ko-KR" altLang="en-US"/>
          </a:p>
        </p:txBody>
      </p:sp>
      <p:sp>
        <p:nvSpPr>
          <p:cNvPr id="7" name="슬라이드 번호 개체 틀 6">
            <a:extLst>
              <a:ext uri="{FF2B5EF4-FFF2-40B4-BE49-F238E27FC236}">
                <a16:creationId xmlns="" xmlns:a16="http://schemas.microsoft.com/office/drawing/2014/main" id="{29DBB7FE-217B-C1FF-8583-EAB7B89E4ABB}"/>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7165416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CCD9CF2-BD62-9240-4844-49B0E5F70A1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B3ADEC1C-DE79-DA0F-B043-65C9CCAE0BBC}"/>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2035CAA-3010-8C72-BF2A-D5E9859B2594}"/>
              </a:ext>
            </a:extLst>
          </p:cNvPr>
          <p:cNvSpPr>
            <a:spLocks noGrp="1"/>
          </p:cNvSpPr>
          <p:nvPr>
            <p:ph type="dt" sz="half" idx="10"/>
          </p:nvPr>
        </p:nvSpPr>
        <p:spPr/>
        <p:txBody>
          <a:bodyPr/>
          <a:lstStyle/>
          <a:p>
            <a:fld id="{B0FB54F2-C1C6-455E-84EC-81E59F160DD1}"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91A33F5E-ED22-4853-545B-1C7DA8DA0E60}"/>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FE5BEFEA-673E-A345-9184-2D52741A46B6}"/>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717337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 xmlns:a16="http://schemas.microsoft.com/office/drawing/2014/main" id="{CFD295D4-3A9C-FC04-83AE-3792785D1192}"/>
              </a:ext>
            </a:extLst>
          </p:cNvPr>
          <p:cNvSpPr>
            <a:spLocks noGrp="1"/>
          </p:cNvSpPr>
          <p:nvPr>
            <p:ph type="title" orient="vert"/>
          </p:nvPr>
        </p:nvSpPr>
        <p:spPr>
          <a:xfrm>
            <a:off x="6931071" y="386762"/>
            <a:ext cx="2088401" cy="6156243"/>
          </a:xfrm>
        </p:spPr>
        <p:txBody>
          <a:bodyPr vert="eaVert"/>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9D35EE8E-532A-AD75-C3D8-3BCCAAD1DCB4}"/>
              </a:ext>
            </a:extLst>
          </p:cNvPr>
          <p:cNvSpPr>
            <a:spLocks noGrp="1"/>
          </p:cNvSpPr>
          <p:nvPr>
            <p:ph type="body" orient="vert" idx="1"/>
          </p:nvPr>
        </p:nvSpPr>
        <p:spPr>
          <a:xfrm>
            <a:off x="665867" y="386762"/>
            <a:ext cx="6144136" cy="6156243"/>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BBE4292-294F-51EA-0F40-963B0864EE77}"/>
              </a:ext>
            </a:extLst>
          </p:cNvPr>
          <p:cNvSpPr>
            <a:spLocks noGrp="1"/>
          </p:cNvSpPr>
          <p:nvPr>
            <p:ph type="dt" sz="half" idx="10"/>
          </p:nvPr>
        </p:nvSpPr>
        <p:spPr/>
        <p:txBody>
          <a:bodyPr/>
          <a:lstStyle/>
          <a:p>
            <a:fld id="{ADEE27E2-92F3-432A-8BA4-3D9DBC2FA588}"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6DB1EE21-05A2-96B7-B69C-9DADEC30BADE}"/>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4638580F-6477-1484-B6C2-F8794005F285}"/>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3271441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2F98506-71E9-9075-9350-51AF1516EABE}"/>
              </a:ext>
            </a:extLst>
          </p:cNvPr>
          <p:cNvSpPr>
            <a:spLocks noGrp="1"/>
          </p:cNvSpPr>
          <p:nvPr>
            <p:ph type="ctrTitle"/>
          </p:nvPr>
        </p:nvSpPr>
        <p:spPr>
          <a:xfrm>
            <a:off x="1210667" y="1188874"/>
            <a:ext cx="7264004" cy="2529087"/>
          </a:xfrm>
        </p:spPr>
        <p:txBody>
          <a:bodyPr anchor="b"/>
          <a:lstStyle>
            <a:lvl1pPr algn="ctr">
              <a:defRPr sz="4766"/>
            </a:lvl1pPr>
          </a:lstStyle>
          <a:p>
            <a:r>
              <a:rPr lang="ko-KR" altLang="en-US"/>
              <a:t>마스터 제목 스타일 편집</a:t>
            </a:r>
          </a:p>
        </p:txBody>
      </p:sp>
      <p:sp>
        <p:nvSpPr>
          <p:cNvPr id="3" name="부제목 2">
            <a:extLst>
              <a:ext uri="{FF2B5EF4-FFF2-40B4-BE49-F238E27FC236}">
                <a16:creationId xmlns="" xmlns:a16="http://schemas.microsoft.com/office/drawing/2014/main" id="{78C68432-C67F-C0EA-9938-E2096308C4EE}"/>
              </a:ext>
            </a:extLst>
          </p:cNvPr>
          <p:cNvSpPr>
            <a:spLocks noGrp="1"/>
          </p:cNvSpPr>
          <p:nvPr>
            <p:ph type="subTitle" idx="1"/>
          </p:nvPr>
        </p:nvSpPr>
        <p:spPr>
          <a:xfrm>
            <a:off x="1210667" y="3815492"/>
            <a:ext cx="7264004" cy="1753881"/>
          </a:xfrm>
        </p:spPr>
        <p:txBody>
          <a:bodyPr/>
          <a:lstStyle>
            <a:lvl1pPr marL="0" indent="0" algn="ctr">
              <a:buNone/>
              <a:defRPr sz="1907"/>
            </a:lvl1pPr>
            <a:lvl2pPr marL="363200" indent="0" algn="ctr">
              <a:buNone/>
              <a:defRPr sz="1589"/>
            </a:lvl2pPr>
            <a:lvl3pPr marL="726399" indent="0" algn="ctr">
              <a:buNone/>
              <a:defRPr sz="1430"/>
            </a:lvl3pPr>
            <a:lvl4pPr marL="1089599" indent="0" algn="ctr">
              <a:buNone/>
              <a:defRPr sz="1271"/>
            </a:lvl4pPr>
            <a:lvl5pPr marL="1452799" indent="0" algn="ctr">
              <a:buNone/>
              <a:defRPr sz="1271"/>
            </a:lvl5pPr>
            <a:lvl6pPr marL="1815998" indent="0" algn="ctr">
              <a:buNone/>
              <a:defRPr sz="1271"/>
            </a:lvl6pPr>
            <a:lvl7pPr marL="2179198" indent="0" algn="ctr">
              <a:buNone/>
              <a:defRPr sz="1271"/>
            </a:lvl7pPr>
            <a:lvl8pPr marL="2542398" indent="0" algn="ctr">
              <a:buNone/>
              <a:defRPr sz="1271"/>
            </a:lvl8pPr>
            <a:lvl9pPr marL="2905597" indent="0" algn="ctr">
              <a:buNone/>
              <a:defRPr sz="1271"/>
            </a:lvl9pPr>
          </a:lstStyle>
          <a:p>
            <a:r>
              <a:rPr lang="ko-KR" altLang="en-US"/>
              <a:t>클릭하여 마스터 부제목 스타일 편집</a:t>
            </a:r>
          </a:p>
        </p:txBody>
      </p:sp>
      <p:sp>
        <p:nvSpPr>
          <p:cNvPr id="4" name="날짜 개체 틀 3">
            <a:extLst>
              <a:ext uri="{FF2B5EF4-FFF2-40B4-BE49-F238E27FC236}">
                <a16:creationId xmlns="" xmlns:a16="http://schemas.microsoft.com/office/drawing/2014/main" id="{4AB99035-5858-12B1-D7E9-3BA577ECE9EF}"/>
              </a:ext>
            </a:extLst>
          </p:cNvPr>
          <p:cNvSpPr>
            <a:spLocks noGrp="1"/>
          </p:cNvSpPr>
          <p:nvPr>
            <p:ph type="dt" sz="half" idx="10"/>
          </p:nvPr>
        </p:nvSpPr>
        <p:spPr/>
        <p:txBody>
          <a:bodyPr/>
          <a:lstStyle/>
          <a:p>
            <a:fld id="{67C1E658-28F3-46A8-8C25-F885C03F726D}"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CD6E06AF-82D0-185E-BF3C-A1B96C277F36}"/>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74289048-EA1F-C744-ED8E-9B4979EC5EDC}"/>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3898378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F558733-C0D9-3F38-E848-59BC467174C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3476AC0B-A34D-7D05-43E2-C07235D919A1}"/>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C079B9A3-A905-A05D-3248-EDB040F9CFBE}"/>
              </a:ext>
            </a:extLst>
          </p:cNvPr>
          <p:cNvSpPr>
            <a:spLocks noGrp="1"/>
          </p:cNvSpPr>
          <p:nvPr>
            <p:ph type="dt" sz="half" idx="10"/>
          </p:nvPr>
        </p:nvSpPr>
        <p:spPr/>
        <p:txBody>
          <a:bodyPr/>
          <a:lstStyle/>
          <a:p>
            <a:fld id="{89D0C04D-E70C-4750-8568-A8492D3F01E8}"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59D1D272-EC84-91D3-2064-6824D6587A42}"/>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A5093FD6-5CFF-213C-B752-72B9C49AAA63}"/>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962608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16070494-372A-5338-D44A-4604E993A8D7}"/>
              </a:ext>
            </a:extLst>
          </p:cNvPr>
          <p:cNvSpPr>
            <a:spLocks noGrp="1"/>
          </p:cNvSpPr>
          <p:nvPr>
            <p:ph type="title"/>
          </p:nvPr>
        </p:nvSpPr>
        <p:spPr>
          <a:xfrm>
            <a:off x="660823" y="1811056"/>
            <a:ext cx="8353604" cy="3021788"/>
          </a:xfrm>
        </p:spPr>
        <p:txBody>
          <a:bodyPr anchor="b"/>
          <a:lstStyle>
            <a:lvl1pPr>
              <a:defRPr sz="4766"/>
            </a:lvl1pPr>
          </a:lstStyle>
          <a:p>
            <a:r>
              <a:rPr lang="ko-KR" altLang="en-US"/>
              <a:t>마스터 제목 스타일 편집</a:t>
            </a:r>
          </a:p>
        </p:txBody>
      </p:sp>
      <p:sp>
        <p:nvSpPr>
          <p:cNvPr id="3" name="텍스트 개체 틀 2">
            <a:extLst>
              <a:ext uri="{FF2B5EF4-FFF2-40B4-BE49-F238E27FC236}">
                <a16:creationId xmlns="" xmlns:a16="http://schemas.microsoft.com/office/drawing/2014/main" id="{9DDBB525-E18B-45E6-A60B-26745E657FEF}"/>
              </a:ext>
            </a:extLst>
          </p:cNvPr>
          <p:cNvSpPr>
            <a:spLocks noGrp="1"/>
          </p:cNvSpPr>
          <p:nvPr>
            <p:ph type="body" idx="1"/>
          </p:nvPr>
        </p:nvSpPr>
        <p:spPr>
          <a:xfrm>
            <a:off x="660823" y="4861432"/>
            <a:ext cx="8353604" cy="1589087"/>
          </a:xfrm>
        </p:spPr>
        <p:txBody>
          <a:bodyPr/>
          <a:lstStyle>
            <a:lvl1pPr marL="0" indent="0">
              <a:buNone/>
              <a:defRPr sz="1907">
                <a:solidFill>
                  <a:schemeClr val="tx1">
                    <a:tint val="75000"/>
                  </a:schemeClr>
                </a:solidFill>
              </a:defRPr>
            </a:lvl1pPr>
            <a:lvl2pPr marL="363200" indent="0">
              <a:buNone/>
              <a:defRPr sz="1589">
                <a:solidFill>
                  <a:schemeClr val="tx1">
                    <a:tint val="75000"/>
                  </a:schemeClr>
                </a:solidFill>
              </a:defRPr>
            </a:lvl2pPr>
            <a:lvl3pPr marL="726399" indent="0">
              <a:buNone/>
              <a:defRPr sz="1430">
                <a:solidFill>
                  <a:schemeClr val="tx1">
                    <a:tint val="75000"/>
                  </a:schemeClr>
                </a:solidFill>
              </a:defRPr>
            </a:lvl3pPr>
            <a:lvl4pPr marL="1089599" indent="0">
              <a:buNone/>
              <a:defRPr sz="1271">
                <a:solidFill>
                  <a:schemeClr val="tx1">
                    <a:tint val="75000"/>
                  </a:schemeClr>
                </a:solidFill>
              </a:defRPr>
            </a:lvl4pPr>
            <a:lvl5pPr marL="1452799" indent="0">
              <a:buNone/>
              <a:defRPr sz="1271">
                <a:solidFill>
                  <a:schemeClr val="tx1">
                    <a:tint val="75000"/>
                  </a:schemeClr>
                </a:solidFill>
              </a:defRPr>
            </a:lvl5pPr>
            <a:lvl6pPr marL="1815998" indent="0">
              <a:buNone/>
              <a:defRPr sz="1271">
                <a:solidFill>
                  <a:schemeClr val="tx1">
                    <a:tint val="75000"/>
                  </a:schemeClr>
                </a:solidFill>
              </a:defRPr>
            </a:lvl6pPr>
            <a:lvl7pPr marL="2179198" indent="0">
              <a:buNone/>
              <a:defRPr sz="1271">
                <a:solidFill>
                  <a:schemeClr val="tx1">
                    <a:tint val="75000"/>
                  </a:schemeClr>
                </a:solidFill>
              </a:defRPr>
            </a:lvl7pPr>
            <a:lvl8pPr marL="2542398" indent="0">
              <a:buNone/>
              <a:defRPr sz="1271">
                <a:solidFill>
                  <a:schemeClr val="tx1">
                    <a:tint val="75000"/>
                  </a:schemeClr>
                </a:solidFill>
              </a:defRPr>
            </a:lvl8pPr>
            <a:lvl9pPr marL="2905597" indent="0">
              <a:buNone/>
              <a:defRPr sz="1271">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 xmlns:a16="http://schemas.microsoft.com/office/drawing/2014/main" id="{1178AC13-8DF6-CB54-5A64-0F5ECA8D0410}"/>
              </a:ext>
            </a:extLst>
          </p:cNvPr>
          <p:cNvSpPr>
            <a:spLocks noGrp="1"/>
          </p:cNvSpPr>
          <p:nvPr>
            <p:ph type="dt" sz="half" idx="10"/>
          </p:nvPr>
        </p:nvSpPr>
        <p:spPr/>
        <p:txBody>
          <a:bodyPr/>
          <a:lstStyle/>
          <a:p>
            <a:fld id="{3D12EF64-F984-48E1-A5E2-26C75EF33162}"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B4372915-885B-B741-E252-276408A43C2C}"/>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CA20F46A-7623-B2C7-3E11-D51AD0BDD17F}"/>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1116213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B549343F-8E70-8E67-2EA5-454FF5A5BFCB}"/>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78F13486-6B79-AEFF-1637-D5FCFD4EBC40}"/>
              </a:ext>
            </a:extLst>
          </p:cNvPr>
          <p:cNvSpPr>
            <a:spLocks noGrp="1"/>
          </p:cNvSpPr>
          <p:nvPr>
            <p:ph sz="half" idx="1"/>
          </p:nvPr>
        </p:nvSpPr>
        <p:spPr>
          <a:xfrm>
            <a:off x="665867" y="1933810"/>
            <a:ext cx="4116269" cy="4609195"/>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 xmlns:a16="http://schemas.microsoft.com/office/drawing/2014/main" id="{098BD6BE-C886-0D41-9919-7DFD419A1264}"/>
              </a:ext>
            </a:extLst>
          </p:cNvPr>
          <p:cNvSpPr>
            <a:spLocks noGrp="1"/>
          </p:cNvSpPr>
          <p:nvPr>
            <p:ph sz="half" idx="2"/>
          </p:nvPr>
        </p:nvSpPr>
        <p:spPr>
          <a:xfrm>
            <a:off x="4903202" y="1933810"/>
            <a:ext cx="4116269" cy="4609195"/>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 xmlns:a16="http://schemas.microsoft.com/office/drawing/2014/main" id="{03A92A92-D825-237C-E173-C1D86A0F5755}"/>
              </a:ext>
            </a:extLst>
          </p:cNvPr>
          <p:cNvSpPr>
            <a:spLocks noGrp="1"/>
          </p:cNvSpPr>
          <p:nvPr>
            <p:ph type="dt" sz="half" idx="10"/>
          </p:nvPr>
        </p:nvSpPr>
        <p:spPr/>
        <p:txBody>
          <a:bodyPr/>
          <a:lstStyle/>
          <a:p>
            <a:fld id="{9647EC43-10CC-4070-805A-36E5531C8FD9}" type="datetime1">
              <a:rPr lang="ko-KR" altLang="en-US" smtClean="0"/>
              <a:t>2022-09-20</a:t>
            </a:fld>
            <a:endParaRPr lang="ko-KR" altLang="en-US"/>
          </a:p>
        </p:txBody>
      </p:sp>
      <p:sp>
        <p:nvSpPr>
          <p:cNvPr id="6" name="바닥글 개체 틀 5">
            <a:extLst>
              <a:ext uri="{FF2B5EF4-FFF2-40B4-BE49-F238E27FC236}">
                <a16:creationId xmlns="" xmlns:a16="http://schemas.microsoft.com/office/drawing/2014/main" id="{1FD3B22C-E23F-EC87-AD42-E77532ADD191}"/>
              </a:ext>
            </a:extLst>
          </p:cNvPr>
          <p:cNvSpPr>
            <a:spLocks noGrp="1"/>
          </p:cNvSpPr>
          <p:nvPr>
            <p:ph type="ftr" sz="quarter" idx="11"/>
          </p:nvPr>
        </p:nvSpPr>
        <p:spPr/>
        <p:txBody>
          <a:bodyPr/>
          <a:lstStyle/>
          <a:p>
            <a:r>
              <a:rPr lang="en-US" altLang="ko-KR" smtClean="0"/>
              <a:t>Erice 2022, Sep. 18-22, 2022</a:t>
            </a:r>
            <a:endParaRPr lang="ko-KR" altLang="en-US"/>
          </a:p>
        </p:txBody>
      </p:sp>
      <p:sp>
        <p:nvSpPr>
          <p:cNvPr id="7" name="슬라이드 번호 개체 틀 6">
            <a:extLst>
              <a:ext uri="{FF2B5EF4-FFF2-40B4-BE49-F238E27FC236}">
                <a16:creationId xmlns="" xmlns:a16="http://schemas.microsoft.com/office/drawing/2014/main" id="{077BCF43-3202-2CD6-0A2C-343FDAF2A19D}"/>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1355360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871DE64-E08C-8C4F-A248-F24A294CFFF9}"/>
              </a:ext>
            </a:extLst>
          </p:cNvPr>
          <p:cNvSpPr>
            <a:spLocks noGrp="1"/>
          </p:cNvSpPr>
          <p:nvPr>
            <p:ph type="title"/>
          </p:nvPr>
        </p:nvSpPr>
        <p:spPr>
          <a:xfrm>
            <a:off x="667129" y="386763"/>
            <a:ext cx="8353604" cy="1404115"/>
          </a:xfrm>
        </p:spPr>
        <p:txBody>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3569CEF5-8148-0269-CF1E-27ADD5F2176C}"/>
              </a:ext>
            </a:extLst>
          </p:cNvPr>
          <p:cNvSpPr>
            <a:spLocks noGrp="1"/>
          </p:cNvSpPr>
          <p:nvPr>
            <p:ph type="body" idx="1"/>
          </p:nvPr>
        </p:nvSpPr>
        <p:spPr>
          <a:xfrm>
            <a:off x="667129" y="1780788"/>
            <a:ext cx="4097352" cy="872736"/>
          </a:xfrm>
        </p:spPr>
        <p:txBody>
          <a:bodyPr anchor="b"/>
          <a:lstStyle>
            <a:lvl1pPr marL="0" indent="0">
              <a:buNone/>
              <a:defRPr sz="1907" b="1"/>
            </a:lvl1pPr>
            <a:lvl2pPr marL="363200" indent="0">
              <a:buNone/>
              <a:defRPr sz="1589" b="1"/>
            </a:lvl2pPr>
            <a:lvl3pPr marL="726399" indent="0">
              <a:buNone/>
              <a:defRPr sz="1430" b="1"/>
            </a:lvl3pPr>
            <a:lvl4pPr marL="1089599" indent="0">
              <a:buNone/>
              <a:defRPr sz="1271" b="1"/>
            </a:lvl4pPr>
            <a:lvl5pPr marL="1452799" indent="0">
              <a:buNone/>
              <a:defRPr sz="1271" b="1"/>
            </a:lvl5pPr>
            <a:lvl6pPr marL="1815998" indent="0">
              <a:buNone/>
              <a:defRPr sz="1271" b="1"/>
            </a:lvl6pPr>
            <a:lvl7pPr marL="2179198" indent="0">
              <a:buNone/>
              <a:defRPr sz="1271" b="1"/>
            </a:lvl7pPr>
            <a:lvl8pPr marL="2542398" indent="0">
              <a:buNone/>
              <a:defRPr sz="1271" b="1"/>
            </a:lvl8pPr>
            <a:lvl9pPr marL="2905597" indent="0">
              <a:buNone/>
              <a:defRPr sz="1271" b="1"/>
            </a:lvl9pPr>
          </a:lstStyle>
          <a:p>
            <a:pPr lvl="0"/>
            <a:r>
              <a:rPr lang="ko-KR" altLang="en-US"/>
              <a:t>마스터 텍스트 스타일을 편집하려면 클릭</a:t>
            </a:r>
          </a:p>
        </p:txBody>
      </p:sp>
      <p:sp>
        <p:nvSpPr>
          <p:cNvPr id="4" name="내용 개체 틀 3">
            <a:extLst>
              <a:ext uri="{FF2B5EF4-FFF2-40B4-BE49-F238E27FC236}">
                <a16:creationId xmlns="" xmlns:a16="http://schemas.microsoft.com/office/drawing/2014/main" id="{348EEEAF-59BB-FA97-6A34-A3B7AE6F5EC7}"/>
              </a:ext>
            </a:extLst>
          </p:cNvPr>
          <p:cNvSpPr>
            <a:spLocks noGrp="1"/>
          </p:cNvSpPr>
          <p:nvPr>
            <p:ph sz="half" idx="2"/>
          </p:nvPr>
        </p:nvSpPr>
        <p:spPr>
          <a:xfrm>
            <a:off x="667129" y="2653524"/>
            <a:ext cx="4097352" cy="390293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 xmlns:a16="http://schemas.microsoft.com/office/drawing/2014/main" id="{7C972CE0-3F8E-7EF1-BAC3-48BFC72E40C2}"/>
              </a:ext>
            </a:extLst>
          </p:cNvPr>
          <p:cNvSpPr>
            <a:spLocks noGrp="1"/>
          </p:cNvSpPr>
          <p:nvPr>
            <p:ph type="body" sz="quarter" idx="3"/>
          </p:nvPr>
        </p:nvSpPr>
        <p:spPr>
          <a:xfrm>
            <a:off x="4903202" y="1780788"/>
            <a:ext cx="4117530" cy="872736"/>
          </a:xfrm>
        </p:spPr>
        <p:txBody>
          <a:bodyPr anchor="b"/>
          <a:lstStyle>
            <a:lvl1pPr marL="0" indent="0">
              <a:buNone/>
              <a:defRPr sz="1907" b="1"/>
            </a:lvl1pPr>
            <a:lvl2pPr marL="363200" indent="0">
              <a:buNone/>
              <a:defRPr sz="1589" b="1"/>
            </a:lvl2pPr>
            <a:lvl3pPr marL="726399" indent="0">
              <a:buNone/>
              <a:defRPr sz="1430" b="1"/>
            </a:lvl3pPr>
            <a:lvl4pPr marL="1089599" indent="0">
              <a:buNone/>
              <a:defRPr sz="1271" b="1"/>
            </a:lvl4pPr>
            <a:lvl5pPr marL="1452799" indent="0">
              <a:buNone/>
              <a:defRPr sz="1271" b="1"/>
            </a:lvl5pPr>
            <a:lvl6pPr marL="1815998" indent="0">
              <a:buNone/>
              <a:defRPr sz="1271" b="1"/>
            </a:lvl6pPr>
            <a:lvl7pPr marL="2179198" indent="0">
              <a:buNone/>
              <a:defRPr sz="1271" b="1"/>
            </a:lvl7pPr>
            <a:lvl8pPr marL="2542398" indent="0">
              <a:buNone/>
              <a:defRPr sz="1271" b="1"/>
            </a:lvl8pPr>
            <a:lvl9pPr marL="2905597" indent="0">
              <a:buNone/>
              <a:defRPr sz="1271" b="1"/>
            </a:lvl9pPr>
          </a:lstStyle>
          <a:p>
            <a:pPr lvl="0"/>
            <a:r>
              <a:rPr lang="ko-KR" altLang="en-US"/>
              <a:t>마스터 텍스트 스타일을 편집하려면 클릭</a:t>
            </a:r>
          </a:p>
        </p:txBody>
      </p:sp>
      <p:sp>
        <p:nvSpPr>
          <p:cNvPr id="6" name="내용 개체 틀 5">
            <a:extLst>
              <a:ext uri="{FF2B5EF4-FFF2-40B4-BE49-F238E27FC236}">
                <a16:creationId xmlns="" xmlns:a16="http://schemas.microsoft.com/office/drawing/2014/main" id="{A910EBF7-F36D-D59A-2414-A723F28542C0}"/>
              </a:ext>
            </a:extLst>
          </p:cNvPr>
          <p:cNvSpPr>
            <a:spLocks noGrp="1"/>
          </p:cNvSpPr>
          <p:nvPr>
            <p:ph sz="quarter" idx="4"/>
          </p:nvPr>
        </p:nvSpPr>
        <p:spPr>
          <a:xfrm>
            <a:off x="4903202" y="2653524"/>
            <a:ext cx="4117530" cy="390293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 xmlns:a16="http://schemas.microsoft.com/office/drawing/2014/main" id="{9079867B-7E0E-9B48-F901-CD4B2A5D727C}"/>
              </a:ext>
            </a:extLst>
          </p:cNvPr>
          <p:cNvSpPr>
            <a:spLocks noGrp="1"/>
          </p:cNvSpPr>
          <p:nvPr>
            <p:ph type="dt" sz="half" idx="10"/>
          </p:nvPr>
        </p:nvSpPr>
        <p:spPr/>
        <p:txBody>
          <a:bodyPr/>
          <a:lstStyle/>
          <a:p>
            <a:fld id="{D12AF28F-CCF9-423B-ABF7-6F85F94175C2}" type="datetime1">
              <a:rPr lang="ko-KR" altLang="en-US" smtClean="0"/>
              <a:t>2022-09-20</a:t>
            </a:fld>
            <a:endParaRPr lang="ko-KR" altLang="en-US"/>
          </a:p>
        </p:txBody>
      </p:sp>
      <p:sp>
        <p:nvSpPr>
          <p:cNvPr id="8" name="바닥글 개체 틀 7">
            <a:extLst>
              <a:ext uri="{FF2B5EF4-FFF2-40B4-BE49-F238E27FC236}">
                <a16:creationId xmlns="" xmlns:a16="http://schemas.microsoft.com/office/drawing/2014/main" id="{D1FAA50E-7A6B-A70B-E9D2-79766142A487}"/>
              </a:ext>
            </a:extLst>
          </p:cNvPr>
          <p:cNvSpPr>
            <a:spLocks noGrp="1"/>
          </p:cNvSpPr>
          <p:nvPr>
            <p:ph type="ftr" sz="quarter" idx="11"/>
          </p:nvPr>
        </p:nvSpPr>
        <p:spPr/>
        <p:txBody>
          <a:bodyPr/>
          <a:lstStyle/>
          <a:p>
            <a:r>
              <a:rPr lang="en-US" altLang="ko-KR" smtClean="0"/>
              <a:t>Erice 2022, Sep. 18-22, 2022</a:t>
            </a:r>
            <a:endParaRPr lang="ko-KR" altLang="en-US"/>
          </a:p>
        </p:txBody>
      </p:sp>
      <p:sp>
        <p:nvSpPr>
          <p:cNvPr id="9" name="슬라이드 번호 개체 틀 8">
            <a:extLst>
              <a:ext uri="{FF2B5EF4-FFF2-40B4-BE49-F238E27FC236}">
                <a16:creationId xmlns="" xmlns:a16="http://schemas.microsoft.com/office/drawing/2014/main" id="{310E8995-671D-D212-1052-CB7DC9F213B9}"/>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34421125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5F68D0BB-A16E-A445-D7B0-519E07A74B89}"/>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 xmlns:a16="http://schemas.microsoft.com/office/drawing/2014/main" id="{4B5E8C25-11AA-82FB-6D98-62F89CE446F4}"/>
              </a:ext>
            </a:extLst>
          </p:cNvPr>
          <p:cNvSpPr>
            <a:spLocks noGrp="1"/>
          </p:cNvSpPr>
          <p:nvPr>
            <p:ph type="dt" sz="half" idx="10"/>
          </p:nvPr>
        </p:nvSpPr>
        <p:spPr/>
        <p:txBody>
          <a:bodyPr/>
          <a:lstStyle/>
          <a:p>
            <a:fld id="{BBD145A6-450A-4CF2-8746-82C2CE673609}" type="datetime1">
              <a:rPr lang="ko-KR" altLang="en-US" smtClean="0"/>
              <a:t>2022-09-20</a:t>
            </a:fld>
            <a:endParaRPr lang="ko-KR" altLang="en-US"/>
          </a:p>
        </p:txBody>
      </p:sp>
      <p:sp>
        <p:nvSpPr>
          <p:cNvPr id="4" name="바닥글 개체 틀 3">
            <a:extLst>
              <a:ext uri="{FF2B5EF4-FFF2-40B4-BE49-F238E27FC236}">
                <a16:creationId xmlns="" xmlns:a16="http://schemas.microsoft.com/office/drawing/2014/main" id="{1F263B08-22BE-21E2-50DC-D7515DA88BFF}"/>
              </a:ext>
            </a:extLst>
          </p:cNvPr>
          <p:cNvSpPr>
            <a:spLocks noGrp="1"/>
          </p:cNvSpPr>
          <p:nvPr>
            <p:ph type="ftr" sz="quarter" idx="11"/>
          </p:nvPr>
        </p:nvSpPr>
        <p:spPr/>
        <p:txBody>
          <a:bodyPr/>
          <a:lstStyle/>
          <a:p>
            <a:r>
              <a:rPr lang="en-US" altLang="ko-KR" smtClean="0"/>
              <a:t>Erice 2022, Sep. 18-22, 2022</a:t>
            </a:r>
            <a:endParaRPr lang="ko-KR" altLang="en-US"/>
          </a:p>
        </p:txBody>
      </p:sp>
      <p:sp>
        <p:nvSpPr>
          <p:cNvPr id="5" name="슬라이드 번호 개체 틀 4">
            <a:extLst>
              <a:ext uri="{FF2B5EF4-FFF2-40B4-BE49-F238E27FC236}">
                <a16:creationId xmlns="" xmlns:a16="http://schemas.microsoft.com/office/drawing/2014/main" id="{BC1A9704-036C-2212-2872-340D022C7AB1}"/>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380918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898395" y="5085080"/>
            <a:ext cx="5811203" cy="600322"/>
          </a:xfrm>
        </p:spPr>
        <p:txBody>
          <a:bodyPr anchor="b"/>
          <a:lstStyle>
            <a:lvl1pPr algn="l">
              <a:defRPr sz="2100" b="1"/>
            </a:lvl1pPr>
          </a:lstStyle>
          <a:p>
            <a:r>
              <a:rPr lang="ko-KR" altLang="en-US"/>
              <a:t>마스터 제목 스타일 편집</a:t>
            </a:r>
          </a:p>
        </p:txBody>
      </p:sp>
      <p:sp>
        <p:nvSpPr>
          <p:cNvPr id="3" name="그림 개체 틀 2"/>
          <p:cNvSpPr>
            <a:spLocks noGrp="1"/>
          </p:cNvSpPr>
          <p:nvPr>
            <p:ph type="pic" idx="1"/>
          </p:nvPr>
        </p:nvSpPr>
        <p:spPr>
          <a:xfrm>
            <a:off x="1898395" y="649088"/>
            <a:ext cx="5811203" cy="4358640"/>
          </a:xfrm>
        </p:spPr>
        <p:txBody>
          <a:bodyPr/>
          <a:lstStyle>
            <a:lvl1pPr marL="0" indent="0">
              <a:buNone/>
              <a:defRPr sz="3400"/>
            </a:lvl1pPr>
            <a:lvl2pPr marL="483710" indent="0">
              <a:buNone/>
              <a:defRPr sz="3000"/>
            </a:lvl2pPr>
            <a:lvl3pPr marL="967416" indent="0">
              <a:buNone/>
              <a:defRPr sz="2500"/>
            </a:lvl3pPr>
            <a:lvl4pPr marL="1451126" indent="0">
              <a:buNone/>
              <a:defRPr sz="2100"/>
            </a:lvl4pPr>
            <a:lvl5pPr marL="1934833" indent="0">
              <a:buNone/>
              <a:defRPr sz="2100"/>
            </a:lvl5pPr>
            <a:lvl6pPr marL="2418543" indent="0">
              <a:buNone/>
              <a:defRPr sz="2100"/>
            </a:lvl6pPr>
            <a:lvl7pPr marL="2902250" indent="0">
              <a:buNone/>
              <a:defRPr sz="2100"/>
            </a:lvl7pPr>
            <a:lvl8pPr marL="3385961" indent="0">
              <a:buNone/>
              <a:defRPr sz="2100"/>
            </a:lvl8pPr>
            <a:lvl9pPr marL="3869671" indent="0">
              <a:buNone/>
              <a:defRPr sz="2100"/>
            </a:lvl9pPr>
          </a:lstStyle>
          <a:p>
            <a:endParaRPr lang="ko-KR" altLang="en-US"/>
          </a:p>
        </p:txBody>
      </p:sp>
      <p:sp>
        <p:nvSpPr>
          <p:cNvPr id="4" name="텍스트 개체 틀 3"/>
          <p:cNvSpPr>
            <a:spLocks noGrp="1"/>
          </p:cNvSpPr>
          <p:nvPr>
            <p:ph type="body" sz="half" idx="2"/>
          </p:nvPr>
        </p:nvSpPr>
        <p:spPr>
          <a:xfrm>
            <a:off x="1898395" y="5685402"/>
            <a:ext cx="5811203" cy="852558"/>
          </a:xfrm>
        </p:spPr>
        <p:txBody>
          <a:bodyPr/>
          <a:lstStyle>
            <a:lvl1pPr marL="0" indent="0">
              <a:buNone/>
              <a:defRPr sz="1500"/>
            </a:lvl1pPr>
            <a:lvl2pPr marL="483710" indent="0">
              <a:buNone/>
              <a:defRPr sz="1300"/>
            </a:lvl2pPr>
            <a:lvl3pPr marL="967416" indent="0">
              <a:buNone/>
              <a:defRPr sz="1100"/>
            </a:lvl3pPr>
            <a:lvl4pPr marL="1451126" indent="0">
              <a:buNone/>
              <a:defRPr sz="1000"/>
            </a:lvl4pPr>
            <a:lvl5pPr marL="1934833" indent="0">
              <a:buNone/>
              <a:defRPr sz="1000"/>
            </a:lvl5pPr>
            <a:lvl6pPr marL="2418543" indent="0">
              <a:buNone/>
              <a:defRPr sz="1000"/>
            </a:lvl6pPr>
            <a:lvl7pPr marL="2902250" indent="0">
              <a:buNone/>
              <a:defRPr sz="1000"/>
            </a:lvl7pPr>
            <a:lvl8pPr marL="3385961" indent="0">
              <a:buNone/>
              <a:defRPr sz="1000"/>
            </a:lvl8pPr>
            <a:lvl9pPr marL="3869671"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470E675-EC47-4E59-9E1A-9A82798D2829}"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601774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 xmlns:a16="http://schemas.microsoft.com/office/drawing/2014/main" id="{EA84BDF3-9B5D-20A3-1F94-E3F5C242DDD4}"/>
              </a:ext>
            </a:extLst>
          </p:cNvPr>
          <p:cNvSpPr>
            <a:spLocks noGrp="1"/>
          </p:cNvSpPr>
          <p:nvPr>
            <p:ph type="dt" sz="half" idx="10"/>
          </p:nvPr>
        </p:nvSpPr>
        <p:spPr/>
        <p:txBody>
          <a:bodyPr/>
          <a:lstStyle/>
          <a:p>
            <a:fld id="{6FC20C46-0DAB-4E4D-94B3-3BF9575CBBD7}" type="datetime1">
              <a:rPr lang="ko-KR" altLang="en-US" smtClean="0"/>
              <a:t>2022-09-20</a:t>
            </a:fld>
            <a:endParaRPr lang="ko-KR" altLang="en-US"/>
          </a:p>
        </p:txBody>
      </p:sp>
      <p:sp>
        <p:nvSpPr>
          <p:cNvPr id="3" name="바닥글 개체 틀 2">
            <a:extLst>
              <a:ext uri="{FF2B5EF4-FFF2-40B4-BE49-F238E27FC236}">
                <a16:creationId xmlns="" xmlns:a16="http://schemas.microsoft.com/office/drawing/2014/main" id="{A2863B03-334E-DC10-3AFB-B08D7B86ECDA}"/>
              </a:ext>
            </a:extLst>
          </p:cNvPr>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a:extLst>
              <a:ext uri="{FF2B5EF4-FFF2-40B4-BE49-F238E27FC236}">
                <a16:creationId xmlns="" xmlns:a16="http://schemas.microsoft.com/office/drawing/2014/main" id="{E1C10CD7-4DB8-DC0C-96F0-E715B84CB9D9}"/>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642807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8B16E75-438F-B904-88F8-3A386E62DDE3}"/>
              </a:ext>
            </a:extLst>
          </p:cNvPr>
          <p:cNvSpPr>
            <a:spLocks noGrp="1"/>
          </p:cNvSpPr>
          <p:nvPr>
            <p:ph type="title"/>
          </p:nvPr>
        </p:nvSpPr>
        <p:spPr>
          <a:xfrm>
            <a:off x="667129" y="484293"/>
            <a:ext cx="3123773" cy="1695027"/>
          </a:xfrm>
        </p:spPr>
        <p:txBody>
          <a:bodyPr anchor="b"/>
          <a:lstStyle>
            <a:lvl1pPr>
              <a:defRPr sz="2542"/>
            </a:lvl1pPr>
          </a:lstStyle>
          <a:p>
            <a:r>
              <a:rPr lang="ko-KR" altLang="en-US"/>
              <a:t>마스터 제목 스타일 편집</a:t>
            </a:r>
          </a:p>
        </p:txBody>
      </p:sp>
      <p:sp>
        <p:nvSpPr>
          <p:cNvPr id="3" name="내용 개체 틀 2">
            <a:extLst>
              <a:ext uri="{FF2B5EF4-FFF2-40B4-BE49-F238E27FC236}">
                <a16:creationId xmlns="" xmlns:a16="http://schemas.microsoft.com/office/drawing/2014/main" id="{A616AABF-DB75-C400-90AA-2025552074B9}"/>
              </a:ext>
            </a:extLst>
          </p:cNvPr>
          <p:cNvSpPr>
            <a:spLocks noGrp="1"/>
          </p:cNvSpPr>
          <p:nvPr>
            <p:ph idx="1"/>
          </p:nvPr>
        </p:nvSpPr>
        <p:spPr>
          <a:xfrm>
            <a:off x="4117530" y="1045940"/>
            <a:ext cx="4903202" cy="5162432"/>
          </a:xfrm>
        </p:spPr>
        <p:txBody>
          <a:bodyPr/>
          <a:lstStyle>
            <a:lvl1pPr>
              <a:defRPr sz="2542"/>
            </a:lvl1pPr>
            <a:lvl2pPr>
              <a:defRPr sz="2224"/>
            </a:lvl2pPr>
            <a:lvl3pPr>
              <a:defRPr sz="1907"/>
            </a:lvl3pPr>
            <a:lvl4pPr>
              <a:defRPr sz="1589"/>
            </a:lvl4pPr>
            <a:lvl5pPr>
              <a:defRPr sz="1589"/>
            </a:lvl5pPr>
            <a:lvl6pPr>
              <a:defRPr sz="1589"/>
            </a:lvl6pPr>
            <a:lvl7pPr>
              <a:defRPr sz="1589"/>
            </a:lvl7pPr>
            <a:lvl8pPr>
              <a:defRPr sz="1589"/>
            </a:lvl8pPr>
            <a:lvl9pPr>
              <a:defRPr sz="1589"/>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 xmlns:a16="http://schemas.microsoft.com/office/drawing/2014/main" id="{EDA2D28A-1215-363F-9886-DD978BF8B5CB}"/>
              </a:ext>
            </a:extLst>
          </p:cNvPr>
          <p:cNvSpPr>
            <a:spLocks noGrp="1"/>
          </p:cNvSpPr>
          <p:nvPr>
            <p:ph type="body" sz="half" idx="2"/>
          </p:nvPr>
        </p:nvSpPr>
        <p:spPr>
          <a:xfrm>
            <a:off x="667129" y="2179320"/>
            <a:ext cx="3123773" cy="4037460"/>
          </a:xfrm>
        </p:spPr>
        <p:txBody>
          <a:bodyPr/>
          <a:lstStyle>
            <a:lvl1pPr marL="0" indent="0">
              <a:buNone/>
              <a:defRPr sz="1271"/>
            </a:lvl1pPr>
            <a:lvl2pPr marL="363200" indent="0">
              <a:buNone/>
              <a:defRPr sz="1112"/>
            </a:lvl2pPr>
            <a:lvl3pPr marL="726399" indent="0">
              <a:buNone/>
              <a:defRPr sz="953"/>
            </a:lvl3pPr>
            <a:lvl4pPr marL="1089599" indent="0">
              <a:buNone/>
              <a:defRPr sz="794"/>
            </a:lvl4pPr>
            <a:lvl5pPr marL="1452799" indent="0">
              <a:buNone/>
              <a:defRPr sz="794"/>
            </a:lvl5pPr>
            <a:lvl6pPr marL="1815998" indent="0">
              <a:buNone/>
              <a:defRPr sz="794"/>
            </a:lvl6pPr>
            <a:lvl7pPr marL="2179198" indent="0">
              <a:buNone/>
              <a:defRPr sz="794"/>
            </a:lvl7pPr>
            <a:lvl8pPr marL="2542398" indent="0">
              <a:buNone/>
              <a:defRPr sz="794"/>
            </a:lvl8pPr>
            <a:lvl9pPr marL="2905597" indent="0">
              <a:buNone/>
              <a:defRPr sz="794"/>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B7E7BA95-F8F0-9BC5-E389-F579BFB46413}"/>
              </a:ext>
            </a:extLst>
          </p:cNvPr>
          <p:cNvSpPr>
            <a:spLocks noGrp="1"/>
          </p:cNvSpPr>
          <p:nvPr>
            <p:ph type="dt" sz="half" idx="10"/>
          </p:nvPr>
        </p:nvSpPr>
        <p:spPr/>
        <p:txBody>
          <a:bodyPr/>
          <a:lstStyle/>
          <a:p>
            <a:fld id="{D00DA2D6-DB01-4A3E-AE3B-67AC0042231E}" type="datetime1">
              <a:rPr lang="ko-KR" altLang="en-US" smtClean="0"/>
              <a:t>2022-09-20</a:t>
            </a:fld>
            <a:endParaRPr lang="ko-KR" altLang="en-US"/>
          </a:p>
        </p:txBody>
      </p:sp>
      <p:sp>
        <p:nvSpPr>
          <p:cNvPr id="6" name="바닥글 개체 틀 5">
            <a:extLst>
              <a:ext uri="{FF2B5EF4-FFF2-40B4-BE49-F238E27FC236}">
                <a16:creationId xmlns="" xmlns:a16="http://schemas.microsoft.com/office/drawing/2014/main" id="{C9427517-3FD9-693B-2423-2F6074F15526}"/>
              </a:ext>
            </a:extLst>
          </p:cNvPr>
          <p:cNvSpPr>
            <a:spLocks noGrp="1"/>
          </p:cNvSpPr>
          <p:nvPr>
            <p:ph type="ftr" sz="quarter" idx="11"/>
          </p:nvPr>
        </p:nvSpPr>
        <p:spPr/>
        <p:txBody>
          <a:bodyPr/>
          <a:lstStyle/>
          <a:p>
            <a:r>
              <a:rPr lang="en-US" altLang="ko-KR" smtClean="0"/>
              <a:t>Erice 2022, Sep. 18-22, 2022</a:t>
            </a:r>
            <a:endParaRPr lang="ko-KR" altLang="en-US"/>
          </a:p>
        </p:txBody>
      </p:sp>
      <p:sp>
        <p:nvSpPr>
          <p:cNvPr id="7" name="슬라이드 번호 개체 틀 6">
            <a:extLst>
              <a:ext uri="{FF2B5EF4-FFF2-40B4-BE49-F238E27FC236}">
                <a16:creationId xmlns="" xmlns:a16="http://schemas.microsoft.com/office/drawing/2014/main" id="{4D0FF5BB-AB5B-CE0F-07CC-4B4BC7749ADA}"/>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344770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08CE9F6-F0F4-BA5B-0075-4D6E8ED77382}"/>
              </a:ext>
            </a:extLst>
          </p:cNvPr>
          <p:cNvSpPr>
            <a:spLocks noGrp="1"/>
          </p:cNvSpPr>
          <p:nvPr>
            <p:ph type="title"/>
          </p:nvPr>
        </p:nvSpPr>
        <p:spPr>
          <a:xfrm>
            <a:off x="667129" y="484293"/>
            <a:ext cx="3123773" cy="1695027"/>
          </a:xfrm>
        </p:spPr>
        <p:txBody>
          <a:bodyPr anchor="b"/>
          <a:lstStyle>
            <a:lvl1pPr>
              <a:defRPr sz="2542"/>
            </a:lvl1pPr>
          </a:lstStyle>
          <a:p>
            <a:r>
              <a:rPr lang="ko-KR" altLang="en-US"/>
              <a:t>마스터 제목 스타일 편집</a:t>
            </a:r>
          </a:p>
        </p:txBody>
      </p:sp>
      <p:sp>
        <p:nvSpPr>
          <p:cNvPr id="3" name="그림 개체 틀 2">
            <a:extLst>
              <a:ext uri="{FF2B5EF4-FFF2-40B4-BE49-F238E27FC236}">
                <a16:creationId xmlns="" xmlns:a16="http://schemas.microsoft.com/office/drawing/2014/main" id="{0DCC9CAD-F139-C749-AE4D-69AE8F0FFC15}"/>
              </a:ext>
            </a:extLst>
          </p:cNvPr>
          <p:cNvSpPr>
            <a:spLocks noGrp="1"/>
          </p:cNvSpPr>
          <p:nvPr>
            <p:ph type="pic" idx="1"/>
          </p:nvPr>
        </p:nvSpPr>
        <p:spPr>
          <a:xfrm>
            <a:off x="4117530" y="1045940"/>
            <a:ext cx="4903202" cy="5162432"/>
          </a:xfrm>
        </p:spPr>
        <p:txBody>
          <a:bodyPr/>
          <a:lstStyle>
            <a:lvl1pPr marL="0" indent="0">
              <a:buNone/>
              <a:defRPr sz="2542"/>
            </a:lvl1pPr>
            <a:lvl2pPr marL="363200" indent="0">
              <a:buNone/>
              <a:defRPr sz="2224"/>
            </a:lvl2pPr>
            <a:lvl3pPr marL="726399" indent="0">
              <a:buNone/>
              <a:defRPr sz="1907"/>
            </a:lvl3pPr>
            <a:lvl4pPr marL="1089599" indent="0">
              <a:buNone/>
              <a:defRPr sz="1589"/>
            </a:lvl4pPr>
            <a:lvl5pPr marL="1452799" indent="0">
              <a:buNone/>
              <a:defRPr sz="1589"/>
            </a:lvl5pPr>
            <a:lvl6pPr marL="1815998" indent="0">
              <a:buNone/>
              <a:defRPr sz="1589"/>
            </a:lvl6pPr>
            <a:lvl7pPr marL="2179198" indent="0">
              <a:buNone/>
              <a:defRPr sz="1589"/>
            </a:lvl7pPr>
            <a:lvl8pPr marL="2542398" indent="0">
              <a:buNone/>
              <a:defRPr sz="1589"/>
            </a:lvl8pPr>
            <a:lvl9pPr marL="2905597" indent="0">
              <a:buNone/>
              <a:defRPr sz="1589"/>
            </a:lvl9pPr>
          </a:lstStyle>
          <a:p>
            <a:endParaRPr lang="ko-KR" altLang="en-US"/>
          </a:p>
        </p:txBody>
      </p:sp>
      <p:sp>
        <p:nvSpPr>
          <p:cNvPr id="4" name="텍스트 개체 틀 3">
            <a:extLst>
              <a:ext uri="{FF2B5EF4-FFF2-40B4-BE49-F238E27FC236}">
                <a16:creationId xmlns="" xmlns:a16="http://schemas.microsoft.com/office/drawing/2014/main" id="{C18D6A42-5FAE-D585-46B6-EB5B0466CF69}"/>
              </a:ext>
            </a:extLst>
          </p:cNvPr>
          <p:cNvSpPr>
            <a:spLocks noGrp="1"/>
          </p:cNvSpPr>
          <p:nvPr>
            <p:ph type="body" sz="half" idx="2"/>
          </p:nvPr>
        </p:nvSpPr>
        <p:spPr>
          <a:xfrm>
            <a:off x="667129" y="2179320"/>
            <a:ext cx="3123773" cy="4037460"/>
          </a:xfrm>
        </p:spPr>
        <p:txBody>
          <a:bodyPr/>
          <a:lstStyle>
            <a:lvl1pPr marL="0" indent="0">
              <a:buNone/>
              <a:defRPr sz="1271"/>
            </a:lvl1pPr>
            <a:lvl2pPr marL="363200" indent="0">
              <a:buNone/>
              <a:defRPr sz="1112"/>
            </a:lvl2pPr>
            <a:lvl3pPr marL="726399" indent="0">
              <a:buNone/>
              <a:defRPr sz="953"/>
            </a:lvl3pPr>
            <a:lvl4pPr marL="1089599" indent="0">
              <a:buNone/>
              <a:defRPr sz="794"/>
            </a:lvl4pPr>
            <a:lvl5pPr marL="1452799" indent="0">
              <a:buNone/>
              <a:defRPr sz="794"/>
            </a:lvl5pPr>
            <a:lvl6pPr marL="1815998" indent="0">
              <a:buNone/>
              <a:defRPr sz="794"/>
            </a:lvl6pPr>
            <a:lvl7pPr marL="2179198" indent="0">
              <a:buNone/>
              <a:defRPr sz="794"/>
            </a:lvl7pPr>
            <a:lvl8pPr marL="2542398" indent="0">
              <a:buNone/>
              <a:defRPr sz="794"/>
            </a:lvl8pPr>
            <a:lvl9pPr marL="2905597" indent="0">
              <a:buNone/>
              <a:defRPr sz="794"/>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86BEEEF9-8A9E-3112-CBFA-F738007960BA}"/>
              </a:ext>
            </a:extLst>
          </p:cNvPr>
          <p:cNvSpPr>
            <a:spLocks noGrp="1"/>
          </p:cNvSpPr>
          <p:nvPr>
            <p:ph type="dt" sz="half" idx="10"/>
          </p:nvPr>
        </p:nvSpPr>
        <p:spPr/>
        <p:txBody>
          <a:bodyPr/>
          <a:lstStyle/>
          <a:p>
            <a:fld id="{E72E74B4-A6B3-4279-8007-09A360F78C02}" type="datetime1">
              <a:rPr lang="ko-KR" altLang="en-US" smtClean="0"/>
              <a:t>2022-09-20</a:t>
            </a:fld>
            <a:endParaRPr lang="ko-KR" altLang="en-US"/>
          </a:p>
        </p:txBody>
      </p:sp>
      <p:sp>
        <p:nvSpPr>
          <p:cNvPr id="6" name="바닥글 개체 틀 5">
            <a:extLst>
              <a:ext uri="{FF2B5EF4-FFF2-40B4-BE49-F238E27FC236}">
                <a16:creationId xmlns="" xmlns:a16="http://schemas.microsoft.com/office/drawing/2014/main" id="{E5839FB9-3A6A-FEF2-EE9C-9BAAB859DD32}"/>
              </a:ext>
            </a:extLst>
          </p:cNvPr>
          <p:cNvSpPr>
            <a:spLocks noGrp="1"/>
          </p:cNvSpPr>
          <p:nvPr>
            <p:ph type="ftr" sz="quarter" idx="11"/>
          </p:nvPr>
        </p:nvSpPr>
        <p:spPr/>
        <p:txBody>
          <a:bodyPr/>
          <a:lstStyle/>
          <a:p>
            <a:r>
              <a:rPr lang="en-US" altLang="ko-KR" smtClean="0"/>
              <a:t>Erice 2022, Sep. 18-22, 2022</a:t>
            </a:r>
            <a:endParaRPr lang="ko-KR" altLang="en-US"/>
          </a:p>
        </p:txBody>
      </p:sp>
      <p:sp>
        <p:nvSpPr>
          <p:cNvPr id="7" name="슬라이드 번호 개체 틀 6">
            <a:extLst>
              <a:ext uri="{FF2B5EF4-FFF2-40B4-BE49-F238E27FC236}">
                <a16:creationId xmlns="" xmlns:a16="http://schemas.microsoft.com/office/drawing/2014/main" id="{C2A69D94-03E0-E927-3B47-7DB5F3644425}"/>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42051117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EE7BB973-FC44-9C5E-50D5-7D392C12A796}"/>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18688996-4066-9BD4-8F04-81D8817545FC}"/>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7936330E-8B07-E5FD-EDD2-567397121665}"/>
              </a:ext>
            </a:extLst>
          </p:cNvPr>
          <p:cNvSpPr>
            <a:spLocks noGrp="1"/>
          </p:cNvSpPr>
          <p:nvPr>
            <p:ph type="dt" sz="half" idx="10"/>
          </p:nvPr>
        </p:nvSpPr>
        <p:spPr/>
        <p:txBody>
          <a:bodyPr/>
          <a:lstStyle/>
          <a:p>
            <a:fld id="{7AC8BCE4-BBC6-449B-8F76-58A9620B285E}"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C560E016-36BA-F41E-392E-E0FA45A48BBA}"/>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5DEB2EF8-68B6-1DFF-BFD5-A2DFD44D4E43}"/>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4243828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 xmlns:a16="http://schemas.microsoft.com/office/drawing/2014/main" id="{B7DA12F5-DF77-C564-FD8A-09AB8747D98E}"/>
              </a:ext>
            </a:extLst>
          </p:cNvPr>
          <p:cNvSpPr>
            <a:spLocks noGrp="1"/>
          </p:cNvSpPr>
          <p:nvPr>
            <p:ph type="title" orient="vert"/>
          </p:nvPr>
        </p:nvSpPr>
        <p:spPr>
          <a:xfrm>
            <a:off x="6931070" y="386762"/>
            <a:ext cx="2088401" cy="6156243"/>
          </a:xfrm>
        </p:spPr>
        <p:txBody>
          <a:bodyPr vert="eaVert"/>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3F1C8E1F-ED7C-A48C-7A35-B29A700BA6FD}"/>
              </a:ext>
            </a:extLst>
          </p:cNvPr>
          <p:cNvSpPr>
            <a:spLocks noGrp="1"/>
          </p:cNvSpPr>
          <p:nvPr>
            <p:ph type="body" orient="vert" idx="1"/>
          </p:nvPr>
        </p:nvSpPr>
        <p:spPr>
          <a:xfrm>
            <a:off x="665867" y="386762"/>
            <a:ext cx="6144136" cy="6156243"/>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D327C491-80E5-E480-A5C1-D12AA69431CA}"/>
              </a:ext>
            </a:extLst>
          </p:cNvPr>
          <p:cNvSpPr>
            <a:spLocks noGrp="1"/>
          </p:cNvSpPr>
          <p:nvPr>
            <p:ph type="dt" sz="half" idx="10"/>
          </p:nvPr>
        </p:nvSpPr>
        <p:spPr/>
        <p:txBody>
          <a:bodyPr/>
          <a:lstStyle/>
          <a:p>
            <a:fld id="{C9A184D6-FB5C-4126-A6A0-2681C60555C5}"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85D5FEC5-4F2A-207D-A785-4EF6439BFB84}"/>
              </a:ext>
            </a:extLst>
          </p:cNvPr>
          <p:cNvSpPr>
            <a:spLocks noGrp="1"/>
          </p:cNvSpPr>
          <p:nvPr>
            <p:ph type="ftr" sz="quarter" idx="11"/>
          </p:nvPr>
        </p:nvSpPr>
        <p:spPr/>
        <p:txBody>
          <a:body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57BEA75B-30DE-ACDA-BA32-1AE5B81EDFC3}"/>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68866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84267" y="290913"/>
            <a:ext cx="8716804" cy="1210733"/>
          </a:xfrm>
          <a:prstGeom prst="rect">
            <a:avLst/>
          </a:prstGeom>
        </p:spPr>
        <p:txBody>
          <a:bodyPr vert="horz" lIns="96741" tIns="48370" rIns="96741" bIns="4837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84267" y="1695027"/>
            <a:ext cx="8716804" cy="4794168"/>
          </a:xfrm>
          <a:prstGeom prst="rect">
            <a:avLst/>
          </a:prstGeom>
        </p:spPr>
        <p:txBody>
          <a:bodyPr vert="horz" lIns="96741" tIns="48370" rIns="96741" bIns="4837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84267" y="6733023"/>
            <a:ext cx="2259912" cy="386762"/>
          </a:xfrm>
          <a:prstGeom prst="rect">
            <a:avLst/>
          </a:prstGeom>
        </p:spPr>
        <p:txBody>
          <a:bodyPr vert="horz" lIns="96741" tIns="48370" rIns="96741" bIns="48370" rtlCol="0" anchor="ctr"/>
          <a:lstStyle>
            <a:lvl1pPr algn="l">
              <a:defRPr sz="1300">
                <a:solidFill>
                  <a:schemeClr val="tx1">
                    <a:tint val="75000"/>
                  </a:schemeClr>
                </a:solidFill>
              </a:defRPr>
            </a:lvl1pPr>
          </a:lstStyle>
          <a:p>
            <a:pPr defTabSz="967416" latinLnBrk="1"/>
            <a:fld id="{9972C78E-E925-41B5-8D1A-03439E8DD1CC}"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309157" y="6733023"/>
            <a:ext cx="3067024" cy="386762"/>
          </a:xfrm>
          <a:prstGeom prst="rect">
            <a:avLst/>
          </a:prstGeom>
        </p:spPr>
        <p:txBody>
          <a:bodyPr vert="horz" lIns="96741" tIns="48370" rIns="96741" bIns="48370" rtlCol="0" anchor="ctr"/>
          <a:lstStyle>
            <a:lvl1pPr algn="ctr">
              <a:defRPr sz="1300">
                <a:solidFill>
                  <a:schemeClr val="tx1">
                    <a:tint val="75000"/>
                  </a:schemeClr>
                </a:solidFill>
              </a:defRPr>
            </a:lvl1pPr>
          </a:lstStyle>
          <a:p>
            <a:pPr defTabSz="967416" latinLnBrk="1"/>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941159" y="6733023"/>
            <a:ext cx="2259912" cy="386762"/>
          </a:xfrm>
          <a:prstGeom prst="rect">
            <a:avLst/>
          </a:prstGeom>
        </p:spPr>
        <p:txBody>
          <a:bodyPr vert="horz" lIns="96741" tIns="48370" rIns="96741" bIns="48370" rtlCol="0" anchor="ctr"/>
          <a:lstStyle>
            <a:lvl1pPr algn="r">
              <a:defRPr sz="1300">
                <a:solidFill>
                  <a:schemeClr val="tx1">
                    <a:tint val="75000"/>
                  </a:schemeClr>
                </a:solidFill>
              </a:defRPr>
            </a:lvl1pPr>
          </a:lstStyle>
          <a:p>
            <a:pPr defTabSz="967416" latinLnBrk="1"/>
            <a:fld id="{D1C15898-5539-4E35-B1EF-DABCD37ACD79}" type="slidenum">
              <a:rPr lang="ko-KR" altLang="en-US" smtClean="0">
                <a:solidFill>
                  <a:prstClr val="black">
                    <a:tint val="75000"/>
                  </a:prstClr>
                </a:solidFill>
              </a:rPr>
              <a:pPr defTabSz="967416" latinLnBrk="1"/>
              <a:t>‹#›</a:t>
            </a:fld>
            <a:endParaRPr lang="ko-KR" altLang="en-US">
              <a:solidFill>
                <a:prstClr val="black">
                  <a:tint val="75000"/>
                </a:prstClr>
              </a:solidFill>
            </a:endParaRPr>
          </a:p>
        </p:txBody>
      </p:sp>
    </p:spTree>
    <p:extLst>
      <p:ext uri="{BB962C8B-B14F-4D97-AF65-F5344CB8AC3E}">
        <p14:creationId xmlns:p14="http://schemas.microsoft.com/office/powerpoint/2010/main" val="38784856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dt="0"/>
  <p:txStyles>
    <p:titleStyle>
      <a:lvl1pPr algn="ctr" defTabSz="967416" rtl="0" eaLnBrk="1" latinLnBrk="1" hangingPunct="1">
        <a:spcBef>
          <a:spcPct val="0"/>
        </a:spcBef>
        <a:buNone/>
        <a:defRPr sz="4700" kern="1200">
          <a:solidFill>
            <a:schemeClr val="tx1"/>
          </a:solidFill>
          <a:latin typeface="+mj-lt"/>
          <a:ea typeface="+mj-ea"/>
          <a:cs typeface="+mj-cs"/>
        </a:defRPr>
      </a:lvl1pPr>
    </p:titleStyle>
    <p:bodyStyle>
      <a:lvl1pPr marL="362783" indent="-362783" algn="l" defTabSz="967416" rtl="0" eaLnBrk="1" latinLnBrk="1" hangingPunct="1">
        <a:spcBef>
          <a:spcPct val="20000"/>
        </a:spcBef>
        <a:buFont typeface="Arial" pitchFamily="34" charset="0"/>
        <a:buChar char="•"/>
        <a:defRPr sz="3400" kern="1200">
          <a:solidFill>
            <a:schemeClr val="tx1"/>
          </a:solidFill>
          <a:latin typeface="+mn-lt"/>
          <a:ea typeface="+mn-ea"/>
          <a:cs typeface="+mn-cs"/>
        </a:defRPr>
      </a:lvl1pPr>
      <a:lvl2pPr marL="786027" indent="-302318" algn="l" defTabSz="967416" rtl="0" eaLnBrk="1" latinLnBrk="1" hangingPunct="1">
        <a:spcBef>
          <a:spcPct val="20000"/>
        </a:spcBef>
        <a:buFont typeface="Arial" pitchFamily="34" charset="0"/>
        <a:buChar char="–"/>
        <a:defRPr sz="3000" kern="1200">
          <a:solidFill>
            <a:schemeClr val="tx1"/>
          </a:solidFill>
          <a:latin typeface="+mn-lt"/>
          <a:ea typeface="+mn-ea"/>
          <a:cs typeface="+mn-cs"/>
        </a:defRPr>
      </a:lvl2pPr>
      <a:lvl3pPr marL="1209271" indent="-241856" algn="l" defTabSz="967416" rtl="0" eaLnBrk="1" latinLnBrk="1" hangingPunct="1">
        <a:spcBef>
          <a:spcPct val="20000"/>
        </a:spcBef>
        <a:buFont typeface="Arial" pitchFamily="34" charset="0"/>
        <a:buChar char="•"/>
        <a:defRPr sz="2500" kern="1200">
          <a:solidFill>
            <a:schemeClr val="tx1"/>
          </a:solidFill>
          <a:latin typeface="+mn-lt"/>
          <a:ea typeface="+mn-ea"/>
          <a:cs typeface="+mn-cs"/>
        </a:defRPr>
      </a:lvl3pPr>
      <a:lvl4pPr marL="1692978" indent="-241856" algn="l" defTabSz="967416" rtl="0" eaLnBrk="1" latinLnBrk="1" hangingPunct="1">
        <a:spcBef>
          <a:spcPct val="20000"/>
        </a:spcBef>
        <a:buFont typeface="Arial" pitchFamily="34" charset="0"/>
        <a:buChar char="–"/>
        <a:defRPr sz="2100" kern="1200">
          <a:solidFill>
            <a:schemeClr val="tx1"/>
          </a:solidFill>
          <a:latin typeface="+mn-lt"/>
          <a:ea typeface="+mn-ea"/>
          <a:cs typeface="+mn-cs"/>
        </a:defRPr>
      </a:lvl4pPr>
      <a:lvl5pPr marL="2176688" indent="-241856" algn="l" defTabSz="967416" rtl="0" eaLnBrk="1" latinLnBrk="1" hangingPunct="1">
        <a:spcBef>
          <a:spcPct val="20000"/>
        </a:spcBef>
        <a:buFont typeface="Arial" pitchFamily="34" charset="0"/>
        <a:buChar char="»"/>
        <a:defRPr sz="2100" kern="1200">
          <a:solidFill>
            <a:schemeClr val="tx1"/>
          </a:solidFill>
          <a:latin typeface="+mn-lt"/>
          <a:ea typeface="+mn-ea"/>
          <a:cs typeface="+mn-cs"/>
        </a:defRPr>
      </a:lvl5pPr>
      <a:lvl6pPr marL="2660397" indent="-241856" algn="l" defTabSz="967416" rtl="0" eaLnBrk="1" latinLnBrk="1" hangingPunct="1">
        <a:spcBef>
          <a:spcPct val="20000"/>
        </a:spcBef>
        <a:buFont typeface="Arial" pitchFamily="34" charset="0"/>
        <a:buChar char="•"/>
        <a:defRPr sz="2100" kern="1200">
          <a:solidFill>
            <a:schemeClr val="tx1"/>
          </a:solidFill>
          <a:latin typeface="+mn-lt"/>
          <a:ea typeface="+mn-ea"/>
          <a:cs typeface="+mn-cs"/>
        </a:defRPr>
      </a:lvl6pPr>
      <a:lvl7pPr marL="3144107" indent="-241856" algn="l" defTabSz="967416" rtl="0" eaLnBrk="1" latinLnBrk="1" hangingPunct="1">
        <a:spcBef>
          <a:spcPct val="20000"/>
        </a:spcBef>
        <a:buFont typeface="Arial" pitchFamily="34" charset="0"/>
        <a:buChar char="•"/>
        <a:defRPr sz="2100" kern="1200">
          <a:solidFill>
            <a:schemeClr val="tx1"/>
          </a:solidFill>
          <a:latin typeface="+mn-lt"/>
          <a:ea typeface="+mn-ea"/>
          <a:cs typeface="+mn-cs"/>
        </a:defRPr>
      </a:lvl7pPr>
      <a:lvl8pPr marL="3627814" indent="-241856" algn="l" defTabSz="967416" rtl="0" eaLnBrk="1" latinLnBrk="1" hangingPunct="1">
        <a:spcBef>
          <a:spcPct val="20000"/>
        </a:spcBef>
        <a:buFont typeface="Arial" pitchFamily="34" charset="0"/>
        <a:buChar char="•"/>
        <a:defRPr sz="2100" kern="1200">
          <a:solidFill>
            <a:schemeClr val="tx1"/>
          </a:solidFill>
          <a:latin typeface="+mn-lt"/>
          <a:ea typeface="+mn-ea"/>
          <a:cs typeface="+mn-cs"/>
        </a:defRPr>
      </a:lvl8pPr>
      <a:lvl9pPr marL="4111525" indent="-241856" algn="l" defTabSz="967416" rtl="0" eaLnBrk="1" latinLnBrk="1"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ko-KR"/>
      </a:defPPr>
      <a:lvl1pPr marL="0" algn="l" defTabSz="967416" rtl="0" eaLnBrk="1" latinLnBrk="1" hangingPunct="1">
        <a:defRPr sz="1900" kern="1200">
          <a:solidFill>
            <a:schemeClr val="tx1"/>
          </a:solidFill>
          <a:latin typeface="+mn-lt"/>
          <a:ea typeface="+mn-ea"/>
          <a:cs typeface="+mn-cs"/>
        </a:defRPr>
      </a:lvl1pPr>
      <a:lvl2pPr marL="483710" algn="l" defTabSz="967416" rtl="0" eaLnBrk="1" latinLnBrk="1" hangingPunct="1">
        <a:defRPr sz="1900" kern="1200">
          <a:solidFill>
            <a:schemeClr val="tx1"/>
          </a:solidFill>
          <a:latin typeface="+mn-lt"/>
          <a:ea typeface="+mn-ea"/>
          <a:cs typeface="+mn-cs"/>
        </a:defRPr>
      </a:lvl2pPr>
      <a:lvl3pPr marL="967416" algn="l" defTabSz="967416" rtl="0" eaLnBrk="1" latinLnBrk="1" hangingPunct="1">
        <a:defRPr sz="1900" kern="1200">
          <a:solidFill>
            <a:schemeClr val="tx1"/>
          </a:solidFill>
          <a:latin typeface="+mn-lt"/>
          <a:ea typeface="+mn-ea"/>
          <a:cs typeface="+mn-cs"/>
        </a:defRPr>
      </a:lvl3pPr>
      <a:lvl4pPr marL="1451126" algn="l" defTabSz="967416" rtl="0" eaLnBrk="1" latinLnBrk="1" hangingPunct="1">
        <a:defRPr sz="1900" kern="1200">
          <a:solidFill>
            <a:schemeClr val="tx1"/>
          </a:solidFill>
          <a:latin typeface="+mn-lt"/>
          <a:ea typeface="+mn-ea"/>
          <a:cs typeface="+mn-cs"/>
        </a:defRPr>
      </a:lvl4pPr>
      <a:lvl5pPr marL="1934833" algn="l" defTabSz="967416" rtl="0" eaLnBrk="1" latinLnBrk="1" hangingPunct="1">
        <a:defRPr sz="1900" kern="1200">
          <a:solidFill>
            <a:schemeClr val="tx1"/>
          </a:solidFill>
          <a:latin typeface="+mn-lt"/>
          <a:ea typeface="+mn-ea"/>
          <a:cs typeface="+mn-cs"/>
        </a:defRPr>
      </a:lvl5pPr>
      <a:lvl6pPr marL="2418543" algn="l" defTabSz="967416" rtl="0" eaLnBrk="1" latinLnBrk="1" hangingPunct="1">
        <a:defRPr sz="1900" kern="1200">
          <a:solidFill>
            <a:schemeClr val="tx1"/>
          </a:solidFill>
          <a:latin typeface="+mn-lt"/>
          <a:ea typeface="+mn-ea"/>
          <a:cs typeface="+mn-cs"/>
        </a:defRPr>
      </a:lvl6pPr>
      <a:lvl7pPr marL="2902250" algn="l" defTabSz="967416" rtl="0" eaLnBrk="1" latinLnBrk="1" hangingPunct="1">
        <a:defRPr sz="1900" kern="1200">
          <a:solidFill>
            <a:schemeClr val="tx1"/>
          </a:solidFill>
          <a:latin typeface="+mn-lt"/>
          <a:ea typeface="+mn-ea"/>
          <a:cs typeface="+mn-cs"/>
        </a:defRPr>
      </a:lvl7pPr>
      <a:lvl8pPr marL="3385961" algn="l" defTabSz="967416" rtl="0" eaLnBrk="1" latinLnBrk="1" hangingPunct="1">
        <a:defRPr sz="1900" kern="1200">
          <a:solidFill>
            <a:schemeClr val="tx1"/>
          </a:solidFill>
          <a:latin typeface="+mn-lt"/>
          <a:ea typeface="+mn-ea"/>
          <a:cs typeface="+mn-cs"/>
        </a:defRPr>
      </a:lvl8pPr>
      <a:lvl9pPr marL="3869671" algn="l" defTabSz="967416" rtl="0" eaLnBrk="1" latinLnBrk="1"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 xmlns:a16="http://schemas.microsoft.com/office/drawing/2014/main" id="{7F293D9F-F076-4B18-A564-09C7EAF83717}"/>
              </a:ext>
            </a:extLst>
          </p:cNvPr>
          <p:cNvSpPr>
            <a:spLocks noGrp="1"/>
          </p:cNvSpPr>
          <p:nvPr>
            <p:ph type="title"/>
          </p:nvPr>
        </p:nvSpPr>
        <p:spPr>
          <a:xfrm>
            <a:off x="665867" y="386763"/>
            <a:ext cx="8353604" cy="1404115"/>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801E3B40-DD20-B0DB-02AD-203A883C090E}"/>
              </a:ext>
            </a:extLst>
          </p:cNvPr>
          <p:cNvSpPr>
            <a:spLocks noGrp="1"/>
          </p:cNvSpPr>
          <p:nvPr>
            <p:ph type="body" idx="1"/>
          </p:nvPr>
        </p:nvSpPr>
        <p:spPr>
          <a:xfrm>
            <a:off x="665867" y="1933810"/>
            <a:ext cx="8353604" cy="4609195"/>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1027A54A-08AF-DFCA-414E-CD4B280DC07A}"/>
              </a:ext>
            </a:extLst>
          </p:cNvPr>
          <p:cNvSpPr>
            <a:spLocks noGrp="1"/>
          </p:cNvSpPr>
          <p:nvPr>
            <p:ph type="dt" sz="half" idx="2"/>
          </p:nvPr>
        </p:nvSpPr>
        <p:spPr>
          <a:xfrm>
            <a:off x="665867" y="6733023"/>
            <a:ext cx="2179201" cy="386762"/>
          </a:xfrm>
          <a:prstGeom prst="rect">
            <a:avLst/>
          </a:prstGeom>
        </p:spPr>
        <p:txBody>
          <a:bodyPr vert="horz" lIns="91440" tIns="45720" rIns="91440" bIns="45720" rtlCol="0" anchor="ctr"/>
          <a:lstStyle>
            <a:lvl1pPr algn="l">
              <a:defRPr sz="953">
                <a:solidFill>
                  <a:schemeClr val="tx1">
                    <a:tint val="75000"/>
                  </a:schemeClr>
                </a:solidFill>
              </a:defRPr>
            </a:lvl1pPr>
          </a:lstStyle>
          <a:p>
            <a:fld id="{0ACE1E79-E4E6-4539-876C-15856590D6FB}"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624A5133-B13D-F8C2-276B-864985B40387}"/>
              </a:ext>
            </a:extLst>
          </p:cNvPr>
          <p:cNvSpPr>
            <a:spLocks noGrp="1"/>
          </p:cNvSpPr>
          <p:nvPr>
            <p:ph type="ftr" sz="quarter" idx="3"/>
          </p:nvPr>
        </p:nvSpPr>
        <p:spPr>
          <a:xfrm>
            <a:off x="3208268" y="6733023"/>
            <a:ext cx="3268802" cy="386762"/>
          </a:xfrm>
          <a:prstGeom prst="rect">
            <a:avLst/>
          </a:prstGeom>
        </p:spPr>
        <p:txBody>
          <a:bodyPr vert="horz" lIns="91440" tIns="45720" rIns="91440" bIns="45720" rtlCol="0" anchor="ctr"/>
          <a:lstStyle>
            <a:lvl1pPr algn="ctr">
              <a:defRPr sz="953">
                <a:solidFill>
                  <a:schemeClr val="tx1">
                    <a:tint val="75000"/>
                  </a:schemeClr>
                </a:solidFill>
              </a:defRPr>
            </a:lvl1p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2F5E9F08-AB47-7280-77BB-0E0CD67C2542}"/>
              </a:ext>
            </a:extLst>
          </p:cNvPr>
          <p:cNvSpPr>
            <a:spLocks noGrp="1"/>
          </p:cNvSpPr>
          <p:nvPr>
            <p:ph type="sldNum" sz="quarter" idx="4"/>
          </p:nvPr>
        </p:nvSpPr>
        <p:spPr>
          <a:xfrm>
            <a:off x="6840270" y="6733023"/>
            <a:ext cx="2179201" cy="386762"/>
          </a:xfrm>
          <a:prstGeom prst="rect">
            <a:avLst/>
          </a:prstGeom>
        </p:spPr>
        <p:txBody>
          <a:bodyPr vert="horz" lIns="91440" tIns="45720" rIns="91440" bIns="45720" rtlCol="0" anchor="ctr"/>
          <a:lstStyle>
            <a:lvl1pPr algn="r">
              <a:defRPr sz="953">
                <a:solidFill>
                  <a:schemeClr val="tx1">
                    <a:tint val="75000"/>
                  </a:schemeClr>
                </a:solidFill>
              </a:defRPr>
            </a:lvl1p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129279671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hdr="0" dt="0"/>
  <p:txStyles>
    <p:titleStyle>
      <a:lvl1pPr algn="l" defTabSz="726399" rtl="0" eaLnBrk="1" latinLnBrk="1" hangingPunct="1">
        <a:lnSpc>
          <a:spcPct val="90000"/>
        </a:lnSpc>
        <a:spcBef>
          <a:spcPct val="0"/>
        </a:spcBef>
        <a:buNone/>
        <a:defRPr sz="3495" kern="1200">
          <a:solidFill>
            <a:schemeClr val="tx1"/>
          </a:solidFill>
          <a:latin typeface="+mj-lt"/>
          <a:ea typeface="+mj-ea"/>
          <a:cs typeface="+mj-cs"/>
        </a:defRPr>
      </a:lvl1pPr>
    </p:titleStyle>
    <p:bodyStyle>
      <a:lvl1pPr marL="181600" indent="-181600" algn="l" defTabSz="726399" rtl="0" eaLnBrk="1" latinLnBrk="1" hangingPunct="1">
        <a:lnSpc>
          <a:spcPct val="90000"/>
        </a:lnSpc>
        <a:spcBef>
          <a:spcPts val="794"/>
        </a:spcBef>
        <a:buFont typeface="Arial" panose="020B0604020202020204" pitchFamily="34" charset="0"/>
        <a:buChar char="•"/>
        <a:defRPr sz="2224" kern="1200">
          <a:solidFill>
            <a:schemeClr val="tx1"/>
          </a:solidFill>
          <a:latin typeface="+mn-lt"/>
          <a:ea typeface="+mn-ea"/>
          <a:cs typeface="+mn-cs"/>
        </a:defRPr>
      </a:lvl1pPr>
      <a:lvl2pPr marL="544800" indent="-181600" algn="l" defTabSz="726399" rtl="0" eaLnBrk="1" latinLnBrk="1" hangingPunct="1">
        <a:lnSpc>
          <a:spcPct val="90000"/>
        </a:lnSpc>
        <a:spcBef>
          <a:spcPts val="397"/>
        </a:spcBef>
        <a:buFont typeface="Arial" panose="020B0604020202020204" pitchFamily="34" charset="0"/>
        <a:buChar char="•"/>
        <a:defRPr sz="1907" kern="1200">
          <a:solidFill>
            <a:schemeClr val="tx1"/>
          </a:solidFill>
          <a:latin typeface="+mn-lt"/>
          <a:ea typeface="+mn-ea"/>
          <a:cs typeface="+mn-cs"/>
        </a:defRPr>
      </a:lvl2pPr>
      <a:lvl3pPr marL="907999" indent="-181600" algn="l" defTabSz="726399" rtl="0" eaLnBrk="1" latinLnBrk="1" hangingPunct="1">
        <a:lnSpc>
          <a:spcPct val="90000"/>
        </a:lnSpc>
        <a:spcBef>
          <a:spcPts val="397"/>
        </a:spcBef>
        <a:buFont typeface="Arial" panose="020B0604020202020204" pitchFamily="34" charset="0"/>
        <a:buChar char="•"/>
        <a:defRPr sz="1589" kern="1200">
          <a:solidFill>
            <a:schemeClr val="tx1"/>
          </a:solidFill>
          <a:latin typeface="+mn-lt"/>
          <a:ea typeface="+mn-ea"/>
          <a:cs typeface="+mn-cs"/>
        </a:defRPr>
      </a:lvl3pPr>
      <a:lvl4pPr marL="1271199" indent="-181600" algn="l" defTabSz="726399" rtl="0" eaLnBrk="1" latinLnBrk="1" hangingPunct="1">
        <a:lnSpc>
          <a:spcPct val="90000"/>
        </a:lnSpc>
        <a:spcBef>
          <a:spcPts val="397"/>
        </a:spcBef>
        <a:buFont typeface="Arial" panose="020B0604020202020204" pitchFamily="34" charset="0"/>
        <a:buChar char="•"/>
        <a:defRPr sz="1430" kern="1200">
          <a:solidFill>
            <a:schemeClr val="tx1"/>
          </a:solidFill>
          <a:latin typeface="+mn-lt"/>
          <a:ea typeface="+mn-ea"/>
          <a:cs typeface="+mn-cs"/>
        </a:defRPr>
      </a:lvl4pPr>
      <a:lvl5pPr marL="1634399" indent="-181600" algn="l" defTabSz="726399" rtl="0" eaLnBrk="1" latinLnBrk="1" hangingPunct="1">
        <a:lnSpc>
          <a:spcPct val="90000"/>
        </a:lnSpc>
        <a:spcBef>
          <a:spcPts val="397"/>
        </a:spcBef>
        <a:buFont typeface="Arial" panose="020B0604020202020204" pitchFamily="34" charset="0"/>
        <a:buChar char="•"/>
        <a:defRPr sz="1430" kern="1200">
          <a:solidFill>
            <a:schemeClr val="tx1"/>
          </a:solidFill>
          <a:latin typeface="+mn-lt"/>
          <a:ea typeface="+mn-ea"/>
          <a:cs typeface="+mn-cs"/>
        </a:defRPr>
      </a:lvl5pPr>
      <a:lvl6pPr marL="1997598" indent="-181600" algn="l" defTabSz="726399" rtl="0" eaLnBrk="1" latinLnBrk="1" hangingPunct="1">
        <a:lnSpc>
          <a:spcPct val="90000"/>
        </a:lnSpc>
        <a:spcBef>
          <a:spcPts val="397"/>
        </a:spcBef>
        <a:buFont typeface="Arial" panose="020B0604020202020204" pitchFamily="34" charset="0"/>
        <a:buChar char="•"/>
        <a:defRPr sz="1430" kern="1200">
          <a:solidFill>
            <a:schemeClr val="tx1"/>
          </a:solidFill>
          <a:latin typeface="+mn-lt"/>
          <a:ea typeface="+mn-ea"/>
          <a:cs typeface="+mn-cs"/>
        </a:defRPr>
      </a:lvl6pPr>
      <a:lvl7pPr marL="2360798" indent="-181600" algn="l" defTabSz="726399" rtl="0" eaLnBrk="1" latinLnBrk="1" hangingPunct="1">
        <a:lnSpc>
          <a:spcPct val="90000"/>
        </a:lnSpc>
        <a:spcBef>
          <a:spcPts val="397"/>
        </a:spcBef>
        <a:buFont typeface="Arial" panose="020B0604020202020204" pitchFamily="34" charset="0"/>
        <a:buChar char="•"/>
        <a:defRPr sz="1430" kern="1200">
          <a:solidFill>
            <a:schemeClr val="tx1"/>
          </a:solidFill>
          <a:latin typeface="+mn-lt"/>
          <a:ea typeface="+mn-ea"/>
          <a:cs typeface="+mn-cs"/>
        </a:defRPr>
      </a:lvl7pPr>
      <a:lvl8pPr marL="2723998" indent="-181600" algn="l" defTabSz="726399" rtl="0" eaLnBrk="1" latinLnBrk="1" hangingPunct="1">
        <a:lnSpc>
          <a:spcPct val="90000"/>
        </a:lnSpc>
        <a:spcBef>
          <a:spcPts val="397"/>
        </a:spcBef>
        <a:buFont typeface="Arial" panose="020B0604020202020204" pitchFamily="34" charset="0"/>
        <a:buChar char="•"/>
        <a:defRPr sz="1430" kern="1200">
          <a:solidFill>
            <a:schemeClr val="tx1"/>
          </a:solidFill>
          <a:latin typeface="+mn-lt"/>
          <a:ea typeface="+mn-ea"/>
          <a:cs typeface="+mn-cs"/>
        </a:defRPr>
      </a:lvl8pPr>
      <a:lvl9pPr marL="3087197" indent="-181600" algn="l" defTabSz="726399" rtl="0" eaLnBrk="1" latinLnBrk="1" hangingPunct="1">
        <a:lnSpc>
          <a:spcPct val="90000"/>
        </a:lnSpc>
        <a:spcBef>
          <a:spcPts val="397"/>
        </a:spcBef>
        <a:buFont typeface="Arial" panose="020B0604020202020204" pitchFamily="34" charset="0"/>
        <a:buChar char="•"/>
        <a:defRPr sz="1430" kern="1200">
          <a:solidFill>
            <a:schemeClr val="tx1"/>
          </a:solidFill>
          <a:latin typeface="+mn-lt"/>
          <a:ea typeface="+mn-ea"/>
          <a:cs typeface="+mn-cs"/>
        </a:defRPr>
      </a:lvl9pPr>
    </p:bodyStyle>
    <p:otherStyle>
      <a:defPPr>
        <a:defRPr lang="ko-KR"/>
      </a:defPPr>
      <a:lvl1pPr marL="0" algn="l" defTabSz="726399" rtl="0" eaLnBrk="1" latinLnBrk="1" hangingPunct="1">
        <a:defRPr sz="1430" kern="1200">
          <a:solidFill>
            <a:schemeClr val="tx1"/>
          </a:solidFill>
          <a:latin typeface="+mn-lt"/>
          <a:ea typeface="+mn-ea"/>
          <a:cs typeface="+mn-cs"/>
        </a:defRPr>
      </a:lvl1pPr>
      <a:lvl2pPr marL="363200" algn="l" defTabSz="726399" rtl="0" eaLnBrk="1" latinLnBrk="1" hangingPunct="1">
        <a:defRPr sz="1430" kern="1200">
          <a:solidFill>
            <a:schemeClr val="tx1"/>
          </a:solidFill>
          <a:latin typeface="+mn-lt"/>
          <a:ea typeface="+mn-ea"/>
          <a:cs typeface="+mn-cs"/>
        </a:defRPr>
      </a:lvl2pPr>
      <a:lvl3pPr marL="726399" algn="l" defTabSz="726399" rtl="0" eaLnBrk="1" latinLnBrk="1" hangingPunct="1">
        <a:defRPr sz="1430" kern="1200">
          <a:solidFill>
            <a:schemeClr val="tx1"/>
          </a:solidFill>
          <a:latin typeface="+mn-lt"/>
          <a:ea typeface="+mn-ea"/>
          <a:cs typeface="+mn-cs"/>
        </a:defRPr>
      </a:lvl3pPr>
      <a:lvl4pPr marL="1089599" algn="l" defTabSz="726399" rtl="0" eaLnBrk="1" latinLnBrk="1" hangingPunct="1">
        <a:defRPr sz="1430" kern="1200">
          <a:solidFill>
            <a:schemeClr val="tx1"/>
          </a:solidFill>
          <a:latin typeface="+mn-lt"/>
          <a:ea typeface="+mn-ea"/>
          <a:cs typeface="+mn-cs"/>
        </a:defRPr>
      </a:lvl4pPr>
      <a:lvl5pPr marL="1452799" algn="l" defTabSz="726399" rtl="0" eaLnBrk="1" latinLnBrk="1" hangingPunct="1">
        <a:defRPr sz="1430" kern="1200">
          <a:solidFill>
            <a:schemeClr val="tx1"/>
          </a:solidFill>
          <a:latin typeface="+mn-lt"/>
          <a:ea typeface="+mn-ea"/>
          <a:cs typeface="+mn-cs"/>
        </a:defRPr>
      </a:lvl5pPr>
      <a:lvl6pPr marL="1815998" algn="l" defTabSz="726399" rtl="0" eaLnBrk="1" latinLnBrk="1" hangingPunct="1">
        <a:defRPr sz="1430" kern="1200">
          <a:solidFill>
            <a:schemeClr val="tx1"/>
          </a:solidFill>
          <a:latin typeface="+mn-lt"/>
          <a:ea typeface="+mn-ea"/>
          <a:cs typeface="+mn-cs"/>
        </a:defRPr>
      </a:lvl6pPr>
      <a:lvl7pPr marL="2179198" algn="l" defTabSz="726399" rtl="0" eaLnBrk="1" latinLnBrk="1" hangingPunct="1">
        <a:defRPr sz="1430" kern="1200">
          <a:solidFill>
            <a:schemeClr val="tx1"/>
          </a:solidFill>
          <a:latin typeface="+mn-lt"/>
          <a:ea typeface="+mn-ea"/>
          <a:cs typeface="+mn-cs"/>
        </a:defRPr>
      </a:lvl7pPr>
      <a:lvl8pPr marL="2542398" algn="l" defTabSz="726399" rtl="0" eaLnBrk="1" latinLnBrk="1" hangingPunct="1">
        <a:defRPr sz="1430" kern="1200">
          <a:solidFill>
            <a:schemeClr val="tx1"/>
          </a:solidFill>
          <a:latin typeface="+mn-lt"/>
          <a:ea typeface="+mn-ea"/>
          <a:cs typeface="+mn-cs"/>
        </a:defRPr>
      </a:lvl8pPr>
      <a:lvl9pPr marL="2905597" algn="l" defTabSz="726399" rtl="0" eaLnBrk="1" latinLnBrk="1" hangingPunct="1">
        <a:defRPr sz="14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1B2230"/>
            </a:gs>
            <a:gs pos="60000">
              <a:srgbClr val="C8CACD"/>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5867" y="386764"/>
            <a:ext cx="8353604" cy="1404115"/>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65867" y="1933810"/>
            <a:ext cx="8353604" cy="4609195"/>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665867" y="6733024"/>
            <a:ext cx="2179201" cy="386762"/>
          </a:xfrm>
          <a:prstGeom prst="rect">
            <a:avLst/>
          </a:prstGeom>
        </p:spPr>
        <p:txBody>
          <a:bodyPr vert="horz" lIns="91440" tIns="45720" rIns="91440" bIns="45720" rtlCol="0" anchor="ctr"/>
          <a:lstStyle>
            <a:lvl1pPr algn="l">
              <a:defRPr sz="1271">
                <a:solidFill>
                  <a:schemeClr val="tx1">
                    <a:tint val="75000"/>
                  </a:schemeClr>
                </a:solidFill>
              </a:defRPr>
            </a:lvl1pPr>
          </a:lstStyle>
          <a:p>
            <a:pPr defTabSz="457200"/>
            <a:fld id="{5C348BFE-3521-4470-ABD5-B4040B7FDE4F}"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Footer Placeholder 4"/>
          <p:cNvSpPr>
            <a:spLocks noGrp="1"/>
          </p:cNvSpPr>
          <p:nvPr>
            <p:ph type="ftr" sz="quarter" idx="3"/>
          </p:nvPr>
        </p:nvSpPr>
        <p:spPr>
          <a:xfrm>
            <a:off x="3208268" y="6926982"/>
            <a:ext cx="3268802" cy="386762"/>
          </a:xfrm>
          <a:prstGeom prst="rect">
            <a:avLst/>
          </a:prstGeom>
        </p:spPr>
        <p:txBody>
          <a:bodyPr vert="horz" lIns="91440" tIns="45720" rIns="91440" bIns="45720" rtlCol="0" anchor="ctr"/>
          <a:lstStyle>
            <a:lvl1pPr algn="ctr">
              <a:defRPr sz="1271" b="0">
                <a:solidFill>
                  <a:schemeClr val="bg1"/>
                </a:solidFill>
                <a:latin typeface="+mn-lt"/>
              </a:defRPr>
            </a:lvl1pPr>
          </a:lstStyle>
          <a:p>
            <a:pPr defTabSz="457200"/>
            <a:r>
              <a:rPr lang="en-US" altLang="ko-KR" smtClean="0">
                <a:solidFill>
                  <a:prstClr val="white"/>
                </a:solidFill>
              </a:rPr>
              <a:t>Erice 2022, Sep. 18-22, 2022</a:t>
            </a:r>
            <a:endParaRPr lang="ko-KR" altLang="en-US" dirty="0">
              <a:solidFill>
                <a:prstClr val="white"/>
              </a:solidFill>
            </a:endParaRPr>
          </a:p>
        </p:txBody>
      </p:sp>
      <p:sp>
        <p:nvSpPr>
          <p:cNvPr id="6" name="Slide Number Placeholder 5"/>
          <p:cNvSpPr>
            <a:spLocks noGrp="1"/>
          </p:cNvSpPr>
          <p:nvPr>
            <p:ph type="sldNum" sz="quarter" idx="4"/>
          </p:nvPr>
        </p:nvSpPr>
        <p:spPr>
          <a:xfrm>
            <a:off x="7477573" y="6926982"/>
            <a:ext cx="2179201" cy="386762"/>
          </a:xfrm>
          <a:prstGeom prst="rect">
            <a:avLst/>
          </a:prstGeom>
        </p:spPr>
        <p:txBody>
          <a:bodyPr vert="horz" lIns="91440" tIns="45720" rIns="91440" bIns="45720" rtlCol="0" anchor="ctr"/>
          <a:lstStyle>
            <a:lvl1pPr algn="r">
              <a:defRPr sz="1271" b="1">
                <a:solidFill>
                  <a:schemeClr val="bg1"/>
                </a:solidFill>
              </a:defRPr>
            </a:lvl1pPr>
          </a:lstStyle>
          <a:p>
            <a:pPr defTabSz="457200"/>
            <a:fld id="{4361F157-0BCC-4819-AA59-4FB02525132E}" type="slidenum">
              <a:rPr lang="ko-KR" altLang="en-US" smtClean="0">
                <a:solidFill>
                  <a:prstClr val="white"/>
                </a:solidFill>
              </a:rPr>
              <a:pPr defTabSz="457200"/>
              <a:t>‹#›</a:t>
            </a:fld>
            <a:endParaRPr lang="ko-KR" altLang="en-US" dirty="0">
              <a:solidFill>
                <a:prstClr val="white"/>
              </a:solidFill>
            </a:endParaRPr>
          </a:p>
        </p:txBody>
      </p:sp>
    </p:spTree>
    <p:extLst>
      <p:ext uri="{BB962C8B-B14F-4D97-AF65-F5344CB8AC3E}">
        <p14:creationId xmlns:p14="http://schemas.microsoft.com/office/powerpoint/2010/main" val="37150801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68532" rtl="0" eaLnBrk="1" latinLnBrk="1" hangingPunct="1">
        <a:lnSpc>
          <a:spcPct val="90000"/>
        </a:lnSpc>
        <a:spcBef>
          <a:spcPct val="0"/>
        </a:spcBef>
        <a:buNone/>
        <a:defRPr sz="4660" kern="1200">
          <a:solidFill>
            <a:schemeClr val="tx1"/>
          </a:solidFill>
          <a:latin typeface="+mj-lt"/>
          <a:ea typeface="+mj-ea"/>
          <a:cs typeface="+mj-cs"/>
        </a:defRPr>
      </a:lvl1pPr>
    </p:titleStyle>
    <p:bodyStyle>
      <a:lvl1pPr marL="242133" indent="-242133" algn="l" defTabSz="968532" rtl="0" eaLnBrk="1" latinLnBrk="1" hangingPunct="1">
        <a:lnSpc>
          <a:spcPct val="90000"/>
        </a:lnSpc>
        <a:spcBef>
          <a:spcPts val="1059"/>
        </a:spcBef>
        <a:buFont typeface="Arial" panose="020B0604020202020204" pitchFamily="34" charset="0"/>
        <a:buChar char="•"/>
        <a:defRPr sz="2966" kern="1200">
          <a:solidFill>
            <a:schemeClr val="tx1"/>
          </a:solidFill>
          <a:latin typeface="+mn-lt"/>
          <a:ea typeface="+mn-ea"/>
          <a:cs typeface="+mn-cs"/>
        </a:defRPr>
      </a:lvl1pPr>
      <a:lvl2pPr marL="726399" indent="-242133" algn="l" defTabSz="968532" rtl="0" eaLnBrk="1" latinLnBrk="1" hangingPunct="1">
        <a:lnSpc>
          <a:spcPct val="90000"/>
        </a:lnSpc>
        <a:spcBef>
          <a:spcPts val="530"/>
        </a:spcBef>
        <a:buFont typeface="Arial" panose="020B0604020202020204" pitchFamily="34" charset="0"/>
        <a:buChar char="•"/>
        <a:defRPr sz="2542" kern="1200">
          <a:solidFill>
            <a:schemeClr val="tx1"/>
          </a:solidFill>
          <a:latin typeface="+mn-lt"/>
          <a:ea typeface="+mn-ea"/>
          <a:cs typeface="+mn-cs"/>
        </a:defRPr>
      </a:lvl2pPr>
      <a:lvl3pPr marL="1210666" indent="-242133" algn="l" defTabSz="968532" rtl="0" eaLnBrk="1" latinLnBrk="1" hangingPunct="1">
        <a:lnSpc>
          <a:spcPct val="90000"/>
        </a:lnSpc>
        <a:spcBef>
          <a:spcPts val="530"/>
        </a:spcBef>
        <a:buFont typeface="Arial" panose="020B0604020202020204" pitchFamily="34" charset="0"/>
        <a:buChar char="•"/>
        <a:defRPr sz="2118" kern="1200">
          <a:solidFill>
            <a:schemeClr val="tx1"/>
          </a:solidFill>
          <a:latin typeface="+mn-lt"/>
          <a:ea typeface="+mn-ea"/>
          <a:cs typeface="+mn-cs"/>
        </a:defRPr>
      </a:lvl3pPr>
      <a:lvl4pPr marL="1694932"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4pPr>
      <a:lvl5pPr marL="2179198"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5pPr>
      <a:lvl6pPr marL="2663464"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6pPr>
      <a:lvl7pPr marL="3147731"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7pPr>
      <a:lvl8pPr marL="3631997"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8pPr>
      <a:lvl9pPr marL="4116263"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9pPr>
    </p:bodyStyle>
    <p:otherStyle>
      <a:defPPr>
        <a:defRPr lang="en-US"/>
      </a:defPPr>
      <a:lvl1pPr marL="0" algn="l" defTabSz="968532" rtl="0" eaLnBrk="1" latinLnBrk="1" hangingPunct="1">
        <a:defRPr sz="1907" kern="1200">
          <a:solidFill>
            <a:schemeClr val="tx1"/>
          </a:solidFill>
          <a:latin typeface="+mn-lt"/>
          <a:ea typeface="+mn-ea"/>
          <a:cs typeface="+mn-cs"/>
        </a:defRPr>
      </a:lvl1pPr>
      <a:lvl2pPr marL="484266" algn="l" defTabSz="968532" rtl="0" eaLnBrk="1" latinLnBrk="1" hangingPunct="1">
        <a:defRPr sz="1907" kern="1200">
          <a:solidFill>
            <a:schemeClr val="tx1"/>
          </a:solidFill>
          <a:latin typeface="+mn-lt"/>
          <a:ea typeface="+mn-ea"/>
          <a:cs typeface="+mn-cs"/>
        </a:defRPr>
      </a:lvl2pPr>
      <a:lvl3pPr marL="968532" algn="l" defTabSz="968532" rtl="0" eaLnBrk="1" latinLnBrk="1" hangingPunct="1">
        <a:defRPr sz="1907" kern="1200">
          <a:solidFill>
            <a:schemeClr val="tx1"/>
          </a:solidFill>
          <a:latin typeface="+mn-lt"/>
          <a:ea typeface="+mn-ea"/>
          <a:cs typeface="+mn-cs"/>
        </a:defRPr>
      </a:lvl3pPr>
      <a:lvl4pPr marL="1452799" algn="l" defTabSz="968532" rtl="0" eaLnBrk="1" latinLnBrk="1" hangingPunct="1">
        <a:defRPr sz="1907" kern="1200">
          <a:solidFill>
            <a:schemeClr val="tx1"/>
          </a:solidFill>
          <a:latin typeface="+mn-lt"/>
          <a:ea typeface="+mn-ea"/>
          <a:cs typeface="+mn-cs"/>
        </a:defRPr>
      </a:lvl4pPr>
      <a:lvl5pPr marL="1937065" algn="l" defTabSz="968532" rtl="0" eaLnBrk="1" latinLnBrk="1" hangingPunct="1">
        <a:defRPr sz="1907" kern="1200">
          <a:solidFill>
            <a:schemeClr val="tx1"/>
          </a:solidFill>
          <a:latin typeface="+mn-lt"/>
          <a:ea typeface="+mn-ea"/>
          <a:cs typeface="+mn-cs"/>
        </a:defRPr>
      </a:lvl5pPr>
      <a:lvl6pPr marL="2421331" algn="l" defTabSz="968532" rtl="0" eaLnBrk="1" latinLnBrk="1" hangingPunct="1">
        <a:defRPr sz="1907" kern="1200">
          <a:solidFill>
            <a:schemeClr val="tx1"/>
          </a:solidFill>
          <a:latin typeface="+mn-lt"/>
          <a:ea typeface="+mn-ea"/>
          <a:cs typeface="+mn-cs"/>
        </a:defRPr>
      </a:lvl6pPr>
      <a:lvl7pPr marL="2905597" algn="l" defTabSz="968532" rtl="0" eaLnBrk="1" latinLnBrk="1" hangingPunct="1">
        <a:defRPr sz="1907" kern="1200">
          <a:solidFill>
            <a:schemeClr val="tx1"/>
          </a:solidFill>
          <a:latin typeface="+mn-lt"/>
          <a:ea typeface="+mn-ea"/>
          <a:cs typeface="+mn-cs"/>
        </a:defRPr>
      </a:lvl7pPr>
      <a:lvl8pPr marL="3389864" algn="l" defTabSz="968532" rtl="0" eaLnBrk="1" latinLnBrk="1" hangingPunct="1">
        <a:defRPr sz="1907" kern="1200">
          <a:solidFill>
            <a:schemeClr val="tx1"/>
          </a:solidFill>
          <a:latin typeface="+mn-lt"/>
          <a:ea typeface="+mn-ea"/>
          <a:cs typeface="+mn-cs"/>
        </a:defRPr>
      </a:lvl8pPr>
      <a:lvl9pPr marL="3874130" algn="l" defTabSz="968532" rtl="0" eaLnBrk="1" latinLnBrk="1" hangingPunct="1">
        <a:defRPr sz="19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1B2230"/>
            </a:gs>
            <a:gs pos="60000">
              <a:srgbClr val="C8CACD"/>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5867" y="386764"/>
            <a:ext cx="8353604" cy="1404115"/>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65867" y="1933810"/>
            <a:ext cx="8353604" cy="4609195"/>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665867" y="6733024"/>
            <a:ext cx="2179201" cy="386762"/>
          </a:xfrm>
          <a:prstGeom prst="rect">
            <a:avLst/>
          </a:prstGeom>
        </p:spPr>
        <p:txBody>
          <a:bodyPr vert="horz" lIns="91440" tIns="45720" rIns="91440" bIns="45720" rtlCol="0" anchor="ctr"/>
          <a:lstStyle>
            <a:lvl1pPr algn="l">
              <a:defRPr sz="1271">
                <a:solidFill>
                  <a:schemeClr val="tx1">
                    <a:tint val="75000"/>
                  </a:schemeClr>
                </a:solidFill>
              </a:defRPr>
            </a:lvl1pPr>
          </a:lstStyle>
          <a:p>
            <a:pPr defTabSz="457200"/>
            <a:fld id="{52021065-E1A8-4CBF-B6E8-E40847E8CA48}"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Footer Placeholder 4"/>
          <p:cNvSpPr>
            <a:spLocks noGrp="1"/>
          </p:cNvSpPr>
          <p:nvPr>
            <p:ph type="ftr" sz="quarter" idx="3"/>
          </p:nvPr>
        </p:nvSpPr>
        <p:spPr>
          <a:xfrm>
            <a:off x="3208268" y="6926982"/>
            <a:ext cx="3268802" cy="386762"/>
          </a:xfrm>
          <a:prstGeom prst="rect">
            <a:avLst/>
          </a:prstGeom>
        </p:spPr>
        <p:txBody>
          <a:bodyPr vert="horz" lIns="91440" tIns="45720" rIns="91440" bIns="45720" rtlCol="0" anchor="ctr"/>
          <a:lstStyle>
            <a:lvl1pPr algn="ctr">
              <a:defRPr sz="1271" b="0">
                <a:solidFill>
                  <a:schemeClr val="bg1"/>
                </a:solidFill>
                <a:latin typeface="+mn-lt"/>
              </a:defRPr>
            </a:lvl1pPr>
          </a:lstStyle>
          <a:p>
            <a:pPr defTabSz="457200"/>
            <a:r>
              <a:rPr lang="en-US" altLang="ko-KR" smtClean="0">
                <a:solidFill>
                  <a:prstClr val="white"/>
                </a:solidFill>
              </a:rPr>
              <a:t>Erice 2022, Sep. 18-22, 2022</a:t>
            </a:r>
            <a:endParaRPr lang="ko-KR" altLang="en-US" dirty="0">
              <a:solidFill>
                <a:prstClr val="white"/>
              </a:solidFill>
            </a:endParaRPr>
          </a:p>
        </p:txBody>
      </p:sp>
      <p:sp>
        <p:nvSpPr>
          <p:cNvPr id="6" name="Slide Number Placeholder 5"/>
          <p:cNvSpPr>
            <a:spLocks noGrp="1"/>
          </p:cNvSpPr>
          <p:nvPr>
            <p:ph type="sldNum" sz="quarter" idx="4"/>
          </p:nvPr>
        </p:nvSpPr>
        <p:spPr>
          <a:xfrm>
            <a:off x="7477573" y="6926982"/>
            <a:ext cx="2179201" cy="386762"/>
          </a:xfrm>
          <a:prstGeom prst="rect">
            <a:avLst/>
          </a:prstGeom>
        </p:spPr>
        <p:txBody>
          <a:bodyPr vert="horz" lIns="91440" tIns="45720" rIns="91440" bIns="45720" rtlCol="0" anchor="ctr"/>
          <a:lstStyle>
            <a:lvl1pPr algn="r">
              <a:defRPr sz="1271" b="1">
                <a:solidFill>
                  <a:schemeClr val="bg1"/>
                </a:solidFill>
              </a:defRPr>
            </a:lvl1pPr>
          </a:lstStyle>
          <a:p>
            <a:pPr defTabSz="457200"/>
            <a:fld id="{4361F157-0BCC-4819-AA59-4FB02525132E}" type="slidenum">
              <a:rPr lang="ko-KR" altLang="en-US" smtClean="0">
                <a:solidFill>
                  <a:prstClr val="white"/>
                </a:solidFill>
              </a:rPr>
              <a:pPr defTabSz="457200"/>
              <a:t>‹#›</a:t>
            </a:fld>
            <a:endParaRPr lang="ko-KR" altLang="en-US" dirty="0">
              <a:solidFill>
                <a:prstClr val="white"/>
              </a:solidFill>
            </a:endParaRPr>
          </a:p>
        </p:txBody>
      </p:sp>
    </p:spTree>
    <p:extLst>
      <p:ext uri="{BB962C8B-B14F-4D97-AF65-F5344CB8AC3E}">
        <p14:creationId xmlns:p14="http://schemas.microsoft.com/office/powerpoint/2010/main" val="4000007384"/>
      </p:ext>
    </p:extLst>
  </p:cSld>
  <p:clrMap bg1="lt1" tx1="dk1" bg2="lt2" tx2="dk2" accent1="accent1" accent2="accent2" accent3="accent3" accent4="accent4" accent5="accent5" accent6="accent6" hlink="hlink" folHlink="folHlink"/>
  <p:sldLayoutIdLst>
    <p:sldLayoutId id="2147483778" r:id="rId1"/>
    <p:sldLayoutId id="2147483779" r:id="rId2"/>
  </p:sldLayoutIdLst>
  <p:hf hdr="0" dt="0"/>
  <p:txStyles>
    <p:titleStyle>
      <a:lvl1pPr algn="l" defTabSz="968532" rtl="0" eaLnBrk="1" latinLnBrk="1" hangingPunct="1">
        <a:lnSpc>
          <a:spcPct val="90000"/>
        </a:lnSpc>
        <a:spcBef>
          <a:spcPct val="0"/>
        </a:spcBef>
        <a:buNone/>
        <a:defRPr sz="4660" kern="1200">
          <a:solidFill>
            <a:schemeClr val="tx1"/>
          </a:solidFill>
          <a:latin typeface="+mj-lt"/>
          <a:ea typeface="+mj-ea"/>
          <a:cs typeface="+mj-cs"/>
        </a:defRPr>
      </a:lvl1pPr>
    </p:titleStyle>
    <p:bodyStyle>
      <a:lvl1pPr marL="242133" indent="-242133" algn="l" defTabSz="968532" rtl="0" eaLnBrk="1" latinLnBrk="1" hangingPunct="1">
        <a:lnSpc>
          <a:spcPct val="90000"/>
        </a:lnSpc>
        <a:spcBef>
          <a:spcPts val="1059"/>
        </a:spcBef>
        <a:buFont typeface="Arial" panose="020B0604020202020204" pitchFamily="34" charset="0"/>
        <a:buChar char="•"/>
        <a:defRPr sz="2966" kern="1200">
          <a:solidFill>
            <a:schemeClr val="tx1"/>
          </a:solidFill>
          <a:latin typeface="+mn-lt"/>
          <a:ea typeface="+mn-ea"/>
          <a:cs typeface="+mn-cs"/>
        </a:defRPr>
      </a:lvl1pPr>
      <a:lvl2pPr marL="726399" indent="-242133" algn="l" defTabSz="968532" rtl="0" eaLnBrk="1" latinLnBrk="1" hangingPunct="1">
        <a:lnSpc>
          <a:spcPct val="90000"/>
        </a:lnSpc>
        <a:spcBef>
          <a:spcPts val="530"/>
        </a:spcBef>
        <a:buFont typeface="Arial" panose="020B0604020202020204" pitchFamily="34" charset="0"/>
        <a:buChar char="•"/>
        <a:defRPr sz="2542" kern="1200">
          <a:solidFill>
            <a:schemeClr val="tx1"/>
          </a:solidFill>
          <a:latin typeface="+mn-lt"/>
          <a:ea typeface="+mn-ea"/>
          <a:cs typeface="+mn-cs"/>
        </a:defRPr>
      </a:lvl2pPr>
      <a:lvl3pPr marL="1210666" indent="-242133" algn="l" defTabSz="968532" rtl="0" eaLnBrk="1" latinLnBrk="1" hangingPunct="1">
        <a:lnSpc>
          <a:spcPct val="90000"/>
        </a:lnSpc>
        <a:spcBef>
          <a:spcPts val="530"/>
        </a:spcBef>
        <a:buFont typeface="Arial" panose="020B0604020202020204" pitchFamily="34" charset="0"/>
        <a:buChar char="•"/>
        <a:defRPr sz="2118" kern="1200">
          <a:solidFill>
            <a:schemeClr val="tx1"/>
          </a:solidFill>
          <a:latin typeface="+mn-lt"/>
          <a:ea typeface="+mn-ea"/>
          <a:cs typeface="+mn-cs"/>
        </a:defRPr>
      </a:lvl3pPr>
      <a:lvl4pPr marL="1694932"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4pPr>
      <a:lvl5pPr marL="2179198"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5pPr>
      <a:lvl6pPr marL="2663464"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6pPr>
      <a:lvl7pPr marL="3147731"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7pPr>
      <a:lvl8pPr marL="3631997"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8pPr>
      <a:lvl9pPr marL="4116263"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9pPr>
    </p:bodyStyle>
    <p:otherStyle>
      <a:defPPr>
        <a:defRPr lang="en-US"/>
      </a:defPPr>
      <a:lvl1pPr marL="0" algn="l" defTabSz="968532" rtl="0" eaLnBrk="1" latinLnBrk="1" hangingPunct="1">
        <a:defRPr sz="1907" kern="1200">
          <a:solidFill>
            <a:schemeClr val="tx1"/>
          </a:solidFill>
          <a:latin typeface="+mn-lt"/>
          <a:ea typeface="+mn-ea"/>
          <a:cs typeface="+mn-cs"/>
        </a:defRPr>
      </a:lvl1pPr>
      <a:lvl2pPr marL="484266" algn="l" defTabSz="968532" rtl="0" eaLnBrk="1" latinLnBrk="1" hangingPunct="1">
        <a:defRPr sz="1907" kern="1200">
          <a:solidFill>
            <a:schemeClr val="tx1"/>
          </a:solidFill>
          <a:latin typeface="+mn-lt"/>
          <a:ea typeface="+mn-ea"/>
          <a:cs typeface="+mn-cs"/>
        </a:defRPr>
      </a:lvl2pPr>
      <a:lvl3pPr marL="968532" algn="l" defTabSz="968532" rtl="0" eaLnBrk="1" latinLnBrk="1" hangingPunct="1">
        <a:defRPr sz="1907" kern="1200">
          <a:solidFill>
            <a:schemeClr val="tx1"/>
          </a:solidFill>
          <a:latin typeface="+mn-lt"/>
          <a:ea typeface="+mn-ea"/>
          <a:cs typeface="+mn-cs"/>
        </a:defRPr>
      </a:lvl3pPr>
      <a:lvl4pPr marL="1452799" algn="l" defTabSz="968532" rtl="0" eaLnBrk="1" latinLnBrk="1" hangingPunct="1">
        <a:defRPr sz="1907" kern="1200">
          <a:solidFill>
            <a:schemeClr val="tx1"/>
          </a:solidFill>
          <a:latin typeface="+mn-lt"/>
          <a:ea typeface="+mn-ea"/>
          <a:cs typeface="+mn-cs"/>
        </a:defRPr>
      </a:lvl4pPr>
      <a:lvl5pPr marL="1937065" algn="l" defTabSz="968532" rtl="0" eaLnBrk="1" latinLnBrk="1" hangingPunct="1">
        <a:defRPr sz="1907" kern="1200">
          <a:solidFill>
            <a:schemeClr val="tx1"/>
          </a:solidFill>
          <a:latin typeface="+mn-lt"/>
          <a:ea typeface="+mn-ea"/>
          <a:cs typeface="+mn-cs"/>
        </a:defRPr>
      </a:lvl5pPr>
      <a:lvl6pPr marL="2421331" algn="l" defTabSz="968532" rtl="0" eaLnBrk="1" latinLnBrk="1" hangingPunct="1">
        <a:defRPr sz="1907" kern="1200">
          <a:solidFill>
            <a:schemeClr val="tx1"/>
          </a:solidFill>
          <a:latin typeface="+mn-lt"/>
          <a:ea typeface="+mn-ea"/>
          <a:cs typeface="+mn-cs"/>
        </a:defRPr>
      </a:lvl6pPr>
      <a:lvl7pPr marL="2905597" algn="l" defTabSz="968532" rtl="0" eaLnBrk="1" latinLnBrk="1" hangingPunct="1">
        <a:defRPr sz="1907" kern="1200">
          <a:solidFill>
            <a:schemeClr val="tx1"/>
          </a:solidFill>
          <a:latin typeface="+mn-lt"/>
          <a:ea typeface="+mn-ea"/>
          <a:cs typeface="+mn-cs"/>
        </a:defRPr>
      </a:lvl7pPr>
      <a:lvl8pPr marL="3389864" algn="l" defTabSz="968532" rtl="0" eaLnBrk="1" latinLnBrk="1" hangingPunct="1">
        <a:defRPr sz="1907" kern="1200">
          <a:solidFill>
            <a:schemeClr val="tx1"/>
          </a:solidFill>
          <a:latin typeface="+mn-lt"/>
          <a:ea typeface="+mn-ea"/>
          <a:cs typeface="+mn-cs"/>
        </a:defRPr>
      </a:lvl8pPr>
      <a:lvl9pPr marL="3874130" algn="l" defTabSz="968532" rtl="0" eaLnBrk="1" latinLnBrk="1" hangingPunct="1">
        <a:defRPr sz="19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84267" y="290913"/>
            <a:ext cx="8716804" cy="1210733"/>
          </a:xfrm>
          <a:prstGeom prst="rect">
            <a:avLst/>
          </a:prstGeom>
        </p:spPr>
        <p:txBody>
          <a:bodyPr vert="horz" lIns="96831" tIns="48415" rIns="96831" bIns="48415" rtlCol="0" anchor="ctr">
            <a:normAutofit/>
          </a:bodyPr>
          <a:lstStyle/>
          <a:p>
            <a:r>
              <a:rPr lang="ko-KR" altLang="en-US"/>
              <a:t>마스터 제목 스타일 편집</a:t>
            </a:r>
          </a:p>
        </p:txBody>
      </p:sp>
      <p:sp>
        <p:nvSpPr>
          <p:cNvPr id="3" name="텍스트 개체 틀 2"/>
          <p:cNvSpPr>
            <a:spLocks noGrp="1"/>
          </p:cNvSpPr>
          <p:nvPr>
            <p:ph type="body" idx="1"/>
          </p:nvPr>
        </p:nvSpPr>
        <p:spPr>
          <a:xfrm>
            <a:off x="484267" y="1695027"/>
            <a:ext cx="8716804" cy="4794168"/>
          </a:xfrm>
          <a:prstGeom prst="rect">
            <a:avLst/>
          </a:prstGeom>
        </p:spPr>
        <p:txBody>
          <a:bodyPr vert="horz" lIns="96831" tIns="48415" rIns="96831" bIns="48415"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84267" y="6733023"/>
            <a:ext cx="2259912" cy="386762"/>
          </a:xfrm>
          <a:prstGeom prst="rect">
            <a:avLst/>
          </a:prstGeom>
        </p:spPr>
        <p:txBody>
          <a:bodyPr vert="horz" lIns="96831" tIns="48415" rIns="96831" bIns="48415" rtlCol="0" anchor="ctr"/>
          <a:lstStyle>
            <a:lvl1pPr algn="l">
              <a:defRPr sz="1300">
                <a:solidFill>
                  <a:schemeClr val="tx1">
                    <a:tint val="75000"/>
                  </a:schemeClr>
                </a:solidFill>
              </a:defRPr>
            </a:lvl1pPr>
          </a:lstStyle>
          <a:p>
            <a:pPr defTabSz="968308" latinLnBrk="1"/>
            <a:fld id="{63EAC1D6-9DA6-4C37-B24E-37829F47EC9F}"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309157" y="6733023"/>
            <a:ext cx="3067024" cy="386762"/>
          </a:xfrm>
          <a:prstGeom prst="rect">
            <a:avLst/>
          </a:prstGeom>
        </p:spPr>
        <p:txBody>
          <a:bodyPr vert="horz" lIns="96831" tIns="48415" rIns="96831" bIns="48415" rtlCol="0" anchor="ctr"/>
          <a:lstStyle>
            <a:lvl1pPr algn="ctr">
              <a:defRPr sz="1300">
                <a:solidFill>
                  <a:schemeClr val="tx1">
                    <a:tint val="75000"/>
                  </a:schemeClr>
                </a:solidFill>
              </a:defRPr>
            </a:lvl1pPr>
          </a:lstStyle>
          <a:p>
            <a:pPr defTabSz="968308" latinLnBrk="1"/>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941159" y="6733023"/>
            <a:ext cx="2259912" cy="386762"/>
          </a:xfrm>
          <a:prstGeom prst="rect">
            <a:avLst/>
          </a:prstGeom>
        </p:spPr>
        <p:txBody>
          <a:bodyPr vert="horz" lIns="96831" tIns="48415" rIns="96831" bIns="48415" rtlCol="0" anchor="ctr"/>
          <a:lstStyle>
            <a:lvl1pPr algn="r">
              <a:defRPr sz="1300">
                <a:solidFill>
                  <a:schemeClr val="tx1">
                    <a:tint val="75000"/>
                  </a:schemeClr>
                </a:solidFill>
              </a:defRPr>
            </a:lvl1pPr>
          </a:lstStyle>
          <a:p>
            <a:pPr defTabSz="968308" latinLnBrk="1"/>
            <a:fld id="{69B68A05-299A-4494-9ADE-D97DC77BE32B}" type="slidenum">
              <a:rPr lang="ko-KR" altLang="en-US" smtClean="0">
                <a:solidFill>
                  <a:prstClr val="black">
                    <a:tint val="75000"/>
                  </a:prstClr>
                </a:solidFill>
              </a:rPr>
              <a:pPr defTabSz="968308" latinLnBrk="1"/>
              <a:t>‹#›</a:t>
            </a:fld>
            <a:endParaRPr lang="ko-KR" altLang="en-US">
              <a:solidFill>
                <a:prstClr val="black">
                  <a:tint val="75000"/>
                </a:prstClr>
              </a:solidFill>
            </a:endParaRPr>
          </a:p>
        </p:txBody>
      </p:sp>
    </p:spTree>
    <p:extLst>
      <p:ext uri="{BB962C8B-B14F-4D97-AF65-F5344CB8AC3E}">
        <p14:creationId xmlns:p14="http://schemas.microsoft.com/office/powerpoint/2010/main" val="155625492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dt="0"/>
  <p:txStyles>
    <p:titleStyle>
      <a:lvl1pPr algn="ctr" defTabSz="968308" rtl="0" eaLnBrk="1" latinLnBrk="1" hangingPunct="1">
        <a:spcBef>
          <a:spcPct val="0"/>
        </a:spcBef>
        <a:buNone/>
        <a:defRPr sz="4700" kern="1200">
          <a:solidFill>
            <a:schemeClr val="tx1"/>
          </a:solidFill>
          <a:latin typeface="+mj-lt"/>
          <a:ea typeface="+mj-ea"/>
          <a:cs typeface="+mj-cs"/>
        </a:defRPr>
      </a:lvl1pPr>
    </p:titleStyle>
    <p:bodyStyle>
      <a:lvl1pPr marL="363116" indent="-363116" algn="l" defTabSz="968308" rtl="0" eaLnBrk="1" latinLnBrk="1"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6753" indent="-302596" algn="l" defTabSz="968308" rtl="0" eaLnBrk="1" latinLnBrk="1"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10387" indent="-242078" algn="l" defTabSz="968308" rtl="0" eaLnBrk="1" latinLnBrk="1"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4542" indent="-242078" algn="l" defTabSz="968308"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8696" indent="-242078" algn="l" defTabSz="968308"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62850" indent="-242078" algn="l" defTabSz="968308"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7005" indent="-242078" algn="l" defTabSz="968308"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31160" indent="-242078" algn="l" defTabSz="968308"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5315" indent="-242078" algn="l" defTabSz="968308"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ko-KR"/>
      </a:defPPr>
      <a:lvl1pPr marL="0" algn="l" defTabSz="968308" rtl="0" eaLnBrk="1" latinLnBrk="1" hangingPunct="1">
        <a:defRPr sz="1900" kern="1200">
          <a:solidFill>
            <a:schemeClr val="tx1"/>
          </a:solidFill>
          <a:latin typeface="+mn-lt"/>
          <a:ea typeface="+mn-ea"/>
          <a:cs typeface="+mn-cs"/>
        </a:defRPr>
      </a:lvl1pPr>
      <a:lvl2pPr marL="484154" algn="l" defTabSz="968308" rtl="0" eaLnBrk="1" latinLnBrk="1" hangingPunct="1">
        <a:defRPr sz="1900" kern="1200">
          <a:solidFill>
            <a:schemeClr val="tx1"/>
          </a:solidFill>
          <a:latin typeface="+mn-lt"/>
          <a:ea typeface="+mn-ea"/>
          <a:cs typeface="+mn-cs"/>
        </a:defRPr>
      </a:lvl2pPr>
      <a:lvl3pPr marL="968308" algn="l" defTabSz="968308" rtl="0" eaLnBrk="1" latinLnBrk="1" hangingPunct="1">
        <a:defRPr sz="1900" kern="1200">
          <a:solidFill>
            <a:schemeClr val="tx1"/>
          </a:solidFill>
          <a:latin typeface="+mn-lt"/>
          <a:ea typeface="+mn-ea"/>
          <a:cs typeface="+mn-cs"/>
        </a:defRPr>
      </a:lvl3pPr>
      <a:lvl4pPr marL="1452464" algn="l" defTabSz="968308" rtl="0" eaLnBrk="1" latinLnBrk="1" hangingPunct="1">
        <a:defRPr sz="1900" kern="1200">
          <a:solidFill>
            <a:schemeClr val="tx1"/>
          </a:solidFill>
          <a:latin typeface="+mn-lt"/>
          <a:ea typeface="+mn-ea"/>
          <a:cs typeface="+mn-cs"/>
        </a:defRPr>
      </a:lvl4pPr>
      <a:lvl5pPr marL="1936618" algn="l" defTabSz="968308" rtl="0" eaLnBrk="1" latinLnBrk="1" hangingPunct="1">
        <a:defRPr sz="1900" kern="1200">
          <a:solidFill>
            <a:schemeClr val="tx1"/>
          </a:solidFill>
          <a:latin typeface="+mn-lt"/>
          <a:ea typeface="+mn-ea"/>
          <a:cs typeface="+mn-cs"/>
        </a:defRPr>
      </a:lvl5pPr>
      <a:lvl6pPr marL="2420773" algn="l" defTabSz="968308" rtl="0" eaLnBrk="1" latinLnBrk="1" hangingPunct="1">
        <a:defRPr sz="1900" kern="1200">
          <a:solidFill>
            <a:schemeClr val="tx1"/>
          </a:solidFill>
          <a:latin typeface="+mn-lt"/>
          <a:ea typeface="+mn-ea"/>
          <a:cs typeface="+mn-cs"/>
        </a:defRPr>
      </a:lvl6pPr>
      <a:lvl7pPr marL="2904928" algn="l" defTabSz="968308" rtl="0" eaLnBrk="1" latinLnBrk="1" hangingPunct="1">
        <a:defRPr sz="1900" kern="1200">
          <a:solidFill>
            <a:schemeClr val="tx1"/>
          </a:solidFill>
          <a:latin typeface="+mn-lt"/>
          <a:ea typeface="+mn-ea"/>
          <a:cs typeface="+mn-cs"/>
        </a:defRPr>
      </a:lvl7pPr>
      <a:lvl8pPr marL="3389083" algn="l" defTabSz="968308" rtl="0" eaLnBrk="1" latinLnBrk="1" hangingPunct="1">
        <a:defRPr sz="1900" kern="1200">
          <a:solidFill>
            <a:schemeClr val="tx1"/>
          </a:solidFill>
          <a:latin typeface="+mn-lt"/>
          <a:ea typeface="+mn-ea"/>
          <a:cs typeface="+mn-cs"/>
        </a:defRPr>
      </a:lvl8pPr>
      <a:lvl9pPr marL="3873238" algn="l" defTabSz="968308" rtl="0" eaLnBrk="1" latinLnBrk="1"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84267" y="290913"/>
            <a:ext cx="8716804" cy="1210733"/>
          </a:xfrm>
          <a:prstGeom prst="rect">
            <a:avLst/>
          </a:prstGeom>
        </p:spPr>
        <p:txBody>
          <a:bodyPr vert="horz" lIns="96774" tIns="48387" rIns="96774" bIns="48387" rtlCol="0" anchor="ctr">
            <a:normAutofit/>
          </a:bodyPr>
          <a:lstStyle/>
          <a:p>
            <a:r>
              <a:rPr lang="ko-KR" altLang="en-US"/>
              <a:t>마스터 제목 스타일 편집</a:t>
            </a:r>
          </a:p>
        </p:txBody>
      </p:sp>
      <p:sp>
        <p:nvSpPr>
          <p:cNvPr id="3" name="텍스트 개체 틀 2"/>
          <p:cNvSpPr>
            <a:spLocks noGrp="1"/>
          </p:cNvSpPr>
          <p:nvPr>
            <p:ph type="body" idx="1"/>
          </p:nvPr>
        </p:nvSpPr>
        <p:spPr>
          <a:xfrm>
            <a:off x="484267" y="1695027"/>
            <a:ext cx="8716804" cy="4794168"/>
          </a:xfrm>
          <a:prstGeom prst="rect">
            <a:avLst/>
          </a:prstGeom>
        </p:spPr>
        <p:txBody>
          <a:bodyPr vert="horz" lIns="96774" tIns="48387" rIns="96774" bIns="48387"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84267" y="6733023"/>
            <a:ext cx="2259912" cy="386762"/>
          </a:xfrm>
          <a:prstGeom prst="rect">
            <a:avLst/>
          </a:prstGeom>
        </p:spPr>
        <p:txBody>
          <a:bodyPr vert="horz" lIns="96774" tIns="48387" rIns="96774" bIns="48387" rtlCol="0" anchor="ctr"/>
          <a:lstStyle>
            <a:lvl1pPr algn="l">
              <a:defRPr sz="1300">
                <a:solidFill>
                  <a:schemeClr val="tx1">
                    <a:tint val="75000"/>
                  </a:schemeClr>
                </a:solidFill>
              </a:defRPr>
            </a:lvl1pPr>
          </a:lstStyle>
          <a:p>
            <a:pPr defTabSz="967751" latinLnBrk="1"/>
            <a:fld id="{75C7833C-A424-48D1-B384-4476B9B8AE07}"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309157" y="6733023"/>
            <a:ext cx="3067024" cy="386762"/>
          </a:xfrm>
          <a:prstGeom prst="rect">
            <a:avLst/>
          </a:prstGeom>
        </p:spPr>
        <p:txBody>
          <a:bodyPr vert="horz" lIns="96774" tIns="48387" rIns="96774" bIns="48387" rtlCol="0" anchor="ctr"/>
          <a:lstStyle>
            <a:lvl1pPr algn="ctr">
              <a:defRPr sz="1300">
                <a:solidFill>
                  <a:schemeClr val="tx1">
                    <a:tint val="75000"/>
                  </a:schemeClr>
                </a:solidFill>
              </a:defRPr>
            </a:lvl1pPr>
          </a:lstStyle>
          <a:p>
            <a:pPr defTabSz="967751" latinLnBrk="1"/>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941159" y="6733023"/>
            <a:ext cx="2259912" cy="386762"/>
          </a:xfrm>
          <a:prstGeom prst="rect">
            <a:avLst/>
          </a:prstGeom>
        </p:spPr>
        <p:txBody>
          <a:bodyPr vert="horz" lIns="96774" tIns="48387" rIns="96774" bIns="48387" rtlCol="0" anchor="ctr"/>
          <a:lstStyle>
            <a:lvl1pPr algn="r">
              <a:defRPr sz="1300">
                <a:solidFill>
                  <a:schemeClr val="tx1">
                    <a:tint val="75000"/>
                  </a:schemeClr>
                </a:solidFill>
              </a:defRPr>
            </a:lvl1pPr>
          </a:lstStyle>
          <a:p>
            <a:pPr defTabSz="967751" latinLnBrk="1"/>
            <a:fld id="{69B68A05-299A-4494-9ADE-D97DC77BE32B}" type="slidenum">
              <a:rPr lang="ko-KR" altLang="en-US" smtClean="0">
                <a:solidFill>
                  <a:prstClr val="black">
                    <a:tint val="75000"/>
                  </a:prstClr>
                </a:solidFill>
              </a:rPr>
              <a:pPr defTabSz="967751" latinLnBrk="1"/>
              <a:t>‹#›</a:t>
            </a:fld>
            <a:endParaRPr lang="ko-KR" altLang="en-US">
              <a:solidFill>
                <a:prstClr val="black">
                  <a:tint val="75000"/>
                </a:prstClr>
              </a:solidFill>
            </a:endParaRPr>
          </a:p>
        </p:txBody>
      </p:sp>
    </p:spTree>
    <p:extLst>
      <p:ext uri="{BB962C8B-B14F-4D97-AF65-F5344CB8AC3E}">
        <p14:creationId xmlns:p14="http://schemas.microsoft.com/office/powerpoint/2010/main" val="257733524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dt="0"/>
  <p:txStyles>
    <p:titleStyle>
      <a:lvl1pPr algn="ctr" defTabSz="967751" rtl="0" eaLnBrk="1" latinLnBrk="1" hangingPunct="1">
        <a:spcBef>
          <a:spcPct val="0"/>
        </a:spcBef>
        <a:buNone/>
        <a:defRPr sz="4700" kern="1200">
          <a:solidFill>
            <a:schemeClr val="tx1"/>
          </a:solidFill>
          <a:latin typeface="+mj-lt"/>
          <a:ea typeface="+mj-ea"/>
          <a:cs typeface="+mj-cs"/>
        </a:defRPr>
      </a:lvl1pPr>
    </p:titleStyle>
    <p:bodyStyle>
      <a:lvl1pPr marL="362908" indent="-362908" algn="l" defTabSz="967751" rtl="0" eaLnBrk="1" latinLnBrk="1"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6300" indent="-302423" algn="l" defTabSz="967751" rtl="0" eaLnBrk="1" latinLnBrk="1"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09690" indent="-241939" algn="l" defTabSz="967751" rtl="0" eaLnBrk="1" latinLnBrk="1"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3564" indent="-241939" algn="l" defTabSz="967751"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7441" indent="-241939" algn="l" defTabSz="967751"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61317" indent="-241939" algn="l" defTabSz="967751"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5194" indent="-241939" algn="l" defTabSz="967751"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9068" indent="-241939" algn="l" defTabSz="967751"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2946" indent="-241939" algn="l" defTabSz="967751"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ko-KR"/>
      </a:defPPr>
      <a:lvl1pPr marL="0" algn="l" defTabSz="967751" rtl="0" eaLnBrk="1" latinLnBrk="1" hangingPunct="1">
        <a:defRPr sz="1900" kern="1200">
          <a:solidFill>
            <a:schemeClr val="tx1"/>
          </a:solidFill>
          <a:latin typeface="+mn-lt"/>
          <a:ea typeface="+mn-ea"/>
          <a:cs typeface="+mn-cs"/>
        </a:defRPr>
      </a:lvl1pPr>
      <a:lvl2pPr marL="483878" algn="l" defTabSz="967751" rtl="0" eaLnBrk="1" latinLnBrk="1" hangingPunct="1">
        <a:defRPr sz="1900" kern="1200">
          <a:solidFill>
            <a:schemeClr val="tx1"/>
          </a:solidFill>
          <a:latin typeface="+mn-lt"/>
          <a:ea typeface="+mn-ea"/>
          <a:cs typeface="+mn-cs"/>
        </a:defRPr>
      </a:lvl2pPr>
      <a:lvl3pPr marL="967751" algn="l" defTabSz="967751" rtl="0" eaLnBrk="1" latinLnBrk="1" hangingPunct="1">
        <a:defRPr sz="1900" kern="1200">
          <a:solidFill>
            <a:schemeClr val="tx1"/>
          </a:solidFill>
          <a:latin typeface="+mn-lt"/>
          <a:ea typeface="+mn-ea"/>
          <a:cs typeface="+mn-cs"/>
        </a:defRPr>
      </a:lvl3pPr>
      <a:lvl4pPr marL="1451627" algn="l" defTabSz="967751" rtl="0" eaLnBrk="1" latinLnBrk="1" hangingPunct="1">
        <a:defRPr sz="1900" kern="1200">
          <a:solidFill>
            <a:schemeClr val="tx1"/>
          </a:solidFill>
          <a:latin typeface="+mn-lt"/>
          <a:ea typeface="+mn-ea"/>
          <a:cs typeface="+mn-cs"/>
        </a:defRPr>
      </a:lvl4pPr>
      <a:lvl5pPr marL="1935502" algn="l" defTabSz="967751" rtl="0" eaLnBrk="1" latinLnBrk="1" hangingPunct="1">
        <a:defRPr sz="1900" kern="1200">
          <a:solidFill>
            <a:schemeClr val="tx1"/>
          </a:solidFill>
          <a:latin typeface="+mn-lt"/>
          <a:ea typeface="+mn-ea"/>
          <a:cs typeface="+mn-cs"/>
        </a:defRPr>
      </a:lvl5pPr>
      <a:lvl6pPr marL="2419379" algn="l" defTabSz="967751" rtl="0" eaLnBrk="1" latinLnBrk="1" hangingPunct="1">
        <a:defRPr sz="1900" kern="1200">
          <a:solidFill>
            <a:schemeClr val="tx1"/>
          </a:solidFill>
          <a:latin typeface="+mn-lt"/>
          <a:ea typeface="+mn-ea"/>
          <a:cs typeface="+mn-cs"/>
        </a:defRPr>
      </a:lvl6pPr>
      <a:lvl7pPr marL="2903254" algn="l" defTabSz="967751" rtl="0" eaLnBrk="1" latinLnBrk="1" hangingPunct="1">
        <a:defRPr sz="1900" kern="1200">
          <a:solidFill>
            <a:schemeClr val="tx1"/>
          </a:solidFill>
          <a:latin typeface="+mn-lt"/>
          <a:ea typeface="+mn-ea"/>
          <a:cs typeface="+mn-cs"/>
        </a:defRPr>
      </a:lvl7pPr>
      <a:lvl8pPr marL="3387131" algn="l" defTabSz="967751" rtl="0" eaLnBrk="1" latinLnBrk="1" hangingPunct="1">
        <a:defRPr sz="1900" kern="1200">
          <a:solidFill>
            <a:schemeClr val="tx1"/>
          </a:solidFill>
          <a:latin typeface="+mn-lt"/>
          <a:ea typeface="+mn-ea"/>
          <a:cs typeface="+mn-cs"/>
        </a:defRPr>
      </a:lvl8pPr>
      <a:lvl9pPr marL="3871008" algn="l" defTabSz="967751" rtl="0" eaLnBrk="1" latinLnBrk="1"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84267" y="290913"/>
            <a:ext cx="8716804" cy="121073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84267" y="1695027"/>
            <a:ext cx="8716804" cy="479416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84267" y="6733023"/>
            <a:ext cx="2259912" cy="386762"/>
          </a:xfrm>
          <a:prstGeom prst="rect">
            <a:avLst/>
          </a:prstGeom>
        </p:spPr>
        <p:txBody>
          <a:bodyPr vert="horz" lIns="91440" tIns="45720" rIns="91440" bIns="45720" rtlCol="0" anchor="ctr"/>
          <a:lstStyle>
            <a:lvl1pPr algn="l">
              <a:defRPr sz="1271">
                <a:solidFill>
                  <a:schemeClr val="tx1">
                    <a:tint val="75000"/>
                  </a:schemeClr>
                </a:solidFill>
              </a:defRPr>
            </a:lvl1pPr>
          </a:lstStyle>
          <a:p>
            <a:pPr defTabSz="968532" latinLnBrk="1"/>
            <a:fld id="{B904393D-3724-49BF-BCB5-EC5589A6E907}" type="datetime1">
              <a:rPr lang="ko-KR" altLang="en-US" smtClean="0">
                <a:solidFill>
                  <a:prstClr val="black">
                    <a:tint val="75000"/>
                  </a:prstClr>
                </a:solidFill>
              </a:rPr>
              <a:t>2022-09-20</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309157" y="6733023"/>
            <a:ext cx="3067024" cy="386762"/>
          </a:xfrm>
          <a:prstGeom prst="rect">
            <a:avLst/>
          </a:prstGeom>
        </p:spPr>
        <p:txBody>
          <a:bodyPr vert="horz" lIns="91440" tIns="45720" rIns="91440" bIns="45720" rtlCol="0" anchor="ctr"/>
          <a:lstStyle>
            <a:lvl1pPr algn="ctr">
              <a:defRPr sz="1271">
                <a:solidFill>
                  <a:schemeClr val="tx1">
                    <a:tint val="75000"/>
                  </a:schemeClr>
                </a:solidFill>
              </a:defRPr>
            </a:lvl1pPr>
          </a:lstStyle>
          <a:p>
            <a:pPr defTabSz="968532" latinLnBrk="1"/>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941159" y="6733023"/>
            <a:ext cx="2259912" cy="386762"/>
          </a:xfrm>
          <a:prstGeom prst="rect">
            <a:avLst/>
          </a:prstGeom>
        </p:spPr>
        <p:txBody>
          <a:bodyPr vert="horz" lIns="91440" tIns="45720" rIns="91440" bIns="45720" rtlCol="0" anchor="ctr"/>
          <a:lstStyle>
            <a:lvl1pPr algn="r">
              <a:defRPr sz="1271">
                <a:solidFill>
                  <a:schemeClr val="tx1">
                    <a:tint val="75000"/>
                  </a:schemeClr>
                </a:solidFill>
              </a:defRPr>
            </a:lvl1pPr>
          </a:lstStyle>
          <a:p>
            <a:pPr defTabSz="968532" latinLnBrk="1"/>
            <a:fld id="{8455B0BD-9050-4766-8A17-3ECCED6DD144}" type="slidenum">
              <a:rPr lang="ko-KR" altLang="en-US" smtClean="0">
                <a:solidFill>
                  <a:prstClr val="black">
                    <a:tint val="75000"/>
                  </a:prstClr>
                </a:solidFill>
              </a:rPr>
              <a:pPr defTabSz="968532" latinLnBrk="1"/>
              <a:t>‹#›</a:t>
            </a:fld>
            <a:endParaRPr lang="ko-KR" altLang="en-US">
              <a:solidFill>
                <a:prstClr val="black">
                  <a:tint val="75000"/>
                </a:prstClr>
              </a:solidFill>
            </a:endParaRPr>
          </a:p>
        </p:txBody>
      </p:sp>
    </p:spTree>
    <p:extLst>
      <p:ext uri="{BB962C8B-B14F-4D97-AF65-F5344CB8AC3E}">
        <p14:creationId xmlns:p14="http://schemas.microsoft.com/office/powerpoint/2010/main" val="207994810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dt="0"/>
  <p:txStyles>
    <p:titleStyle>
      <a:lvl1pPr algn="ctr" defTabSz="968532" rtl="0" eaLnBrk="1" latinLnBrk="1" hangingPunct="1">
        <a:spcBef>
          <a:spcPct val="0"/>
        </a:spcBef>
        <a:buNone/>
        <a:defRPr sz="4660" kern="1200">
          <a:solidFill>
            <a:schemeClr val="tx1"/>
          </a:solidFill>
          <a:latin typeface="+mj-lt"/>
          <a:ea typeface="+mj-ea"/>
          <a:cs typeface="+mj-cs"/>
        </a:defRPr>
      </a:lvl1pPr>
    </p:titleStyle>
    <p:bodyStyle>
      <a:lvl1pPr marL="363200" indent="-363200" algn="l" defTabSz="968532" rtl="0" eaLnBrk="1" latinLnBrk="1" hangingPunct="1">
        <a:spcBef>
          <a:spcPct val="20000"/>
        </a:spcBef>
        <a:buFont typeface="Arial" panose="020B0604020202020204" pitchFamily="34" charset="0"/>
        <a:buChar char="•"/>
        <a:defRPr sz="3389" kern="1200">
          <a:solidFill>
            <a:schemeClr val="tx1"/>
          </a:solidFill>
          <a:latin typeface="+mn-lt"/>
          <a:ea typeface="+mn-ea"/>
          <a:cs typeface="+mn-cs"/>
        </a:defRPr>
      </a:lvl1pPr>
      <a:lvl2pPr marL="786933" indent="-302666" algn="l" defTabSz="968532" rtl="0" eaLnBrk="1" latinLnBrk="1" hangingPunct="1">
        <a:spcBef>
          <a:spcPct val="20000"/>
        </a:spcBef>
        <a:buFont typeface="Arial" panose="020B0604020202020204" pitchFamily="34" charset="0"/>
        <a:buChar char="–"/>
        <a:defRPr sz="2966" kern="1200">
          <a:solidFill>
            <a:schemeClr val="tx1"/>
          </a:solidFill>
          <a:latin typeface="+mn-lt"/>
          <a:ea typeface="+mn-ea"/>
          <a:cs typeface="+mn-cs"/>
        </a:defRPr>
      </a:lvl2pPr>
      <a:lvl3pPr marL="1210666" indent="-242133" algn="l" defTabSz="968532" rtl="0" eaLnBrk="1" latinLnBrk="1" hangingPunct="1">
        <a:spcBef>
          <a:spcPct val="20000"/>
        </a:spcBef>
        <a:buFont typeface="Arial" panose="020B0604020202020204" pitchFamily="34" charset="0"/>
        <a:buChar char="•"/>
        <a:defRPr sz="2542" kern="1200">
          <a:solidFill>
            <a:schemeClr val="tx1"/>
          </a:solidFill>
          <a:latin typeface="+mn-lt"/>
          <a:ea typeface="+mn-ea"/>
          <a:cs typeface="+mn-cs"/>
        </a:defRPr>
      </a:lvl3pPr>
      <a:lvl4pPr marL="1694932" indent="-242133" algn="l" defTabSz="968532" rtl="0" eaLnBrk="1" latinLnBrk="1" hangingPunct="1">
        <a:spcBef>
          <a:spcPct val="20000"/>
        </a:spcBef>
        <a:buFont typeface="Arial" panose="020B0604020202020204" pitchFamily="34" charset="0"/>
        <a:buChar char="–"/>
        <a:defRPr sz="2118" kern="1200">
          <a:solidFill>
            <a:schemeClr val="tx1"/>
          </a:solidFill>
          <a:latin typeface="+mn-lt"/>
          <a:ea typeface="+mn-ea"/>
          <a:cs typeface="+mn-cs"/>
        </a:defRPr>
      </a:lvl4pPr>
      <a:lvl5pPr marL="2179198" indent="-242133" algn="l" defTabSz="968532" rtl="0" eaLnBrk="1" latinLnBrk="1" hangingPunct="1">
        <a:spcBef>
          <a:spcPct val="20000"/>
        </a:spcBef>
        <a:buFont typeface="Arial" panose="020B0604020202020204" pitchFamily="34" charset="0"/>
        <a:buChar char="»"/>
        <a:defRPr sz="2118" kern="1200">
          <a:solidFill>
            <a:schemeClr val="tx1"/>
          </a:solidFill>
          <a:latin typeface="+mn-lt"/>
          <a:ea typeface="+mn-ea"/>
          <a:cs typeface="+mn-cs"/>
        </a:defRPr>
      </a:lvl5pPr>
      <a:lvl6pPr marL="2663464" indent="-242133" algn="l" defTabSz="968532" rtl="0" eaLnBrk="1" latinLnBrk="1" hangingPunct="1">
        <a:spcBef>
          <a:spcPct val="20000"/>
        </a:spcBef>
        <a:buFont typeface="Arial" panose="020B0604020202020204" pitchFamily="34" charset="0"/>
        <a:buChar char="•"/>
        <a:defRPr sz="2118" kern="1200">
          <a:solidFill>
            <a:schemeClr val="tx1"/>
          </a:solidFill>
          <a:latin typeface="+mn-lt"/>
          <a:ea typeface="+mn-ea"/>
          <a:cs typeface="+mn-cs"/>
        </a:defRPr>
      </a:lvl6pPr>
      <a:lvl7pPr marL="3147731" indent="-242133" algn="l" defTabSz="968532" rtl="0" eaLnBrk="1" latinLnBrk="1" hangingPunct="1">
        <a:spcBef>
          <a:spcPct val="20000"/>
        </a:spcBef>
        <a:buFont typeface="Arial" panose="020B0604020202020204" pitchFamily="34" charset="0"/>
        <a:buChar char="•"/>
        <a:defRPr sz="2118" kern="1200">
          <a:solidFill>
            <a:schemeClr val="tx1"/>
          </a:solidFill>
          <a:latin typeface="+mn-lt"/>
          <a:ea typeface="+mn-ea"/>
          <a:cs typeface="+mn-cs"/>
        </a:defRPr>
      </a:lvl7pPr>
      <a:lvl8pPr marL="3631997" indent="-242133" algn="l" defTabSz="968532" rtl="0" eaLnBrk="1" latinLnBrk="1" hangingPunct="1">
        <a:spcBef>
          <a:spcPct val="20000"/>
        </a:spcBef>
        <a:buFont typeface="Arial" panose="020B0604020202020204" pitchFamily="34" charset="0"/>
        <a:buChar char="•"/>
        <a:defRPr sz="2118" kern="1200">
          <a:solidFill>
            <a:schemeClr val="tx1"/>
          </a:solidFill>
          <a:latin typeface="+mn-lt"/>
          <a:ea typeface="+mn-ea"/>
          <a:cs typeface="+mn-cs"/>
        </a:defRPr>
      </a:lvl8pPr>
      <a:lvl9pPr marL="4116263" indent="-242133" algn="l" defTabSz="968532" rtl="0" eaLnBrk="1" latinLnBrk="1" hangingPunct="1">
        <a:spcBef>
          <a:spcPct val="20000"/>
        </a:spcBef>
        <a:buFont typeface="Arial" panose="020B0604020202020204" pitchFamily="34" charset="0"/>
        <a:buChar char="•"/>
        <a:defRPr sz="2118" kern="1200">
          <a:solidFill>
            <a:schemeClr val="tx1"/>
          </a:solidFill>
          <a:latin typeface="+mn-lt"/>
          <a:ea typeface="+mn-ea"/>
          <a:cs typeface="+mn-cs"/>
        </a:defRPr>
      </a:lvl9pPr>
    </p:bodyStyle>
    <p:otherStyle>
      <a:defPPr>
        <a:defRPr lang="ko-KR"/>
      </a:defPPr>
      <a:lvl1pPr marL="0" algn="l" defTabSz="968532" rtl="0" eaLnBrk="1" latinLnBrk="1" hangingPunct="1">
        <a:defRPr sz="1907" kern="1200">
          <a:solidFill>
            <a:schemeClr val="tx1"/>
          </a:solidFill>
          <a:latin typeface="+mn-lt"/>
          <a:ea typeface="+mn-ea"/>
          <a:cs typeface="+mn-cs"/>
        </a:defRPr>
      </a:lvl1pPr>
      <a:lvl2pPr marL="484266" algn="l" defTabSz="968532" rtl="0" eaLnBrk="1" latinLnBrk="1" hangingPunct="1">
        <a:defRPr sz="1907" kern="1200">
          <a:solidFill>
            <a:schemeClr val="tx1"/>
          </a:solidFill>
          <a:latin typeface="+mn-lt"/>
          <a:ea typeface="+mn-ea"/>
          <a:cs typeface="+mn-cs"/>
        </a:defRPr>
      </a:lvl2pPr>
      <a:lvl3pPr marL="968532" algn="l" defTabSz="968532" rtl="0" eaLnBrk="1" latinLnBrk="1" hangingPunct="1">
        <a:defRPr sz="1907" kern="1200">
          <a:solidFill>
            <a:schemeClr val="tx1"/>
          </a:solidFill>
          <a:latin typeface="+mn-lt"/>
          <a:ea typeface="+mn-ea"/>
          <a:cs typeface="+mn-cs"/>
        </a:defRPr>
      </a:lvl3pPr>
      <a:lvl4pPr marL="1452799" algn="l" defTabSz="968532" rtl="0" eaLnBrk="1" latinLnBrk="1" hangingPunct="1">
        <a:defRPr sz="1907" kern="1200">
          <a:solidFill>
            <a:schemeClr val="tx1"/>
          </a:solidFill>
          <a:latin typeface="+mn-lt"/>
          <a:ea typeface="+mn-ea"/>
          <a:cs typeface="+mn-cs"/>
        </a:defRPr>
      </a:lvl4pPr>
      <a:lvl5pPr marL="1937065" algn="l" defTabSz="968532" rtl="0" eaLnBrk="1" latinLnBrk="1" hangingPunct="1">
        <a:defRPr sz="1907" kern="1200">
          <a:solidFill>
            <a:schemeClr val="tx1"/>
          </a:solidFill>
          <a:latin typeface="+mn-lt"/>
          <a:ea typeface="+mn-ea"/>
          <a:cs typeface="+mn-cs"/>
        </a:defRPr>
      </a:lvl5pPr>
      <a:lvl6pPr marL="2421331" algn="l" defTabSz="968532" rtl="0" eaLnBrk="1" latinLnBrk="1" hangingPunct="1">
        <a:defRPr sz="1907" kern="1200">
          <a:solidFill>
            <a:schemeClr val="tx1"/>
          </a:solidFill>
          <a:latin typeface="+mn-lt"/>
          <a:ea typeface="+mn-ea"/>
          <a:cs typeface="+mn-cs"/>
        </a:defRPr>
      </a:lvl6pPr>
      <a:lvl7pPr marL="2905597" algn="l" defTabSz="968532" rtl="0" eaLnBrk="1" latinLnBrk="1" hangingPunct="1">
        <a:defRPr sz="1907" kern="1200">
          <a:solidFill>
            <a:schemeClr val="tx1"/>
          </a:solidFill>
          <a:latin typeface="+mn-lt"/>
          <a:ea typeface="+mn-ea"/>
          <a:cs typeface="+mn-cs"/>
        </a:defRPr>
      </a:lvl7pPr>
      <a:lvl8pPr marL="3389864" algn="l" defTabSz="968532" rtl="0" eaLnBrk="1" latinLnBrk="1" hangingPunct="1">
        <a:defRPr sz="1907" kern="1200">
          <a:solidFill>
            <a:schemeClr val="tx1"/>
          </a:solidFill>
          <a:latin typeface="+mn-lt"/>
          <a:ea typeface="+mn-ea"/>
          <a:cs typeface="+mn-cs"/>
        </a:defRPr>
      </a:lvl8pPr>
      <a:lvl9pPr marL="3874130" algn="l" defTabSz="968532" rtl="0" eaLnBrk="1" latinLnBrk="1" hangingPunct="1">
        <a:defRPr sz="190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5867" y="386764"/>
            <a:ext cx="8353604" cy="1404115"/>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65867" y="1933810"/>
            <a:ext cx="8353604" cy="4609195"/>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Footer Placeholder 4"/>
          <p:cNvSpPr>
            <a:spLocks noGrp="1"/>
          </p:cNvSpPr>
          <p:nvPr>
            <p:ph type="ftr" sz="quarter" idx="3"/>
          </p:nvPr>
        </p:nvSpPr>
        <p:spPr>
          <a:xfrm>
            <a:off x="0" y="6877639"/>
            <a:ext cx="3268802" cy="386762"/>
          </a:xfrm>
          <a:prstGeom prst="rect">
            <a:avLst/>
          </a:prstGeom>
        </p:spPr>
        <p:txBody>
          <a:bodyPr vert="horz" lIns="91440" tIns="45720" rIns="91440" bIns="45720" rtlCol="0" anchor="ctr"/>
          <a:lstStyle>
            <a:lvl1pPr algn="l">
              <a:defRPr sz="1271">
                <a:solidFill>
                  <a:schemeClr val="tx1">
                    <a:tint val="75000"/>
                  </a:schemeClr>
                </a:solidFill>
              </a:defRPr>
            </a:lvl1pPr>
          </a:lstStyle>
          <a:p>
            <a:pPr defTabSz="484266"/>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6" name="Slide Number Placeholder 5"/>
          <p:cNvSpPr>
            <a:spLocks noGrp="1"/>
          </p:cNvSpPr>
          <p:nvPr>
            <p:ph type="sldNum" sz="quarter" idx="4"/>
          </p:nvPr>
        </p:nvSpPr>
        <p:spPr>
          <a:xfrm>
            <a:off x="7506137" y="6877637"/>
            <a:ext cx="2179201" cy="386762"/>
          </a:xfrm>
          <a:prstGeom prst="rect">
            <a:avLst/>
          </a:prstGeom>
        </p:spPr>
        <p:txBody>
          <a:bodyPr vert="horz" lIns="91440" tIns="45720" rIns="91440" bIns="45720" rtlCol="0" anchor="ctr"/>
          <a:lstStyle>
            <a:lvl1pPr algn="r">
              <a:defRPr sz="1271">
                <a:solidFill>
                  <a:schemeClr val="tx1">
                    <a:tint val="75000"/>
                  </a:schemeClr>
                </a:solidFill>
              </a:defRPr>
            </a:lvl1pPr>
          </a:lstStyle>
          <a:p>
            <a:pPr defTabSz="484266"/>
            <a:fld id="{986094A0-92CC-4D96-8E49-683194D244B8}" type="slidenum">
              <a:rPr lang="ko-KR" altLang="en-US" smtClean="0">
                <a:solidFill>
                  <a:prstClr val="black">
                    <a:tint val="75000"/>
                  </a:prstClr>
                </a:solidFill>
              </a:rPr>
              <a:pPr defTabSz="484266"/>
              <a:t>‹#›</a:t>
            </a:fld>
            <a:endParaRPr lang="ko-KR" altLang="en-US">
              <a:solidFill>
                <a:prstClr val="black">
                  <a:tint val="75000"/>
                </a:prstClr>
              </a:solidFill>
            </a:endParaRPr>
          </a:p>
        </p:txBody>
      </p:sp>
    </p:spTree>
    <p:extLst>
      <p:ext uri="{BB962C8B-B14F-4D97-AF65-F5344CB8AC3E}">
        <p14:creationId xmlns:p14="http://schemas.microsoft.com/office/powerpoint/2010/main" val="343730372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dt="0"/>
  <p:txStyles>
    <p:titleStyle>
      <a:lvl1pPr algn="l" defTabSz="968532" rtl="0" eaLnBrk="1" latinLnBrk="1" hangingPunct="1">
        <a:lnSpc>
          <a:spcPct val="90000"/>
        </a:lnSpc>
        <a:spcBef>
          <a:spcPct val="0"/>
        </a:spcBef>
        <a:buNone/>
        <a:defRPr sz="4660" kern="1200">
          <a:solidFill>
            <a:schemeClr val="tx1"/>
          </a:solidFill>
          <a:latin typeface="+mj-lt"/>
          <a:ea typeface="+mj-ea"/>
          <a:cs typeface="+mj-cs"/>
        </a:defRPr>
      </a:lvl1pPr>
    </p:titleStyle>
    <p:bodyStyle>
      <a:lvl1pPr marL="242133" indent="-242133" algn="l" defTabSz="968532" rtl="0" eaLnBrk="1" latinLnBrk="1" hangingPunct="1">
        <a:lnSpc>
          <a:spcPct val="90000"/>
        </a:lnSpc>
        <a:spcBef>
          <a:spcPts val="1059"/>
        </a:spcBef>
        <a:buFont typeface="Arial" panose="020B0604020202020204" pitchFamily="34" charset="0"/>
        <a:buChar char="•"/>
        <a:defRPr sz="2966" kern="1200">
          <a:solidFill>
            <a:schemeClr val="tx1"/>
          </a:solidFill>
          <a:latin typeface="+mn-lt"/>
          <a:ea typeface="+mn-ea"/>
          <a:cs typeface="+mn-cs"/>
        </a:defRPr>
      </a:lvl1pPr>
      <a:lvl2pPr marL="726399" indent="-242133" algn="l" defTabSz="968532" rtl="0" eaLnBrk="1" latinLnBrk="1" hangingPunct="1">
        <a:lnSpc>
          <a:spcPct val="90000"/>
        </a:lnSpc>
        <a:spcBef>
          <a:spcPts val="530"/>
        </a:spcBef>
        <a:buFont typeface="Arial" panose="020B0604020202020204" pitchFamily="34" charset="0"/>
        <a:buChar char="•"/>
        <a:defRPr sz="2542" kern="1200">
          <a:solidFill>
            <a:schemeClr val="tx1"/>
          </a:solidFill>
          <a:latin typeface="+mn-lt"/>
          <a:ea typeface="+mn-ea"/>
          <a:cs typeface="+mn-cs"/>
        </a:defRPr>
      </a:lvl2pPr>
      <a:lvl3pPr marL="1210666" indent="-242133" algn="l" defTabSz="968532" rtl="0" eaLnBrk="1" latinLnBrk="1" hangingPunct="1">
        <a:lnSpc>
          <a:spcPct val="90000"/>
        </a:lnSpc>
        <a:spcBef>
          <a:spcPts val="530"/>
        </a:spcBef>
        <a:buFont typeface="Arial" panose="020B0604020202020204" pitchFamily="34" charset="0"/>
        <a:buChar char="•"/>
        <a:defRPr sz="2118" kern="1200">
          <a:solidFill>
            <a:schemeClr val="tx1"/>
          </a:solidFill>
          <a:latin typeface="+mn-lt"/>
          <a:ea typeface="+mn-ea"/>
          <a:cs typeface="+mn-cs"/>
        </a:defRPr>
      </a:lvl3pPr>
      <a:lvl4pPr marL="1694932"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4pPr>
      <a:lvl5pPr marL="2179198"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5pPr>
      <a:lvl6pPr marL="2663464"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6pPr>
      <a:lvl7pPr marL="3147731"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7pPr>
      <a:lvl8pPr marL="3631997"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8pPr>
      <a:lvl9pPr marL="4116263"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9pPr>
    </p:bodyStyle>
    <p:otherStyle>
      <a:defPPr>
        <a:defRPr lang="en-US"/>
      </a:defPPr>
      <a:lvl1pPr marL="0" algn="l" defTabSz="968532" rtl="0" eaLnBrk="1" latinLnBrk="1" hangingPunct="1">
        <a:defRPr sz="1907" kern="1200">
          <a:solidFill>
            <a:schemeClr val="tx1"/>
          </a:solidFill>
          <a:latin typeface="+mn-lt"/>
          <a:ea typeface="+mn-ea"/>
          <a:cs typeface="+mn-cs"/>
        </a:defRPr>
      </a:lvl1pPr>
      <a:lvl2pPr marL="484266" algn="l" defTabSz="968532" rtl="0" eaLnBrk="1" latinLnBrk="1" hangingPunct="1">
        <a:defRPr sz="1907" kern="1200">
          <a:solidFill>
            <a:schemeClr val="tx1"/>
          </a:solidFill>
          <a:latin typeface="+mn-lt"/>
          <a:ea typeface="+mn-ea"/>
          <a:cs typeface="+mn-cs"/>
        </a:defRPr>
      </a:lvl2pPr>
      <a:lvl3pPr marL="968532" algn="l" defTabSz="968532" rtl="0" eaLnBrk="1" latinLnBrk="1" hangingPunct="1">
        <a:defRPr sz="1907" kern="1200">
          <a:solidFill>
            <a:schemeClr val="tx1"/>
          </a:solidFill>
          <a:latin typeface="+mn-lt"/>
          <a:ea typeface="+mn-ea"/>
          <a:cs typeface="+mn-cs"/>
        </a:defRPr>
      </a:lvl3pPr>
      <a:lvl4pPr marL="1452799" algn="l" defTabSz="968532" rtl="0" eaLnBrk="1" latinLnBrk="1" hangingPunct="1">
        <a:defRPr sz="1907" kern="1200">
          <a:solidFill>
            <a:schemeClr val="tx1"/>
          </a:solidFill>
          <a:latin typeface="+mn-lt"/>
          <a:ea typeface="+mn-ea"/>
          <a:cs typeface="+mn-cs"/>
        </a:defRPr>
      </a:lvl4pPr>
      <a:lvl5pPr marL="1937065" algn="l" defTabSz="968532" rtl="0" eaLnBrk="1" latinLnBrk="1" hangingPunct="1">
        <a:defRPr sz="1907" kern="1200">
          <a:solidFill>
            <a:schemeClr val="tx1"/>
          </a:solidFill>
          <a:latin typeface="+mn-lt"/>
          <a:ea typeface="+mn-ea"/>
          <a:cs typeface="+mn-cs"/>
        </a:defRPr>
      </a:lvl5pPr>
      <a:lvl6pPr marL="2421331" algn="l" defTabSz="968532" rtl="0" eaLnBrk="1" latinLnBrk="1" hangingPunct="1">
        <a:defRPr sz="1907" kern="1200">
          <a:solidFill>
            <a:schemeClr val="tx1"/>
          </a:solidFill>
          <a:latin typeface="+mn-lt"/>
          <a:ea typeface="+mn-ea"/>
          <a:cs typeface="+mn-cs"/>
        </a:defRPr>
      </a:lvl6pPr>
      <a:lvl7pPr marL="2905597" algn="l" defTabSz="968532" rtl="0" eaLnBrk="1" latinLnBrk="1" hangingPunct="1">
        <a:defRPr sz="1907" kern="1200">
          <a:solidFill>
            <a:schemeClr val="tx1"/>
          </a:solidFill>
          <a:latin typeface="+mn-lt"/>
          <a:ea typeface="+mn-ea"/>
          <a:cs typeface="+mn-cs"/>
        </a:defRPr>
      </a:lvl7pPr>
      <a:lvl8pPr marL="3389864" algn="l" defTabSz="968532" rtl="0" eaLnBrk="1" latinLnBrk="1" hangingPunct="1">
        <a:defRPr sz="1907" kern="1200">
          <a:solidFill>
            <a:schemeClr val="tx1"/>
          </a:solidFill>
          <a:latin typeface="+mn-lt"/>
          <a:ea typeface="+mn-ea"/>
          <a:cs typeface="+mn-cs"/>
        </a:defRPr>
      </a:lvl8pPr>
      <a:lvl9pPr marL="3874130" algn="l" defTabSz="968532" rtl="0" eaLnBrk="1" latinLnBrk="1" hangingPunct="1">
        <a:defRPr sz="190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5867" y="386764"/>
            <a:ext cx="8353604" cy="1404115"/>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65867" y="1933810"/>
            <a:ext cx="8353604" cy="4609195"/>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2"/>
          </p:nvPr>
        </p:nvSpPr>
        <p:spPr>
          <a:xfrm>
            <a:off x="665867" y="6733024"/>
            <a:ext cx="2179201" cy="386762"/>
          </a:xfrm>
          <a:prstGeom prst="rect">
            <a:avLst/>
          </a:prstGeom>
        </p:spPr>
        <p:txBody>
          <a:bodyPr vert="horz" lIns="91440" tIns="45720" rIns="91440" bIns="45720" rtlCol="0" anchor="ctr"/>
          <a:lstStyle>
            <a:lvl1pPr algn="l">
              <a:defRPr sz="1271">
                <a:solidFill>
                  <a:schemeClr val="tx1">
                    <a:tint val="75000"/>
                  </a:schemeClr>
                </a:solidFill>
              </a:defRPr>
            </a:lvl1pPr>
          </a:lstStyle>
          <a:p>
            <a:pPr defTabSz="968532" latinLnBrk="1"/>
            <a:fld id="{7016BB90-8117-4D92-B619-450D8D6D454F}" type="datetime1">
              <a:rPr kumimoji="1" lang="ko-KR" altLang="en-US" smtClean="0">
                <a:solidFill>
                  <a:prstClr val="black">
                    <a:tint val="75000"/>
                  </a:prstClr>
                </a:solidFill>
              </a:rPr>
              <a:t>2022-09-20</a:t>
            </a:fld>
            <a:endParaRPr kumimoji="1" lang="ko-KR" altLang="en-US">
              <a:solidFill>
                <a:prstClr val="black">
                  <a:tint val="75000"/>
                </a:prstClr>
              </a:solidFill>
            </a:endParaRPr>
          </a:p>
        </p:txBody>
      </p:sp>
      <p:sp>
        <p:nvSpPr>
          <p:cNvPr id="5" name="Footer Placeholder 4"/>
          <p:cNvSpPr>
            <a:spLocks noGrp="1"/>
          </p:cNvSpPr>
          <p:nvPr>
            <p:ph type="ftr" sz="quarter" idx="3"/>
          </p:nvPr>
        </p:nvSpPr>
        <p:spPr>
          <a:xfrm>
            <a:off x="3208268" y="6733024"/>
            <a:ext cx="3268802" cy="386762"/>
          </a:xfrm>
          <a:prstGeom prst="rect">
            <a:avLst/>
          </a:prstGeom>
        </p:spPr>
        <p:txBody>
          <a:bodyPr vert="horz" lIns="91440" tIns="45720" rIns="91440" bIns="45720" rtlCol="0" anchor="ctr"/>
          <a:lstStyle>
            <a:lvl1pPr algn="ctr">
              <a:defRPr sz="1271">
                <a:solidFill>
                  <a:schemeClr val="tx1">
                    <a:tint val="75000"/>
                  </a:schemeClr>
                </a:solidFill>
              </a:defRPr>
            </a:lvl1pPr>
          </a:lstStyle>
          <a:p>
            <a:pPr defTabSz="968532" latinLnBrk="1"/>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
        <p:nvSpPr>
          <p:cNvPr id="6" name="Slide Number Placeholder 5"/>
          <p:cNvSpPr>
            <a:spLocks noGrp="1"/>
          </p:cNvSpPr>
          <p:nvPr>
            <p:ph type="sldNum" sz="quarter" idx="4"/>
          </p:nvPr>
        </p:nvSpPr>
        <p:spPr>
          <a:xfrm>
            <a:off x="6840270" y="6733024"/>
            <a:ext cx="2179201" cy="386762"/>
          </a:xfrm>
          <a:prstGeom prst="rect">
            <a:avLst/>
          </a:prstGeom>
        </p:spPr>
        <p:txBody>
          <a:bodyPr vert="horz" lIns="91440" tIns="45720" rIns="91440" bIns="45720" rtlCol="0" anchor="ctr"/>
          <a:lstStyle>
            <a:lvl1pPr algn="r">
              <a:defRPr sz="1271">
                <a:solidFill>
                  <a:schemeClr val="tx1">
                    <a:tint val="75000"/>
                  </a:schemeClr>
                </a:solidFill>
              </a:defRPr>
            </a:lvl1pPr>
          </a:lstStyle>
          <a:p>
            <a:pPr defTabSz="968532" latinLnBrk="1"/>
            <a:fld id="{BEB9BCDB-11CA-8E4F-B5E2-4B7258EEBFB3}" type="slidenum">
              <a:rPr kumimoji="1" lang="ko-KR" altLang="en-US" smtClean="0">
                <a:solidFill>
                  <a:prstClr val="black">
                    <a:tint val="75000"/>
                  </a:prstClr>
                </a:solidFill>
              </a:rPr>
              <a:pPr defTabSz="968532" latinLnBrk="1"/>
              <a:t>‹#›</a:t>
            </a:fld>
            <a:endParaRPr kumimoji="1" lang="ko-KR" altLang="en-US">
              <a:solidFill>
                <a:prstClr val="black">
                  <a:tint val="75000"/>
                </a:prstClr>
              </a:solidFill>
            </a:endParaRPr>
          </a:p>
        </p:txBody>
      </p:sp>
    </p:spTree>
    <p:extLst>
      <p:ext uri="{BB962C8B-B14F-4D97-AF65-F5344CB8AC3E}">
        <p14:creationId xmlns:p14="http://schemas.microsoft.com/office/powerpoint/2010/main" val="1914356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hdr="0" dt="0"/>
  <p:txStyles>
    <p:titleStyle>
      <a:lvl1pPr algn="l" defTabSz="968532" rtl="0" eaLnBrk="1" latinLnBrk="1" hangingPunct="1">
        <a:lnSpc>
          <a:spcPct val="90000"/>
        </a:lnSpc>
        <a:spcBef>
          <a:spcPct val="0"/>
        </a:spcBef>
        <a:buNone/>
        <a:defRPr sz="4660" kern="1200">
          <a:solidFill>
            <a:schemeClr val="tx1"/>
          </a:solidFill>
          <a:latin typeface="+mj-lt"/>
          <a:ea typeface="+mj-ea"/>
          <a:cs typeface="+mj-cs"/>
        </a:defRPr>
      </a:lvl1pPr>
    </p:titleStyle>
    <p:bodyStyle>
      <a:lvl1pPr marL="242133" indent="-242133" algn="l" defTabSz="968532" rtl="0" eaLnBrk="1" latinLnBrk="1" hangingPunct="1">
        <a:lnSpc>
          <a:spcPct val="90000"/>
        </a:lnSpc>
        <a:spcBef>
          <a:spcPts val="1059"/>
        </a:spcBef>
        <a:buFont typeface="Arial" panose="020B0604020202020204" pitchFamily="34" charset="0"/>
        <a:buChar char="•"/>
        <a:defRPr sz="2966" kern="1200">
          <a:solidFill>
            <a:schemeClr val="tx1"/>
          </a:solidFill>
          <a:latin typeface="+mn-lt"/>
          <a:ea typeface="+mn-ea"/>
          <a:cs typeface="+mn-cs"/>
        </a:defRPr>
      </a:lvl1pPr>
      <a:lvl2pPr marL="726399" indent="-242133" algn="l" defTabSz="968532" rtl="0" eaLnBrk="1" latinLnBrk="1" hangingPunct="1">
        <a:lnSpc>
          <a:spcPct val="90000"/>
        </a:lnSpc>
        <a:spcBef>
          <a:spcPts val="530"/>
        </a:spcBef>
        <a:buFont typeface="Arial" panose="020B0604020202020204" pitchFamily="34" charset="0"/>
        <a:buChar char="•"/>
        <a:defRPr sz="2542" kern="1200">
          <a:solidFill>
            <a:schemeClr val="tx1"/>
          </a:solidFill>
          <a:latin typeface="+mn-lt"/>
          <a:ea typeface="+mn-ea"/>
          <a:cs typeface="+mn-cs"/>
        </a:defRPr>
      </a:lvl2pPr>
      <a:lvl3pPr marL="1210666" indent="-242133" algn="l" defTabSz="968532" rtl="0" eaLnBrk="1" latinLnBrk="1" hangingPunct="1">
        <a:lnSpc>
          <a:spcPct val="90000"/>
        </a:lnSpc>
        <a:spcBef>
          <a:spcPts val="530"/>
        </a:spcBef>
        <a:buFont typeface="Arial" panose="020B0604020202020204" pitchFamily="34" charset="0"/>
        <a:buChar char="•"/>
        <a:defRPr sz="2118" kern="1200">
          <a:solidFill>
            <a:schemeClr val="tx1"/>
          </a:solidFill>
          <a:latin typeface="+mn-lt"/>
          <a:ea typeface="+mn-ea"/>
          <a:cs typeface="+mn-cs"/>
        </a:defRPr>
      </a:lvl3pPr>
      <a:lvl4pPr marL="1694932"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4pPr>
      <a:lvl5pPr marL="2179198"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5pPr>
      <a:lvl6pPr marL="2663464"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6pPr>
      <a:lvl7pPr marL="3147731"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7pPr>
      <a:lvl8pPr marL="3631997"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8pPr>
      <a:lvl9pPr marL="4116263" indent="-242133" algn="l" defTabSz="968532" rtl="0" eaLnBrk="1" latinLnBrk="1" hangingPunct="1">
        <a:lnSpc>
          <a:spcPct val="90000"/>
        </a:lnSpc>
        <a:spcBef>
          <a:spcPts val="530"/>
        </a:spcBef>
        <a:buFont typeface="Arial" panose="020B0604020202020204" pitchFamily="34" charset="0"/>
        <a:buChar char="•"/>
        <a:defRPr sz="1907" kern="1200">
          <a:solidFill>
            <a:schemeClr val="tx1"/>
          </a:solidFill>
          <a:latin typeface="+mn-lt"/>
          <a:ea typeface="+mn-ea"/>
          <a:cs typeface="+mn-cs"/>
        </a:defRPr>
      </a:lvl9pPr>
    </p:bodyStyle>
    <p:otherStyle>
      <a:defPPr>
        <a:defRPr lang="en-US"/>
      </a:defPPr>
      <a:lvl1pPr marL="0" algn="l" defTabSz="968532" rtl="0" eaLnBrk="1" latinLnBrk="1" hangingPunct="1">
        <a:defRPr sz="1907" kern="1200">
          <a:solidFill>
            <a:schemeClr val="tx1"/>
          </a:solidFill>
          <a:latin typeface="+mn-lt"/>
          <a:ea typeface="+mn-ea"/>
          <a:cs typeface="+mn-cs"/>
        </a:defRPr>
      </a:lvl1pPr>
      <a:lvl2pPr marL="484266" algn="l" defTabSz="968532" rtl="0" eaLnBrk="1" latinLnBrk="1" hangingPunct="1">
        <a:defRPr sz="1907" kern="1200">
          <a:solidFill>
            <a:schemeClr val="tx1"/>
          </a:solidFill>
          <a:latin typeface="+mn-lt"/>
          <a:ea typeface="+mn-ea"/>
          <a:cs typeface="+mn-cs"/>
        </a:defRPr>
      </a:lvl2pPr>
      <a:lvl3pPr marL="968532" algn="l" defTabSz="968532" rtl="0" eaLnBrk="1" latinLnBrk="1" hangingPunct="1">
        <a:defRPr sz="1907" kern="1200">
          <a:solidFill>
            <a:schemeClr val="tx1"/>
          </a:solidFill>
          <a:latin typeface="+mn-lt"/>
          <a:ea typeface="+mn-ea"/>
          <a:cs typeface="+mn-cs"/>
        </a:defRPr>
      </a:lvl3pPr>
      <a:lvl4pPr marL="1452799" algn="l" defTabSz="968532" rtl="0" eaLnBrk="1" latinLnBrk="1" hangingPunct="1">
        <a:defRPr sz="1907" kern="1200">
          <a:solidFill>
            <a:schemeClr val="tx1"/>
          </a:solidFill>
          <a:latin typeface="+mn-lt"/>
          <a:ea typeface="+mn-ea"/>
          <a:cs typeface="+mn-cs"/>
        </a:defRPr>
      </a:lvl4pPr>
      <a:lvl5pPr marL="1937065" algn="l" defTabSz="968532" rtl="0" eaLnBrk="1" latinLnBrk="1" hangingPunct="1">
        <a:defRPr sz="1907" kern="1200">
          <a:solidFill>
            <a:schemeClr val="tx1"/>
          </a:solidFill>
          <a:latin typeface="+mn-lt"/>
          <a:ea typeface="+mn-ea"/>
          <a:cs typeface="+mn-cs"/>
        </a:defRPr>
      </a:lvl5pPr>
      <a:lvl6pPr marL="2421331" algn="l" defTabSz="968532" rtl="0" eaLnBrk="1" latinLnBrk="1" hangingPunct="1">
        <a:defRPr sz="1907" kern="1200">
          <a:solidFill>
            <a:schemeClr val="tx1"/>
          </a:solidFill>
          <a:latin typeface="+mn-lt"/>
          <a:ea typeface="+mn-ea"/>
          <a:cs typeface="+mn-cs"/>
        </a:defRPr>
      </a:lvl6pPr>
      <a:lvl7pPr marL="2905597" algn="l" defTabSz="968532" rtl="0" eaLnBrk="1" latinLnBrk="1" hangingPunct="1">
        <a:defRPr sz="1907" kern="1200">
          <a:solidFill>
            <a:schemeClr val="tx1"/>
          </a:solidFill>
          <a:latin typeface="+mn-lt"/>
          <a:ea typeface="+mn-ea"/>
          <a:cs typeface="+mn-cs"/>
        </a:defRPr>
      </a:lvl7pPr>
      <a:lvl8pPr marL="3389864" algn="l" defTabSz="968532" rtl="0" eaLnBrk="1" latinLnBrk="1" hangingPunct="1">
        <a:defRPr sz="1907" kern="1200">
          <a:solidFill>
            <a:schemeClr val="tx1"/>
          </a:solidFill>
          <a:latin typeface="+mn-lt"/>
          <a:ea typeface="+mn-ea"/>
          <a:cs typeface="+mn-cs"/>
        </a:defRPr>
      </a:lvl8pPr>
      <a:lvl9pPr marL="3874130" algn="l" defTabSz="968532" rtl="0" eaLnBrk="1" latinLnBrk="1" hangingPunct="1">
        <a:defRPr sz="190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 xmlns:a16="http://schemas.microsoft.com/office/drawing/2014/main" id="{679F53BD-01FC-7D98-DAA7-93DC6D7C6D10}"/>
              </a:ext>
            </a:extLst>
          </p:cNvPr>
          <p:cNvSpPr>
            <a:spLocks noGrp="1"/>
          </p:cNvSpPr>
          <p:nvPr>
            <p:ph type="title"/>
          </p:nvPr>
        </p:nvSpPr>
        <p:spPr>
          <a:xfrm>
            <a:off x="665867" y="386764"/>
            <a:ext cx="8353604" cy="1404115"/>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F7E7CDD2-FD1A-82CA-491A-48F86988E36D}"/>
              </a:ext>
            </a:extLst>
          </p:cNvPr>
          <p:cNvSpPr>
            <a:spLocks noGrp="1"/>
          </p:cNvSpPr>
          <p:nvPr>
            <p:ph type="body" idx="1"/>
          </p:nvPr>
        </p:nvSpPr>
        <p:spPr>
          <a:xfrm>
            <a:off x="665867" y="1933810"/>
            <a:ext cx="8353604" cy="4609195"/>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B7AEDCD-3A57-F414-AD1E-FB3214E0212C}"/>
              </a:ext>
            </a:extLst>
          </p:cNvPr>
          <p:cNvSpPr>
            <a:spLocks noGrp="1"/>
          </p:cNvSpPr>
          <p:nvPr>
            <p:ph type="dt" sz="half" idx="2"/>
          </p:nvPr>
        </p:nvSpPr>
        <p:spPr>
          <a:xfrm>
            <a:off x="665868" y="6733023"/>
            <a:ext cx="2179201" cy="386762"/>
          </a:xfrm>
          <a:prstGeom prst="rect">
            <a:avLst/>
          </a:prstGeom>
        </p:spPr>
        <p:txBody>
          <a:bodyPr vert="horz" lIns="91440" tIns="45720" rIns="91440" bIns="45720" rtlCol="0" anchor="ctr"/>
          <a:lstStyle>
            <a:lvl1pPr algn="l">
              <a:defRPr sz="715">
                <a:solidFill>
                  <a:schemeClr val="tx1">
                    <a:tint val="75000"/>
                  </a:schemeClr>
                </a:solidFill>
              </a:defRPr>
            </a:lvl1pPr>
          </a:lstStyle>
          <a:p>
            <a:fld id="{5C2E6AA3-B107-470F-8C1A-4FBDFD2F5EEB}" type="datetime1">
              <a:rPr lang="ko-KR" altLang="en-US" smtClean="0"/>
              <a:t>2022-09-20</a:t>
            </a:fld>
            <a:endParaRPr lang="ko-KR" altLang="en-US"/>
          </a:p>
        </p:txBody>
      </p:sp>
      <p:sp>
        <p:nvSpPr>
          <p:cNvPr id="5" name="바닥글 개체 틀 4">
            <a:extLst>
              <a:ext uri="{FF2B5EF4-FFF2-40B4-BE49-F238E27FC236}">
                <a16:creationId xmlns="" xmlns:a16="http://schemas.microsoft.com/office/drawing/2014/main" id="{7CA6C39B-90FC-C58F-6822-9148371E024E}"/>
              </a:ext>
            </a:extLst>
          </p:cNvPr>
          <p:cNvSpPr>
            <a:spLocks noGrp="1"/>
          </p:cNvSpPr>
          <p:nvPr>
            <p:ph type="ftr" sz="quarter" idx="3"/>
          </p:nvPr>
        </p:nvSpPr>
        <p:spPr>
          <a:xfrm>
            <a:off x="3208269" y="6733023"/>
            <a:ext cx="3268802" cy="386762"/>
          </a:xfrm>
          <a:prstGeom prst="rect">
            <a:avLst/>
          </a:prstGeom>
        </p:spPr>
        <p:txBody>
          <a:bodyPr vert="horz" lIns="91440" tIns="45720" rIns="91440" bIns="45720" rtlCol="0" anchor="ctr"/>
          <a:lstStyle>
            <a:lvl1pPr algn="ctr">
              <a:defRPr sz="715">
                <a:solidFill>
                  <a:schemeClr val="tx1">
                    <a:tint val="75000"/>
                  </a:schemeClr>
                </a:solidFill>
              </a:defRPr>
            </a:lvl1pPr>
          </a:lstStyle>
          <a:p>
            <a:r>
              <a:rPr lang="en-US" altLang="ko-KR" smtClean="0"/>
              <a:t>Erice 2022, Sep. 18-22, 2022</a:t>
            </a:r>
            <a:endParaRPr lang="ko-KR" altLang="en-US"/>
          </a:p>
        </p:txBody>
      </p:sp>
      <p:sp>
        <p:nvSpPr>
          <p:cNvPr id="6" name="슬라이드 번호 개체 틀 5">
            <a:extLst>
              <a:ext uri="{FF2B5EF4-FFF2-40B4-BE49-F238E27FC236}">
                <a16:creationId xmlns="" xmlns:a16="http://schemas.microsoft.com/office/drawing/2014/main" id="{D710287B-ABBA-FAB6-E6E7-8E12D944EAE2}"/>
              </a:ext>
            </a:extLst>
          </p:cNvPr>
          <p:cNvSpPr>
            <a:spLocks noGrp="1"/>
          </p:cNvSpPr>
          <p:nvPr>
            <p:ph type="sldNum" sz="quarter" idx="4"/>
          </p:nvPr>
        </p:nvSpPr>
        <p:spPr>
          <a:xfrm>
            <a:off x="6840271" y="6733023"/>
            <a:ext cx="2179201" cy="386762"/>
          </a:xfrm>
          <a:prstGeom prst="rect">
            <a:avLst/>
          </a:prstGeom>
        </p:spPr>
        <p:txBody>
          <a:bodyPr vert="horz" lIns="91440" tIns="45720" rIns="91440" bIns="45720" rtlCol="0" anchor="ctr"/>
          <a:lstStyle>
            <a:lvl1pPr algn="r">
              <a:defRPr sz="715">
                <a:solidFill>
                  <a:schemeClr val="tx1">
                    <a:tint val="75000"/>
                  </a:schemeClr>
                </a:solidFill>
              </a:defRPr>
            </a:lvl1p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244309702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hf hdr="0" dt="0"/>
  <p:txStyles>
    <p:titleStyle>
      <a:lvl1pPr algn="l" defTabSz="544794" rtl="0" eaLnBrk="1" latinLnBrk="1" hangingPunct="1">
        <a:lnSpc>
          <a:spcPct val="90000"/>
        </a:lnSpc>
        <a:spcBef>
          <a:spcPct val="0"/>
        </a:spcBef>
        <a:buNone/>
        <a:defRPr sz="2622" kern="1200">
          <a:solidFill>
            <a:schemeClr val="tx1"/>
          </a:solidFill>
          <a:latin typeface="+mj-lt"/>
          <a:ea typeface="+mj-ea"/>
          <a:cs typeface="+mj-cs"/>
        </a:defRPr>
      </a:lvl1pPr>
    </p:titleStyle>
    <p:bodyStyle>
      <a:lvl1pPr marL="136199" indent="-136199" algn="l" defTabSz="544794" rtl="0" eaLnBrk="1" latinLnBrk="1" hangingPunct="1">
        <a:lnSpc>
          <a:spcPct val="90000"/>
        </a:lnSpc>
        <a:spcBef>
          <a:spcPts val="596"/>
        </a:spcBef>
        <a:buFont typeface="Arial" panose="020B0604020202020204" pitchFamily="34" charset="0"/>
        <a:buChar char="•"/>
        <a:defRPr sz="1668" kern="1200">
          <a:solidFill>
            <a:schemeClr val="tx1"/>
          </a:solidFill>
          <a:latin typeface="+mn-lt"/>
          <a:ea typeface="+mn-ea"/>
          <a:cs typeface="+mn-cs"/>
        </a:defRPr>
      </a:lvl1pPr>
      <a:lvl2pPr marL="408596" indent="-136199" algn="l" defTabSz="544794" rtl="0" eaLnBrk="1" latinLnBrk="1" hangingPunct="1">
        <a:lnSpc>
          <a:spcPct val="90000"/>
        </a:lnSpc>
        <a:spcBef>
          <a:spcPts val="298"/>
        </a:spcBef>
        <a:buFont typeface="Arial" panose="020B0604020202020204" pitchFamily="34" charset="0"/>
        <a:buChar char="•"/>
        <a:defRPr sz="1430" kern="1200">
          <a:solidFill>
            <a:schemeClr val="tx1"/>
          </a:solidFill>
          <a:latin typeface="+mn-lt"/>
          <a:ea typeface="+mn-ea"/>
          <a:cs typeface="+mn-cs"/>
        </a:defRPr>
      </a:lvl2pPr>
      <a:lvl3pPr marL="680993" indent="-136199" algn="l" defTabSz="544794" rtl="0" eaLnBrk="1" latinLnBrk="1" hangingPunct="1">
        <a:lnSpc>
          <a:spcPct val="90000"/>
        </a:lnSpc>
        <a:spcBef>
          <a:spcPts val="298"/>
        </a:spcBef>
        <a:buFont typeface="Arial" panose="020B0604020202020204" pitchFamily="34" charset="0"/>
        <a:buChar char="•"/>
        <a:defRPr sz="1192" kern="1200">
          <a:solidFill>
            <a:schemeClr val="tx1"/>
          </a:solidFill>
          <a:latin typeface="+mn-lt"/>
          <a:ea typeface="+mn-ea"/>
          <a:cs typeface="+mn-cs"/>
        </a:defRPr>
      </a:lvl3pPr>
      <a:lvl4pPr marL="953390" indent="-136199" algn="l" defTabSz="544794" rtl="0" eaLnBrk="1" latinLnBrk="1" hangingPunct="1">
        <a:lnSpc>
          <a:spcPct val="90000"/>
        </a:lnSpc>
        <a:spcBef>
          <a:spcPts val="298"/>
        </a:spcBef>
        <a:buFont typeface="Arial" panose="020B0604020202020204" pitchFamily="34" charset="0"/>
        <a:buChar char="•"/>
        <a:defRPr sz="1072" kern="1200">
          <a:solidFill>
            <a:schemeClr val="tx1"/>
          </a:solidFill>
          <a:latin typeface="+mn-lt"/>
          <a:ea typeface="+mn-ea"/>
          <a:cs typeface="+mn-cs"/>
        </a:defRPr>
      </a:lvl4pPr>
      <a:lvl5pPr marL="1225788" indent="-136199" algn="l" defTabSz="544794" rtl="0" eaLnBrk="1" latinLnBrk="1" hangingPunct="1">
        <a:lnSpc>
          <a:spcPct val="90000"/>
        </a:lnSpc>
        <a:spcBef>
          <a:spcPts val="298"/>
        </a:spcBef>
        <a:buFont typeface="Arial" panose="020B0604020202020204" pitchFamily="34" charset="0"/>
        <a:buChar char="•"/>
        <a:defRPr sz="1072" kern="1200">
          <a:solidFill>
            <a:schemeClr val="tx1"/>
          </a:solidFill>
          <a:latin typeface="+mn-lt"/>
          <a:ea typeface="+mn-ea"/>
          <a:cs typeface="+mn-cs"/>
        </a:defRPr>
      </a:lvl5pPr>
      <a:lvl6pPr marL="1498184" indent="-136199" algn="l" defTabSz="544794" rtl="0" eaLnBrk="1" latinLnBrk="1" hangingPunct="1">
        <a:lnSpc>
          <a:spcPct val="90000"/>
        </a:lnSpc>
        <a:spcBef>
          <a:spcPts val="298"/>
        </a:spcBef>
        <a:buFont typeface="Arial" panose="020B0604020202020204" pitchFamily="34" charset="0"/>
        <a:buChar char="•"/>
        <a:defRPr sz="1072" kern="1200">
          <a:solidFill>
            <a:schemeClr val="tx1"/>
          </a:solidFill>
          <a:latin typeface="+mn-lt"/>
          <a:ea typeface="+mn-ea"/>
          <a:cs typeface="+mn-cs"/>
        </a:defRPr>
      </a:lvl6pPr>
      <a:lvl7pPr marL="1770582" indent="-136199" algn="l" defTabSz="544794" rtl="0" eaLnBrk="1" latinLnBrk="1" hangingPunct="1">
        <a:lnSpc>
          <a:spcPct val="90000"/>
        </a:lnSpc>
        <a:spcBef>
          <a:spcPts val="298"/>
        </a:spcBef>
        <a:buFont typeface="Arial" panose="020B0604020202020204" pitchFamily="34" charset="0"/>
        <a:buChar char="•"/>
        <a:defRPr sz="1072" kern="1200">
          <a:solidFill>
            <a:schemeClr val="tx1"/>
          </a:solidFill>
          <a:latin typeface="+mn-lt"/>
          <a:ea typeface="+mn-ea"/>
          <a:cs typeface="+mn-cs"/>
        </a:defRPr>
      </a:lvl7pPr>
      <a:lvl8pPr marL="2042980" indent="-136199" algn="l" defTabSz="544794" rtl="0" eaLnBrk="1" latinLnBrk="1" hangingPunct="1">
        <a:lnSpc>
          <a:spcPct val="90000"/>
        </a:lnSpc>
        <a:spcBef>
          <a:spcPts val="298"/>
        </a:spcBef>
        <a:buFont typeface="Arial" panose="020B0604020202020204" pitchFamily="34" charset="0"/>
        <a:buChar char="•"/>
        <a:defRPr sz="1072" kern="1200">
          <a:solidFill>
            <a:schemeClr val="tx1"/>
          </a:solidFill>
          <a:latin typeface="+mn-lt"/>
          <a:ea typeface="+mn-ea"/>
          <a:cs typeface="+mn-cs"/>
        </a:defRPr>
      </a:lvl8pPr>
      <a:lvl9pPr marL="2315377" indent="-136199" algn="l" defTabSz="544794" rtl="0" eaLnBrk="1" latinLnBrk="1" hangingPunct="1">
        <a:lnSpc>
          <a:spcPct val="90000"/>
        </a:lnSpc>
        <a:spcBef>
          <a:spcPts val="298"/>
        </a:spcBef>
        <a:buFont typeface="Arial" panose="020B0604020202020204" pitchFamily="34" charset="0"/>
        <a:buChar char="•"/>
        <a:defRPr sz="1072" kern="1200">
          <a:solidFill>
            <a:schemeClr val="tx1"/>
          </a:solidFill>
          <a:latin typeface="+mn-lt"/>
          <a:ea typeface="+mn-ea"/>
          <a:cs typeface="+mn-cs"/>
        </a:defRPr>
      </a:lvl9pPr>
    </p:bodyStyle>
    <p:otherStyle>
      <a:defPPr>
        <a:defRPr lang="ko-KR"/>
      </a:defPPr>
      <a:lvl1pPr marL="0" algn="l" defTabSz="544794" rtl="0" eaLnBrk="1" latinLnBrk="1" hangingPunct="1">
        <a:defRPr sz="1072" kern="1200">
          <a:solidFill>
            <a:schemeClr val="tx1"/>
          </a:solidFill>
          <a:latin typeface="+mn-lt"/>
          <a:ea typeface="+mn-ea"/>
          <a:cs typeface="+mn-cs"/>
        </a:defRPr>
      </a:lvl1pPr>
      <a:lvl2pPr marL="272397" algn="l" defTabSz="544794" rtl="0" eaLnBrk="1" latinLnBrk="1" hangingPunct="1">
        <a:defRPr sz="1072" kern="1200">
          <a:solidFill>
            <a:schemeClr val="tx1"/>
          </a:solidFill>
          <a:latin typeface="+mn-lt"/>
          <a:ea typeface="+mn-ea"/>
          <a:cs typeface="+mn-cs"/>
        </a:defRPr>
      </a:lvl2pPr>
      <a:lvl3pPr marL="544794" algn="l" defTabSz="544794" rtl="0" eaLnBrk="1" latinLnBrk="1" hangingPunct="1">
        <a:defRPr sz="1072" kern="1200">
          <a:solidFill>
            <a:schemeClr val="tx1"/>
          </a:solidFill>
          <a:latin typeface="+mn-lt"/>
          <a:ea typeface="+mn-ea"/>
          <a:cs typeface="+mn-cs"/>
        </a:defRPr>
      </a:lvl3pPr>
      <a:lvl4pPr marL="817191" algn="l" defTabSz="544794" rtl="0" eaLnBrk="1" latinLnBrk="1" hangingPunct="1">
        <a:defRPr sz="1072" kern="1200">
          <a:solidFill>
            <a:schemeClr val="tx1"/>
          </a:solidFill>
          <a:latin typeface="+mn-lt"/>
          <a:ea typeface="+mn-ea"/>
          <a:cs typeface="+mn-cs"/>
        </a:defRPr>
      </a:lvl4pPr>
      <a:lvl5pPr marL="1089590" algn="l" defTabSz="544794" rtl="0" eaLnBrk="1" latinLnBrk="1" hangingPunct="1">
        <a:defRPr sz="1072" kern="1200">
          <a:solidFill>
            <a:schemeClr val="tx1"/>
          </a:solidFill>
          <a:latin typeface="+mn-lt"/>
          <a:ea typeface="+mn-ea"/>
          <a:cs typeface="+mn-cs"/>
        </a:defRPr>
      </a:lvl5pPr>
      <a:lvl6pPr marL="1361986" algn="l" defTabSz="544794" rtl="0" eaLnBrk="1" latinLnBrk="1" hangingPunct="1">
        <a:defRPr sz="1072" kern="1200">
          <a:solidFill>
            <a:schemeClr val="tx1"/>
          </a:solidFill>
          <a:latin typeface="+mn-lt"/>
          <a:ea typeface="+mn-ea"/>
          <a:cs typeface="+mn-cs"/>
        </a:defRPr>
      </a:lvl6pPr>
      <a:lvl7pPr marL="1634383" algn="l" defTabSz="544794" rtl="0" eaLnBrk="1" latinLnBrk="1" hangingPunct="1">
        <a:defRPr sz="1072" kern="1200">
          <a:solidFill>
            <a:schemeClr val="tx1"/>
          </a:solidFill>
          <a:latin typeface="+mn-lt"/>
          <a:ea typeface="+mn-ea"/>
          <a:cs typeface="+mn-cs"/>
        </a:defRPr>
      </a:lvl7pPr>
      <a:lvl8pPr marL="1906781" algn="l" defTabSz="544794" rtl="0" eaLnBrk="1" latinLnBrk="1" hangingPunct="1">
        <a:defRPr sz="1072" kern="1200">
          <a:solidFill>
            <a:schemeClr val="tx1"/>
          </a:solidFill>
          <a:latin typeface="+mn-lt"/>
          <a:ea typeface="+mn-ea"/>
          <a:cs typeface="+mn-cs"/>
        </a:defRPr>
      </a:lvl8pPr>
      <a:lvl9pPr marL="2179177" algn="l" defTabSz="544794" rtl="0" eaLnBrk="1" latinLnBrk="1" hangingPunct="1">
        <a:defRPr sz="10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nul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371.png"/><Relationship Id="rId5" Type="http://schemas.openxmlformats.org/officeDocument/2006/relationships/image" Target="../media/image23.png"/><Relationship Id="rId10" Type="http://schemas.openxmlformats.org/officeDocument/2006/relationships/image" Target="../media/image400.png"/><Relationship Id="rId4" Type="http://schemas.openxmlformats.org/officeDocument/2006/relationships/image" Target="../media/image3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3.xml"/><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4.(null)"/><Relationship Id="rId2" Type="http://schemas.openxmlformats.org/officeDocument/2006/relationships/slideLayout" Target="../slideLayouts/slideLayout39.xml"/><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3.xml"/><Relationship Id="rId1" Type="http://schemas.openxmlformats.org/officeDocument/2006/relationships/tags" Target="../tags/tag11.xml"/><Relationship Id="rId5" Type="http://schemas.openxmlformats.org/officeDocument/2006/relationships/image" Target="../media/image42.emf"/><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7.xml"/><Relationship Id="rId1" Type="http://schemas.openxmlformats.org/officeDocument/2006/relationships/tags" Target="../tags/tag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5.jpeg"/><Relationship Id="rId7" Type="http://schemas.openxmlformats.org/officeDocument/2006/relationships/image" Target="../media/image8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830.png"/><Relationship Id="rId9"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69.emf"/><Relationship Id="rId5" Type="http://schemas.openxmlformats.org/officeDocument/2006/relationships/image" Target="../media/image41.emf"/><Relationship Id="rId4" Type="http://schemas.openxmlformats.org/officeDocument/2006/relationships/image" Target="../media/image68.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1540.png"/><Relationship Id="rId13" Type="http://schemas.openxmlformats.org/officeDocument/2006/relationships/image" Target="../media/image1020.png"/><Relationship Id="rId51" Type="http://schemas.openxmlformats.org/officeDocument/2006/relationships/image" Target="../media/image1000.png"/><Relationship Id="rId3" Type="http://schemas.openxmlformats.org/officeDocument/2006/relationships/notesSlide" Target="../notesSlides/notesSlide4.xml"/><Relationship Id="rId42" Type="http://schemas.openxmlformats.org/officeDocument/2006/relationships/image" Target="../media/image800.png"/><Relationship Id="rId47" Type="http://schemas.openxmlformats.org/officeDocument/2006/relationships/image" Target="../media/image67.png"/><Relationship Id="rId50" Type="http://schemas.openxmlformats.org/officeDocument/2006/relationships/image" Target="../media/image1210.png"/><Relationship Id="rId55" Type="http://schemas.openxmlformats.org/officeDocument/2006/relationships/image" Target="../media/image170.png"/><Relationship Id="rId7" Type="http://schemas.openxmlformats.org/officeDocument/2006/relationships/image" Target="../media/image1410.png"/><Relationship Id="rId12" Type="http://schemas.openxmlformats.org/officeDocument/2006/relationships/image" Target="../media/image910.png"/><Relationship Id="rId46" Type="http://schemas.openxmlformats.org/officeDocument/2006/relationships/image" Target="../media/image1160.png"/><Relationship Id="rId2" Type="http://schemas.openxmlformats.org/officeDocument/2006/relationships/slideLayout" Target="../slideLayouts/slideLayout2.xml"/><Relationship Id="rId54" Type="http://schemas.openxmlformats.org/officeDocument/2006/relationships/image" Target="../media/image1310.png"/><Relationship Id="rId1" Type="http://schemas.openxmlformats.org/officeDocument/2006/relationships/tags" Target="../tags/tag2.xml"/><Relationship Id="rId6" Type="http://schemas.openxmlformats.org/officeDocument/2006/relationships/image" Target="../media/image210.png"/><Relationship Id="rId11" Type="http://schemas.openxmlformats.org/officeDocument/2006/relationships/image" Target="../media/image1610.png"/><Relationship Id="rId45" Type="http://schemas.openxmlformats.org/officeDocument/2006/relationships/image" Target="../media/image55.png"/><Relationship Id="rId53" Type="http://schemas.openxmlformats.org/officeDocument/2006/relationships/image" Target="../media/image1200.png"/><Relationship Id="rId5" Type="http://schemas.openxmlformats.org/officeDocument/2006/relationships/image" Target="../media/image180.png"/><Relationship Id="rId49" Type="http://schemas.openxmlformats.org/officeDocument/2006/relationships/image" Target="../media/image810.png"/><Relationship Id="rId57" Type="http://schemas.openxmlformats.org/officeDocument/2006/relationships/image" Target="../media/image203.png"/><Relationship Id="rId10" Type="http://schemas.openxmlformats.org/officeDocument/2006/relationships/image" Target="../media/image500.png"/><Relationship Id="rId44" Type="http://schemas.openxmlformats.org/officeDocument/2006/relationships/image" Target="../media/image410.png"/><Relationship Id="rId52" Type="http://schemas.openxmlformats.org/officeDocument/2006/relationships/image" Target="../media/image1100.png"/><Relationship Id="rId4" Type="http://schemas.openxmlformats.org/officeDocument/2006/relationships/image" Target="../media/image5.png"/><Relationship Id="rId9" Type="http://schemas.openxmlformats.org/officeDocument/2006/relationships/image" Target="../media/image460.png"/><Relationship Id="rId43" Type="http://schemas.openxmlformats.org/officeDocument/2006/relationships/image" Target="../media/image300.png"/><Relationship Id="rId48" Type="http://schemas.openxmlformats.org/officeDocument/2006/relationships/image" Target="../media/image70.png"/><Relationship Id="rId56" Type="http://schemas.openxmlformats.org/officeDocument/2006/relationships/image" Target="../media/image19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231.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1.png"/><Relationship Id="rId11" Type="http://schemas.openxmlformats.org/officeDocument/2006/relationships/image" Target="../media/image250.png"/><Relationship Id="rId5" Type="http://schemas.openxmlformats.org/officeDocument/2006/relationships/image" Target="../media/image1500.png"/><Relationship Id="rId10" Type="http://schemas.openxmlformats.org/officeDocument/2006/relationships/image" Target="../media/image220.png"/><Relationship Id="rId4" Type="http://schemas.openxmlformats.org/officeDocument/2006/relationships/image" Target="../media/image6.png"/><Relationship Id="rId9" Type="http://schemas.openxmlformats.org/officeDocument/2006/relationships/image" Target="../media/image190.png"/></Relationships>
</file>

<file path=ppt/slides/_rels/slide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notesSlide" Target="../notesSlides/notesSlide6.xml"/><Relationship Id="rId7" Type="http://schemas.openxmlformats.org/officeDocument/2006/relationships/image" Target="../media/image10.(nul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null)"/><Relationship Id="rId11" Type="http://schemas.openxmlformats.org/officeDocument/2006/relationships/image" Target="../media/image53.svg"/><Relationship Id="rId5" Type="http://schemas.openxmlformats.org/officeDocument/2006/relationships/image" Target="../media/image240.png"/><Relationship Id="rId10" Type="http://schemas.openxmlformats.org/officeDocument/2006/relationships/image" Target="../media/image11.png"/><Relationship Id="rId4" Type="http://schemas.openxmlformats.org/officeDocument/2006/relationships/image" Target="../media/image230.png"/><Relationship Id="rId9" Type="http://schemas.openxmlformats.org/officeDocument/2006/relationships/image" Target="../media/image280.png"/></Relationships>
</file>

<file path=ppt/slides/_rels/slide7.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notesSlide" Target="../notesSlides/notesSlide7.xml"/><Relationship Id="rId7"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20.png"/><Relationship Id="rId5" Type="http://schemas.openxmlformats.org/officeDocument/2006/relationships/image" Target="../media/image12.jpeg"/><Relationship Id="rId4" Type="http://schemas.openxmlformats.org/officeDocument/2006/relationships/image" Target="../media/image10.(nul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그룹 1">
            <a:extLst>
              <a:ext uri="{FF2B5EF4-FFF2-40B4-BE49-F238E27FC236}">
                <a16:creationId xmlns="" xmlns:a16="http://schemas.microsoft.com/office/drawing/2014/main" id="{BFF805B6-BDFA-42C0-BCE5-AE6452C9D124}"/>
              </a:ext>
            </a:extLst>
          </p:cNvPr>
          <p:cNvGrpSpPr/>
          <p:nvPr/>
        </p:nvGrpSpPr>
        <p:grpSpPr>
          <a:xfrm>
            <a:off x="516534" y="835315"/>
            <a:ext cx="8258748" cy="1970660"/>
            <a:chOff x="1510966" y="2007441"/>
            <a:chExt cx="9108482" cy="1577436"/>
          </a:xfrm>
        </p:grpSpPr>
        <p:sp>
          <p:nvSpPr>
            <p:cNvPr id="4" name="직사각형 3">
              <a:extLst>
                <a:ext uri="{FF2B5EF4-FFF2-40B4-BE49-F238E27FC236}">
                  <a16:creationId xmlns="" xmlns:a16="http://schemas.microsoft.com/office/drawing/2014/main" id="{33E09F10-050D-4C31-834C-6CEBAD808865}"/>
                </a:ext>
              </a:extLst>
            </p:cNvPr>
            <p:cNvSpPr/>
            <p:nvPr/>
          </p:nvSpPr>
          <p:spPr>
            <a:xfrm rot="169078">
              <a:off x="1510966" y="2007441"/>
              <a:ext cx="8595343" cy="1577436"/>
            </a:xfrm>
            <a:prstGeom prst="rect">
              <a:avLst/>
            </a:prstGeom>
            <a:solidFill>
              <a:srgbClr val="1B2230"/>
            </a:solidFill>
            <a:ln>
              <a:solidFill>
                <a:srgbClr val="1B312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 name="직사각형 4">
              <a:extLst>
                <a:ext uri="{FF2B5EF4-FFF2-40B4-BE49-F238E27FC236}">
                  <a16:creationId xmlns="" xmlns:a16="http://schemas.microsoft.com/office/drawing/2014/main" id="{807527C6-0ED0-4B66-A803-5B7A68E7CF3F}"/>
                </a:ext>
              </a:extLst>
            </p:cNvPr>
            <p:cNvSpPr/>
            <p:nvPr/>
          </p:nvSpPr>
          <p:spPr>
            <a:xfrm>
              <a:off x="2221898" y="2072290"/>
              <a:ext cx="8397550" cy="1420869"/>
            </a:xfrm>
            <a:prstGeom prst="rect">
              <a:avLst/>
            </a:prstGeom>
            <a:solidFill>
              <a:schemeClr val="bg1"/>
            </a:solidFill>
            <a:ln>
              <a:solidFill>
                <a:srgbClr val="1B312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smtClean="0">
                  <a:ln>
                    <a:noFill/>
                  </a:ln>
                  <a:solidFill>
                    <a:srgbClr val="1B2230"/>
                  </a:solidFill>
                  <a:effectLst/>
                  <a:uLnTx/>
                  <a:uFillTx/>
                  <a:latin typeface="맑은 고딕"/>
                  <a:ea typeface="맑은 고딕" panose="020B0503020000020004" pitchFamily="50" charset="-127"/>
                  <a:cs typeface="+mn-cs"/>
                </a:rPr>
                <a:t>Comprehensive analysis of </a:t>
              </a:r>
            </a:p>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noFill/>
                  </a:ln>
                  <a:solidFill>
                    <a:srgbClr val="00B050"/>
                  </a:solidFill>
                  <a:effectLst/>
                  <a:uLnTx/>
                  <a:uFillTx/>
                  <a:latin typeface="맑은 고딕"/>
                  <a:ea typeface="맑은 고딕" panose="020B0503020000020004" pitchFamily="50" charset="-127"/>
                  <a:cs typeface="+mn-cs"/>
                </a:rPr>
                <a:t>Neutrino-process</a:t>
              </a:r>
              <a:r>
                <a:rPr kumimoji="0" lang="en-US" altLang="ko-KR" sz="3200" b="0" i="0" u="none" strike="noStrike" kern="1200" cap="none" spc="0" normalizeH="0" baseline="0" noProof="0" dirty="0" smtClean="0">
                  <a:ln>
                    <a:noFill/>
                  </a:ln>
                  <a:solidFill>
                    <a:srgbClr val="1B2230"/>
                  </a:solidFill>
                  <a:effectLst/>
                  <a:uLnTx/>
                  <a:uFillTx/>
                  <a:latin typeface="맑은 고딕"/>
                  <a:ea typeface="맑은 고딕" panose="020B0503020000020004" pitchFamily="50" charset="-127"/>
                  <a:cs typeface="+mn-cs"/>
                </a:rPr>
                <a:t> in </a:t>
              </a:r>
              <a:r>
                <a:rPr kumimoji="0" lang="en-US" altLang="ko-KR" sz="32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Core-collapsing supernova explosion (CCSN)</a:t>
              </a:r>
            </a:p>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32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p:grpSp>
      <p:sp>
        <p:nvSpPr>
          <p:cNvPr id="3" name="직사각형 2">
            <a:extLst>
              <a:ext uri="{FF2B5EF4-FFF2-40B4-BE49-F238E27FC236}">
                <a16:creationId xmlns="" xmlns:a16="http://schemas.microsoft.com/office/drawing/2014/main" id="{92594117-D239-4564-B606-5E536B6A0310}"/>
              </a:ext>
            </a:extLst>
          </p:cNvPr>
          <p:cNvSpPr/>
          <p:nvPr/>
        </p:nvSpPr>
        <p:spPr>
          <a:xfrm>
            <a:off x="359835" y="3023656"/>
            <a:ext cx="8812326" cy="1200222"/>
          </a:xfrm>
          <a:prstGeom prst="rect">
            <a:avLst/>
          </a:prstGeom>
        </p:spPr>
        <p:txBody>
          <a:bodyPr wrap="square" lIns="91335" tIns="45667" rIns="91335" bIns="45667">
            <a:spAutoFit/>
          </a:bodyP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Myung-Ki </a:t>
            </a:r>
            <a:r>
              <a:rPr kumimoji="0" lang="en-US" altLang="ko-KR" sz="2000" b="1" i="0" u="none" strike="noStrike" kern="1200" cap="none" spc="0" normalizeH="0" baseline="0" noProof="0" dirty="0" err="1">
                <a:ln>
                  <a:noFill/>
                </a:ln>
                <a:solidFill>
                  <a:srgbClr val="1B2230"/>
                </a:solidFill>
                <a:effectLst/>
                <a:uLnTx/>
                <a:uFillTx/>
                <a:latin typeface="맑은 고딕"/>
                <a:ea typeface="맑은 고딕" panose="020B0503020000020004" pitchFamily="50" charset="-127"/>
                <a:cs typeface="Arial" panose="020B0604020202020204" pitchFamily="34" charset="0"/>
              </a:rPr>
              <a:t>Cheoun</a:t>
            </a:r>
            <a:r>
              <a:rPr kumimoji="0" lang="en-US" altLang="ko-KR" sz="2000"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 </a:t>
            </a:r>
          </a:p>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a:t>
            </a:r>
            <a:r>
              <a:rPr kumimoji="0" lang="en-US" altLang="ko-KR" sz="2000" b="1" i="0" u="none" strike="noStrike" kern="1200" cap="none" spc="0" normalizeH="0" baseline="0" noProof="0" dirty="0" err="1">
                <a:ln>
                  <a:noFill/>
                </a:ln>
                <a:solidFill>
                  <a:srgbClr val="00B0F0"/>
                </a:solidFill>
                <a:effectLst/>
                <a:uLnTx/>
                <a:uFillTx/>
                <a:latin typeface="맑은 고딕"/>
                <a:ea typeface="맑은 고딕" panose="020B0503020000020004" pitchFamily="50" charset="-127"/>
                <a:cs typeface="Arial" panose="020B0604020202020204" pitchFamily="34" charset="0"/>
              </a:rPr>
              <a:t>Soongsil</a:t>
            </a:r>
            <a:r>
              <a:rPr kumimoji="0" lang="en-US" altLang="ko-KR" sz="2000" b="1" i="0" u="none" strike="noStrike" kern="1200" cap="none" spc="0" normalizeH="0" baseline="0" noProof="0" dirty="0">
                <a:ln>
                  <a:noFill/>
                </a:ln>
                <a:solidFill>
                  <a:srgbClr val="00B0F0"/>
                </a:solidFill>
                <a:effectLst/>
                <a:uLnTx/>
                <a:uFillTx/>
                <a:latin typeface="맑은 고딕"/>
                <a:ea typeface="맑은 고딕" panose="020B0503020000020004" pitchFamily="50" charset="-127"/>
                <a:cs typeface="Arial" panose="020B0604020202020204" pitchFamily="34" charset="0"/>
              </a:rPr>
              <a:t> University</a:t>
            </a:r>
            <a:r>
              <a:rPr kumimoji="0" lang="en-US" altLang="ko-KR" sz="20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 </a:t>
            </a:r>
            <a:r>
              <a:rPr kumimoji="0" lang="en-US" altLang="ko-KR" sz="2000" b="1"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Arial" panose="020B0604020202020204" pitchFamily="34" charset="0"/>
              </a:rPr>
              <a:t>OMEG Institute</a:t>
            </a:r>
            <a:r>
              <a:rPr kumimoji="0" lang="en-US" altLang="ko-KR" sz="20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 Seoul, Korea)</a:t>
            </a:r>
          </a:p>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In collaboration with         </a:t>
            </a:r>
            <a:endParaRPr kumimoji="0" lang="en-US" altLang="ko-KR" sz="18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endParaRPr>
          </a:p>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en-US" altLang="ko-KR" sz="8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endParaRPr>
          </a:p>
        </p:txBody>
      </p:sp>
      <p:pic>
        <p:nvPicPr>
          <p:cNvPr id="10" name="Picture 9"/>
          <p:cNvPicPr>
            <a:picLocks noChangeAspect="1" noChangeArrowheads="1"/>
          </p:cNvPicPr>
          <p:nvPr/>
        </p:nvPicPr>
        <p:blipFill>
          <a:blip r:embed="rId3" cstate="print"/>
          <a:srcRect/>
          <a:stretch>
            <a:fillRect/>
          </a:stretch>
        </p:blipFill>
        <p:spPr bwMode="auto">
          <a:xfrm>
            <a:off x="6340877" y="7"/>
            <a:ext cx="3344468" cy="657496"/>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08" y="4082607"/>
            <a:ext cx="6178807"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0DAE2F49-7343-44FD-994F-0EDC1C3B5652}"/>
              </a:ext>
            </a:extLst>
          </p:cNvPr>
          <p:cNvSpPr txBox="1"/>
          <p:nvPr/>
        </p:nvSpPr>
        <p:spPr>
          <a:xfrm>
            <a:off x="1318714" y="5362988"/>
            <a:ext cx="7266669" cy="646331"/>
          </a:xfrm>
          <a:prstGeom prst="rect">
            <a:avLst/>
          </a:prstGeom>
          <a:noFill/>
        </p:spPr>
        <p:txBody>
          <a:bodyPr wrap="none" rtlCol="0">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맑은 고딕"/>
                <a:ea typeface="맑은 고딕" panose="020B0503020000020004" pitchFamily="50" charset="-127"/>
                <a:cs typeface="+mn-cs"/>
              </a:rPr>
              <a:t>Refs: PRL </a:t>
            </a:r>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121, 102701 (2018), Acta Phys. Pol. B, 50, 385(2019), </a:t>
            </a:r>
          </a:p>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맑은 고딕"/>
                <a:ea typeface="맑은 고딕" panose="020B0503020000020004" pitchFamily="50" charset="-127"/>
                <a:cs typeface="+mn-cs"/>
              </a:rPr>
              <a:t>       </a:t>
            </a:r>
            <a:r>
              <a:rPr kumimoji="0" lang="en-US" altLang="ko-KR" sz="1800" b="0" i="0" u="none" strike="noStrike" kern="1200" cap="none" spc="0" normalizeH="0" baseline="0" noProof="0" dirty="0" err="1" smtClean="0">
                <a:ln>
                  <a:noFill/>
                </a:ln>
                <a:solidFill>
                  <a:prstClr val="black"/>
                </a:solidFill>
                <a:effectLst/>
                <a:uLnTx/>
                <a:uFillTx/>
                <a:latin typeface="맑은 고딕"/>
                <a:ea typeface="맑은 고딕" panose="020B0503020000020004" pitchFamily="50" charset="-127"/>
                <a:cs typeface="+mn-cs"/>
              </a:rPr>
              <a:t>ApJL</a:t>
            </a:r>
            <a:r>
              <a:rPr kumimoji="0" lang="en-US" altLang="ko-KR" sz="1800" b="0" i="0" u="none" strike="noStrike" kern="1200" cap="none" spc="0" normalizeH="0" baseline="0" noProof="0" dirty="0" smtClean="0">
                <a:ln>
                  <a:noFill/>
                </a:ln>
                <a:solidFill>
                  <a:prstClr val="black"/>
                </a:solidFill>
                <a:effectLst/>
                <a:uLnTx/>
                <a:uFillTx/>
                <a:latin typeface="맑은 고딕"/>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891, L24 (2020), </a:t>
            </a:r>
            <a:r>
              <a:rPr kumimoji="0" lang="en-US" altLang="ko-KR" sz="1800" b="0" i="0" u="none" strike="noStrike" kern="1200" cap="none" spc="0" normalizeH="0" baseline="0" noProof="0" dirty="0" err="1">
                <a:ln>
                  <a:noFill/>
                </a:ln>
                <a:solidFill>
                  <a:prstClr val="black"/>
                </a:solidFill>
                <a:effectLst/>
                <a:uLnTx/>
                <a:uFillTx/>
                <a:latin typeface="맑은 고딕"/>
                <a:ea typeface="맑은 고딕" panose="020B0503020000020004" pitchFamily="50" charset="-127"/>
                <a:cs typeface="+mn-cs"/>
              </a:rPr>
              <a:t>ApJ</a:t>
            </a:r>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894, 1 (2020), </a:t>
            </a:r>
            <a:r>
              <a:rPr kumimoji="0" lang="en-US" altLang="ko-KR" sz="1800" b="0" i="0" u="none" strike="noStrike" kern="1200" cap="none" spc="0" normalizeH="0" baseline="0" noProof="0" dirty="0" err="1" smtClean="0">
                <a:ln>
                  <a:noFill/>
                </a:ln>
                <a:solidFill>
                  <a:prstClr val="black"/>
                </a:solidFill>
                <a:effectLst/>
                <a:uLnTx/>
                <a:uFillTx/>
                <a:latin typeface="맑은 고딕"/>
                <a:ea typeface="맑은 고딕" panose="020B0503020000020004" pitchFamily="50" charset="-127"/>
                <a:cs typeface="+mn-cs"/>
              </a:rPr>
              <a:t>ApJ</a:t>
            </a:r>
            <a:r>
              <a:rPr kumimoji="0" lang="en-US" altLang="ko-KR" sz="1800" b="0" i="0" u="none" strike="noStrike" kern="1200" cap="none" spc="0" normalizeH="0" noProof="0" dirty="0" smtClean="0">
                <a:ln>
                  <a:noFill/>
                </a:ln>
                <a:solidFill>
                  <a:prstClr val="black"/>
                </a:solidFill>
                <a:effectLst/>
                <a:uLnTx/>
                <a:uFillTx/>
                <a:latin typeface="맑은 고딕"/>
                <a:ea typeface="맑은 고딕" panose="020B0503020000020004" pitchFamily="50" charset="-127"/>
                <a:cs typeface="+mn-cs"/>
              </a:rPr>
              <a:t> in</a:t>
            </a:r>
            <a:r>
              <a:rPr kumimoji="0" lang="ko-KR" altLang="en-US" sz="1800" b="0" i="0" u="none" strike="noStrike" kern="1200" cap="none" spc="0" normalizeH="0" noProof="0" dirty="0" smtClean="0">
                <a:ln>
                  <a:noFill/>
                </a:ln>
                <a:solidFill>
                  <a:prstClr val="black"/>
                </a:solidFill>
                <a:effectLst/>
                <a:uLnTx/>
                <a:uFillTx/>
                <a:latin typeface="맑은 고딕"/>
                <a:ea typeface="맑은 고딕" panose="020B0503020000020004" pitchFamily="50" charset="-127"/>
                <a:cs typeface="+mn-cs"/>
              </a:rPr>
              <a:t> </a:t>
            </a:r>
            <a:r>
              <a:rPr kumimoji="0" lang="en-US" altLang="ko-KR" sz="1800" b="0" i="0" u="none" strike="noStrike" kern="1200" cap="none" spc="0" normalizeH="0" noProof="0" dirty="0" smtClean="0">
                <a:ln>
                  <a:noFill/>
                </a:ln>
                <a:solidFill>
                  <a:prstClr val="black"/>
                </a:solidFill>
                <a:effectLst/>
                <a:uLnTx/>
                <a:uFillTx/>
                <a:latin typeface="맑은 고딕"/>
                <a:ea typeface="맑은 고딕" panose="020B0503020000020004" pitchFamily="50" charset="-127"/>
                <a:cs typeface="+mn-cs"/>
              </a:rPr>
              <a:t>press </a:t>
            </a:r>
            <a:r>
              <a:rPr kumimoji="0" lang="en-US" altLang="ko-KR" sz="1800" b="0" i="0" u="none" strike="noStrike" kern="1200" cap="none" spc="0" normalizeH="0" baseline="0" noProof="0" dirty="0" smtClean="0">
                <a:ln>
                  <a:noFill/>
                </a:ln>
                <a:solidFill>
                  <a:prstClr val="black"/>
                </a:solidFill>
                <a:effectLst/>
                <a:uLnTx/>
                <a:uFillTx/>
                <a:latin typeface="맑은 고딕"/>
                <a:ea typeface="맑은 고딕" panose="020B0503020000020004" pitchFamily="50" charset="-127"/>
                <a:cs typeface="+mn-cs"/>
              </a:rPr>
              <a:t>(2022</a:t>
            </a:r>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a:t>
            </a:r>
            <a:endParaRPr kumimoji="0" lang="ko-KR" altLang="en-US"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pic>
        <p:nvPicPr>
          <p:cNvPr id="13" name="그림 12">
            <a:extLst>
              <a:ext uri="{FF2B5EF4-FFF2-40B4-BE49-F238E27FC236}">
                <a16:creationId xmlns:a16="http://schemas.microsoft.com/office/drawing/2014/main" xmlns="" id="{D27A764D-DC34-DEA0-40B8-2FA5493DE736}"/>
              </a:ext>
            </a:extLst>
          </p:cNvPr>
          <p:cNvPicPr>
            <a:picLocks noChangeAspect="1"/>
          </p:cNvPicPr>
          <p:nvPr/>
        </p:nvPicPr>
        <p:blipFill>
          <a:blip r:embed="rId5"/>
          <a:stretch>
            <a:fillRect/>
          </a:stretch>
        </p:blipFill>
        <p:spPr>
          <a:xfrm>
            <a:off x="1" y="0"/>
            <a:ext cx="2322285" cy="781728"/>
          </a:xfrm>
          <a:prstGeom prst="rect">
            <a:avLst/>
          </a:prstGeom>
        </p:spPr>
      </p:pic>
      <p:sp>
        <p:nvSpPr>
          <p:cNvPr id="8" name="직사각형 7"/>
          <p:cNvSpPr/>
          <p:nvPr/>
        </p:nvSpPr>
        <p:spPr>
          <a:xfrm>
            <a:off x="257577" y="6189308"/>
            <a:ext cx="9292540" cy="923330"/>
          </a:xfrm>
          <a:prstGeom prst="rect">
            <a:avLst/>
          </a:prstGeom>
        </p:spPr>
        <p:txBody>
          <a:bodyPr wrap="square">
            <a:spAutoFit/>
          </a:bodyPr>
          <a:lstStyle/>
          <a:p>
            <a:r>
              <a:rPr lang="en-US" altLang="ko-KR" b="1" dirty="0">
                <a:solidFill>
                  <a:srgbClr val="FF0000"/>
                </a:solidFill>
              </a:rPr>
              <a:t>International School of Nuclear </a:t>
            </a:r>
            <a:r>
              <a:rPr lang="en-US" altLang="ko-KR" b="1" dirty="0" smtClean="0">
                <a:solidFill>
                  <a:srgbClr val="FF0000"/>
                </a:solidFill>
              </a:rPr>
              <a:t>Physics, 43rd Course Neutrinos </a:t>
            </a:r>
            <a:r>
              <a:rPr lang="en-US" altLang="ko-KR" b="1" dirty="0">
                <a:solidFill>
                  <a:srgbClr val="FF0000"/>
                </a:solidFill>
              </a:rPr>
              <a:t>in Cosmology,</a:t>
            </a:r>
          </a:p>
          <a:p>
            <a:r>
              <a:rPr lang="en-US" altLang="ko-KR" b="1" dirty="0">
                <a:solidFill>
                  <a:srgbClr val="FF0000"/>
                </a:solidFill>
              </a:rPr>
              <a:t>in Astro-, Particle- and Nuclear </a:t>
            </a:r>
            <a:r>
              <a:rPr lang="en-US" altLang="ko-KR" b="1" dirty="0" smtClean="0">
                <a:solidFill>
                  <a:srgbClr val="FF0000"/>
                </a:solidFill>
              </a:rPr>
              <a:t>Physics, </a:t>
            </a:r>
            <a:r>
              <a:rPr lang="en-US" altLang="ko-KR" b="1" dirty="0" err="1" smtClean="0">
                <a:solidFill>
                  <a:srgbClr val="1B2230"/>
                </a:solidFill>
              </a:rPr>
              <a:t>Erice</a:t>
            </a:r>
            <a:r>
              <a:rPr lang="en-US" altLang="ko-KR" b="1" dirty="0" smtClean="0">
                <a:solidFill>
                  <a:srgbClr val="1B2230"/>
                </a:solidFill>
              </a:rPr>
              <a:t>-Sicily</a:t>
            </a:r>
            <a:r>
              <a:rPr lang="en-US" altLang="ko-KR" b="1" dirty="0" smtClean="0">
                <a:solidFill>
                  <a:srgbClr val="FF0000"/>
                </a:solidFill>
              </a:rPr>
              <a:t>, September </a:t>
            </a:r>
            <a:r>
              <a:rPr lang="en-US" altLang="ko-KR" b="1" dirty="0">
                <a:solidFill>
                  <a:srgbClr val="FF0000"/>
                </a:solidFill>
              </a:rPr>
              <a:t>16-22, 2022</a:t>
            </a:r>
          </a:p>
          <a:p>
            <a:r>
              <a:rPr lang="en-US" altLang="ko-KR" b="1" dirty="0" smtClean="0">
                <a:solidFill>
                  <a:srgbClr val="FF0000"/>
                </a:solidFill>
              </a:rPr>
              <a:t>                                     Blackett </a:t>
            </a:r>
            <a:r>
              <a:rPr lang="en-US" altLang="ko-KR" b="1" dirty="0">
                <a:solidFill>
                  <a:srgbClr val="FF0000"/>
                </a:solidFill>
              </a:rPr>
              <a:t>Institute (San </a:t>
            </a:r>
            <a:r>
              <a:rPr lang="en-US" altLang="ko-KR" b="1" dirty="0" smtClean="0">
                <a:solidFill>
                  <a:srgbClr val="FF0000"/>
                </a:solidFill>
              </a:rPr>
              <a:t>Domenico)</a:t>
            </a:r>
            <a:endParaRPr lang="ko-KR" altLang="en-US" b="1" dirty="0">
              <a:solidFill>
                <a:srgbClr val="FF0000"/>
              </a:solidFill>
            </a:endParaRPr>
          </a:p>
        </p:txBody>
      </p:sp>
      <p:cxnSp>
        <p:nvCxnSpPr>
          <p:cNvPr id="9" name="직선 연결선 8"/>
          <p:cNvCxnSpPr/>
          <p:nvPr/>
        </p:nvCxnSpPr>
        <p:spPr>
          <a:xfrm flipV="1">
            <a:off x="1" y="6065949"/>
            <a:ext cx="9685344" cy="67595"/>
          </a:xfrm>
          <a:prstGeom prst="line">
            <a:avLst/>
          </a:prstGeom>
          <a:ln w="38100">
            <a:solidFill>
              <a:srgbClr val="1B22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790480"/>
      </p:ext>
    </p:extLst>
  </p:cSld>
  <p:clrMapOvr>
    <a:masterClrMapping/>
  </p:clrMapOvr>
  <mc:AlternateContent xmlns:mc="http://schemas.openxmlformats.org/markup-compatibility/2006" xmlns:p14="http://schemas.microsoft.com/office/powerpoint/2010/main">
    <mc:Choice Requires="p14">
      <p:transition spd="slow" p14:dur="2000" advTm="73251"/>
    </mc:Choice>
    <mc:Fallback xmlns="">
      <p:transition spd="slow" advTm="7325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바닥글 개체 틀 1">
            <a:extLst>
              <a:ext uri="{FF2B5EF4-FFF2-40B4-BE49-F238E27FC236}">
                <a16:creationId xmlns="" xmlns:a16="http://schemas.microsoft.com/office/drawing/2014/main" id="{6E351361-F57E-41F8-B0BE-683E81E92CC2}"/>
              </a:ext>
            </a:extLst>
          </p:cNvPr>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mc:AlternateContent xmlns:mc="http://schemas.openxmlformats.org/markup-compatibility/2006" xmlns:a14="http://schemas.microsoft.com/office/drawing/2010/main">
        <mc:Choice Requires="a14">
          <p:sp>
            <p:nvSpPr>
              <p:cNvPr id="6" name="직사각형 5">
                <a:extLst>
                  <a:ext uri="{FF2B5EF4-FFF2-40B4-BE49-F238E27FC236}">
                    <a16:creationId xmlns="" xmlns:a16="http://schemas.microsoft.com/office/drawing/2014/main" id="{4AA0A690-4A52-4623-8CE8-FE1C69D997B3}"/>
                  </a:ext>
                </a:extLst>
              </p:cNvPr>
              <p:cNvSpPr/>
              <p:nvPr/>
            </p:nvSpPr>
            <p:spPr>
              <a:xfrm>
                <a:off x="1964413" y="879888"/>
                <a:ext cx="5756512" cy="893130"/>
              </a:xfrm>
              <a:prstGeom prst="rect">
                <a:avLst/>
              </a:prstGeom>
            </p:spPr>
            <p:txBody>
              <a:bodyPr wrap="none">
                <a:spAutoFit/>
              </a:bodyPr>
              <a:lstStyle/>
              <a:p>
                <a:pPr defTabSz="457200">
                  <a:lnSpc>
                    <a:spcPct val="150000"/>
                  </a:lnSpc>
                </a:pPr>
                <a14:m>
                  <m:oMathPara xmlns:m="http://schemas.openxmlformats.org/officeDocument/2006/math">
                    <m:oMathParaPr>
                      <m:jc m:val="centerGroup"/>
                    </m:oMathParaPr>
                    <m:oMath xmlns:m="http://schemas.openxmlformats.org/officeDocument/2006/math">
                      <m:f>
                        <m:fPr>
                          <m:ctrlPr>
                            <a:rPr lang="en-US" altLang="ko-KR" i="1" smtClean="0">
                              <a:solidFill>
                                <a:srgbClr val="1B2230"/>
                              </a:solidFill>
                              <a:latin typeface="Cambria Math" panose="02040503050406030204" pitchFamily="18" charset="0"/>
                            </a:rPr>
                          </m:ctrlPr>
                        </m:fPr>
                        <m:num>
                          <m:r>
                            <a:rPr lang="en-US" altLang="ko-KR" i="1">
                              <a:solidFill>
                                <a:srgbClr val="1B2230"/>
                              </a:solidFill>
                              <a:latin typeface="Cambria Math"/>
                            </a:rPr>
                            <m:t>𝑑</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a:rPr>
                                <m:t>𝑁</m:t>
                              </m:r>
                            </m:e>
                            <m:sub>
                              <m:r>
                                <a:rPr lang="en-US" altLang="ko-KR" i="1">
                                  <a:solidFill>
                                    <a:srgbClr val="1B2230"/>
                                  </a:solidFill>
                                  <a:latin typeface="Cambria Math"/>
                                </a:rPr>
                                <m:t>𝑗</m:t>
                              </m:r>
                            </m:sub>
                          </m:sSub>
                        </m:num>
                        <m:den>
                          <m:r>
                            <a:rPr lang="en-US" altLang="ko-KR" i="1">
                              <a:solidFill>
                                <a:srgbClr val="1B2230"/>
                              </a:solidFill>
                              <a:latin typeface="Cambria Math"/>
                            </a:rPr>
                            <m:t>𝑑𝑡</m:t>
                          </m:r>
                        </m:den>
                      </m:f>
                      <m:r>
                        <a:rPr lang="en-US" altLang="ko-KR" b="1" i="1">
                          <a:solidFill>
                            <a:srgbClr val="1B2230"/>
                          </a:solidFill>
                          <a:latin typeface="Cambria Math"/>
                        </a:rPr>
                        <m:t>=</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a:rPr>
                            <m:t>𝑁</m:t>
                          </m:r>
                        </m:e>
                        <m:sub>
                          <m:r>
                            <a:rPr lang="en-US" altLang="ko-KR" i="1">
                              <a:solidFill>
                                <a:srgbClr val="1B2230"/>
                              </a:solidFill>
                              <a:latin typeface="Cambria Math"/>
                            </a:rPr>
                            <m:t>𝑖</m:t>
                          </m:r>
                        </m:sub>
                      </m:sSub>
                      <m:r>
                        <a:rPr lang="en-US" altLang="ko-KR" i="1">
                          <a:solidFill>
                            <a:srgbClr val="1B2230"/>
                          </a:solidFill>
                          <a:latin typeface="Cambria Math"/>
                        </a:rPr>
                        <m:t> </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a:rPr>
                            <m:t>𝜆</m:t>
                          </m:r>
                        </m:e>
                        <m:sub>
                          <m:r>
                            <a:rPr lang="en-US" altLang="ko-KR" i="1">
                              <a:solidFill>
                                <a:srgbClr val="1B2230"/>
                              </a:solidFill>
                              <a:latin typeface="Cambria Math"/>
                            </a:rPr>
                            <m:t>𝑖</m:t>
                          </m:r>
                          <m:r>
                            <a:rPr lang="en-US" altLang="ko-KR" i="1">
                              <a:solidFill>
                                <a:srgbClr val="1B2230"/>
                              </a:solidFill>
                              <a:latin typeface="Cambria Math"/>
                            </a:rPr>
                            <m:t>,</m:t>
                          </m:r>
                          <m:r>
                            <a:rPr lang="en-US" altLang="ko-KR" i="1">
                              <a:solidFill>
                                <a:srgbClr val="1B2230"/>
                              </a:solidFill>
                              <a:latin typeface="Cambria Math"/>
                            </a:rPr>
                            <m:t>𝑗</m:t>
                          </m:r>
                        </m:sub>
                      </m:sSub>
                      <m:r>
                        <a:rPr lang="en-US" altLang="ko-KR" i="1">
                          <a:solidFill>
                            <a:srgbClr val="1B2230"/>
                          </a:solidFill>
                          <a:latin typeface="Cambria Math"/>
                        </a:rPr>
                        <m:t>−</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a:rPr>
                            <m:t>𝑁</m:t>
                          </m:r>
                        </m:e>
                        <m:sub>
                          <m:r>
                            <a:rPr lang="en-US" altLang="ko-KR" i="1">
                              <a:solidFill>
                                <a:srgbClr val="1B2230"/>
                              </a:solidFill>
                              <a:latin typeface="Cambria Math"/>
                            </a:rPr>
                            <m:t>𝑗</m:t>
                          </m:r>
                        </m:sub>
                      </m:sSub>
                      <m:r>
                        <a:rPr lang="en-US" altLang="ko-KR" i="1">
                          <a:solidFill>
                            <a:srgbClr val="1B2230"/>
                          </a:solidFill>
                          <a:latin typeface="Cambria Math"/>
                        </a:rPr>
                        <m:t> </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a:rPr>
                            <m:t>𝜆</m:t>
                          </m:r>
                        </m:e>
                        <m:sub>
                          <m:r>
                            <a:rPr lang="en-US" altLang="ko-KR" i="1">
                              <a:solidFill>
                                <a:srgbClr val="1B2230"/>
                              </a:solidFill>
                              <a:latin typeface="Cambria Math"/>
                            </a:rPr>
                            <m:t>𝑗</m:t>
                          </m:r>
                          <m:r>
                            <a:rPr lang="en-US" altLang="ko-KR" i="1">
                              <a:solidFill>
                                <a:srgbClr val="1B2230"/>
                              </a:solidFill>
                              <a:latin typeface="Cambria Math"/>
                            </a:rPr>
                            <m:t>,</m:t>
                          </m:r>
                          <m:r>
                            <a:rPr lang="en-US" altLang="ko-KR" i="1">
                              <a:solidFill>
                                <a:srgbClr val="1B2230"/>
                              </a:solidFill>
                              <a:latin typeface="Cambria Math"/>
                            </a:rPr>
                            <m:t>h</m:t>
                          </m:r>
                        </m:sub>
                      </m:sSub>
                      <m:r>
                        <a:rPr lang="en-US" altLang="ko-KR" i="1" smtClean="0">
                          <a:solidFill>
                            <a:srgbClr val="1B2230"/>
                          </a:solidFill>
                          <a:latin typeface="Cambria Math" panose="02040503050406030204" pitchFamily="18" charset="0"/>
                        </a:rPr>
                        <m:t>+ …</m:t>
                      </m:r>
                      <m:r>
                        <a:rPr lang="en-US" altLang="ko-KR" i="1">
                          <a:solidFill>
                            <a:srgbClr val="1B2230"/>
                          </a:solidFill>
                          <a:latin typeface="Cambria Math" panose="02040503050406030204" pitchFamily="18" charset="0"/>
                        </a:rPr>
                        <m:t>→</m:t>
                      </m:r>
                      <m:f>
                        <m:fPr>
                          <m:ctrlPr>
                            <a:rPr lang="en-US" altLang="ko-KR" i="1">
                              <a:solidFill>
                                <a:srgbClr val="1B2230"/>
                              </a:solidFill>
                              <a:latin typeface="Cambria Math" panose="02040503050406030204" pitchFamily="18" charset="0"/>
                            </a:rPr>
                          </m:ctrlPr>
                        </m:fPr>
                        <m:num>
                          <m:r>
                            <a:rPr lang="en-US" altLang="ko-KR" i="1">
                              <a:solidFill>
                                <a:srgbClr val="1B2230"/>
                              </a:solidFill>
                              <a:latin typeface="Cambria Math"/>
                            </a:rPr>
                            <m:t>𝑑</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a:rPr>
                                <m:t>𝑌</m:t>
                              </m:r>
                            </m:e>
                            <m:sub>
                              <m:r>
                                <a:rPr lang="en-US" altLang="ko-KR" i="1">
                                  <a:solidFill>
                                    <a:srgbClr val="1B2230"/>
                                  </a:solidFill>
                                  <a:latin typeface="Cambria Math"/>
                                </a:rPr>
                                <m:t>𝑗</m:t>
                              </m:r>
                            </m:sub>
                          </m:sSub>
                        </m:num>
                        <m:den>
                          <m:r>
                            <a:rPr lang="en-US" altLang="ko-KR" i="1">
                              <a:solidFill>
                                <a:srgbClr val="1B2230"/>
                              </a:solidFill>
                              <a:latin typeface="Cambria Math"/>
                            </a:rPr>
                            <m:t>𝑑𝑡</m:t>
                          </m:r>
                        </m:den>
                      </m:f>
                      <m:r>
                        <a:rPr lang="en-US" altLang="ko-KR" b="1" i="1">
                          <a:solidFill>
                            <a:srgbClr val="1B2230"/>
                          </a:solidFill>
                          <a:latin typeface="Cambria Math"/>
                        </a:rPr>
                        <m:t>=</m:t>
                      </m:r>
                      <m:sSub>
                        <m:sSubPr>
                          <m:ctrlPr>
                            <a:rPr lang="en-US" altLang="ko-KR" b="1" i="1">
                              <a:solidFill>
                                <a:srgbClr val="1B2230"/>
                              </a:solidFill>
                              <a:latin typeface="Cambria Math" panose="02040503050406030204" pitchFamily="18" charset="0"/>
                            </a:rPr>
                          </m:ctrlPr>
                        </m:sSubPr>
                        <m:e>
                          <m:r>
                            <a:rPr lang="en-US" altLang="ko-KR" b="1" i="1">
                              <a:solidFill>
                                <a:srgbClr val="1B2230"/>
                              </a:solidFill>
                              <a:latin typeface="Cambria Math"/>
                            </a:rPr>
                            <m:t>𝒀</m:t>
                          </m:r>
                        </m:e>
                        <m:sub>
                          <m:r>
                            <a:rPr lang="en-US" altLang="ko-KR" b="1" i="1">
                              <a:solidFill>
                                <a:srgbClr val="1B2230"/>
                              </a:solidFill>
                              <a:latin typeface="Cambria Math"/>
                            </a:rPr>
                            <m:t>𝒊</m:t>
                          </m:r>
                        </m:sub>
                      </m:sSub>
                      <m:r>
                        <a:rPr lang="en-US" altLang="ko-KR" b="1" i="1">
                          <a:solidFill>
                            <a:srgbClr val="1B2230"/>
                          </a:solidFill>
                          <a:latin typeface="Cambria Math"/>
                        </a:rPr>
                        <m:t> </m:t>
                      </m:r>
                      <m:sSub>
                        <m:sSubPr>
                          <m:ctrlPr>
                            <a:rPr lang="en-US" altLang="ko-KR" b="1" i="1">
                              <a:solidFill>
                                <a:srgbClr val="1B2230"/>
                              </a:solidFill>
                              <a:latin typeface="Cambria Math" panose="02040503050406030204" pitchFamily="18" charset="0"/>
                            </a:rPr>
                          </m:ctrlPr>
                        </m:sSubPr>
                        <m:e>
                          <m:r>
                            <a:rPr lang="en-US" altLang="ko-KR" b="1" i="1">
                              <a:solidFill>
                                <a:srgbClr val="1B2230"/>
                              </a:solidFill>
                              <a:latin typeface="Cambria Math"/>
                            </a:rPr>
                            <m:t>𝝀</m:t>
                          </m:r>
                        </m:e>
                        <m:sub>
                          <m:r>
                            <a:rPr lang="en-US" altLang="ko-KR" b="1" i="1">
                              <a:solidFill>
                                <a:srgbClr val="1B2230"/>
                              </a:solidFill>
                              <a:latin typeface="Cambria Math"/>
                            </a:rPr>
                            <m:t>𝒊</m:t>
                          </m:r>
                          <m:r>
                            <a:rPr lang="en-US" altLang="ko-KR" b="1" i="1">
                              <a:solidFill>
                                <a:srgbClr val="1B2230"/>
                              </a:solidFill>
                              <a:latin typeface="Cambria Math"/>
                            </a:rPr>
                            <m:t>,</m:t>
                          </m:r>
                          <m:r>
                            <a:rPr lang="en-US" altLang="ko-KR" b="1" i="1">
                              <a:solidFill>
                                <a:srgbClr val="1B2230"/>
                              </a:solidFill>
                              <a:latin typeface="Cambria Math"/>
                            </a:rPr>
                            <m:t>𝒋</m:t>
                          </m:r>
                        </m:sub>
                      </m:sSub>
                      <m:r>
                        <a:rPr lang="en-US" altLang="ko-KR" i="1">
                          <a:solidFill>
                            <a:srgbClr val="1B2230"/>
                          </a:solidFill>
                          <a:latin typeface="Cambria Math"/>
                        </a:rPr>
                        <m:t>−</m:t>
                      </m:r>
                      <m:sSub>
                        <m:sSubPr>
                          <m:ctrlPr>
                            <a:rPr lang="en-US" altLang="ko-KR" b="1" i="1">
                              <a:solidFill>
                                <a:srgbClr val="1B2230"/>
                              </a:solidFill>
                              <a:latin typeface="Cambria Math" panose="02040503050406030204" pitchFamily="18" charset="0"/>
                            </a:rPr>
                          </m:ctrlPr>
                        </m:sSubPr>
                        <m:e>
                          <m:r>
                            <a:rPr lang="en-US" altLang="ko-KR" b="1" i="1">
                              <a:solidFill>
                                <a:srgbClr val="1B2230"/>
                              </a:solidFill>
                              <a:latin typeface="Cambria Math"/>
                            </a:rPr>
                            <m:t>𝒀</m:t>
                          </m:r>
                        </m:e>
                        <m:sub>
                          <m:r>
                            <a:rPr lang="en-US" altLang="ko-KR" b="1" i="1">
                              <a:solidFill>
                                <a:srgbClr val="1B2230"/>
                              </a:solidFill>
                              <a:latin typeface="Cambria Math"/>
                            </a:rPr>
                            <m:t>𝒋</m:t>
                          </m:r>
                        </m:sub>
                      </m:sSub>
                      <m:r>
                        <a:rPr lang="en-US" altLang="ko-KR" b="1" i="1">
                          <a:solidFill>
                            <a:srgbClr val="1B2230"/>
                          </a:solidFill>
                          <a:latin typeface="Cambria Math"/>
                        </a:rPr>
                        <m:t> </m:t>
                      </m:r>
                      <m:sSub>
                        <m:sSubPr>
                          <m:ctrlPr>
                            <a:rPr lang="en-US" altLang="ko-KR" b="1" i="1">
                              <a:solidFill>
                                <a:srgbClr val="1B2230"/>
                              </a:solidFill>
                              <a:latin typeface="Cambria Math" panose="02040503050406030204" pitchFamily="18" charset="0"/>
                            </a:rPr>
                          </m:ctrlPr>
                        </m:sSubPr>
                        <m:e>
                          <m:r>
                            <a:rPr lang="en-US" altLang="ko-KR" b="1" i="1">
                              <a:solidFill>
                                <a:srgbClr val="1B2230"/>
                              </a:solidFill>
                              <a:latin typeface="Cambria Math"/>
                            </a:rPr>
                            <m:t>𝝀</m:t>
                          </m:r>
                        </m:e>
                        <m:sub>
                          <m:r>
                            <a:rPr lang="en-US" altLang="ko-KR" b="1" i="1">
                              <a:solidFill>
                                <a:srgbClr val="1B2230"/>
                              </a:solidFill>
                              <a:latin typeface="Cambria Math"/>
                            </a:rPr>
                            <m:t>𝒋</m:t>
                          </m:r>
                          <m:r>
                            <a:rPr lang="en-US" altLang="ko-KR" b="1" i="1">
                              <a:solidFill>
                                <a:srgbClr val="1B2230"/>
                              </a:solidFill>
                              <a:latin typeface="Cambria Math"/>
                            </a:rPr>
                            <m:t>,</m:t>
                          </m:r>
                          <m:r>
                            <a:rPr lang="en-US" altLang="ko-KR" b="1" i="1">
                              <a:solidFill>
                                <a:srgbClr val="1B2230"/>
                              </a:solidFill>
                              <a:latin typeface="Cambria Math"/>
                            </a:rPr>
                            <m:t>𝒉</m:t>
                          </m:r>
                        </m:sub>
                      </m:sSub>
                      <m:r>
                        <a:rPr lang="en-US" altLang="ko-KR" b="1" i="1" smtClean="0">
                          <a:solidFill>
                            <a:srgbClr val="1B2230"/>
                          </a:solidFill>
                          <a:latin typeface="Cambria Math" panose="02040503050406030204" pitchFamily="18" charset="0"/>
                        </a:rPr>
                        <m:t>+…</m:t>
                      </m:r>
                    </m:oMath>
                  </m:oMathPara>
                </a14:m>
                <a:endParaRPr lang="ko-KR" altLang="en-US" b="1" dirty="0">
                  <a:solidFill>
                    <a:srgbClr val="1B2230"/>
                  </a:solidFill>
                </a:endParaRPr>
              </a:p>
            </p:txBody>
          </p:sp>
        </mc:Choice>
        <mc:Fallback xmlns="">
          <p:sp>
            <p:nvSpPr>
              <p:cNvPr id="6" name="직사각형 5">
                <a:extLst>
                  <a:ext uri="{FF2B5EF4-FFF2-40B4-BE49-F238E27FC236}">
                    <a16:creationId xmlns:a16="http://schemas.microsoft.com/office/drawing/2014/main" xmlns="" xmlns:a14="http://schemas.microsoft.com/office/drawing/2010/main" id="{4AA0A690-4A52-4623-8CE8-FE1C69D997B3}"/>
                  </a:ext>
                </a:extLst>
              </p:cNvPr>
              <p:cNvSpPr>
                <a:spLocks noRot="1" noChangeAspect="1" noMove="1" noResize="1" noEditPoints="1" noAdjustHandles="1" noChangeArrowheads="1" noChangeShapeType="1" noTextEdit="1"/>
              </p:cNvSpPr>
              <p:nvPr/>
            </p:nvSpPr>
            <p:spPr>
              <a:xfrm>
                <a:off x="1964413" y="879888"/>
                <a:ext cx="5756512" cy="893130"/>
              </a:xfrm>
              <a:prstGeom prst="rect">
                <a:avLst/>
              </a:prstGeom>
              <a:blipFill rotWithShape="0">
                <a:blip r:embed="rId4"/>
                <a:stretch>
                  <a:fillRect/>
                </a:stretch>
              </a:blipFill>
            </p:spPr>
            <p:txBody>
              <a:bodyPr/>
              <a:lstStyle/>
              <a:p>
                <a:r>
                  <a:rPr lang="ko-KR" altLang="en-US">
                    <a:noFill/>
                  </a:rPr>
                  <a:t> </a:t>
                </a:r>
              </a:p>
            </p:txBody>
          </p:sp>
        </mc:Fallback>
      </mc:AlternateContent>
      <p:pic>
        <p:nvPicPr>
          <p:cNvPr id="9" name="그림 8">
            <a:extLst>
              <a:ext uri="{FF2B5EF4-FFF2-40B4-BE49-F238E27FC236}">
                <a16:creationId xmlns="" xmlns:a16="http://schemas.microsoft.com/office/drawing/2014/main" id="{A57C4F17-008D-4D28-B4C1-261862F0580D}"/>
              </a:ext>
            </a:extLst>
          </p:cNvPr>
          <p:cNvPicPr>
            <a:picLocks noChangeAspect="1"/>
          </p:cNvPicPr>
          <p:nvPr/>
        </p:nvPicPr>
        <p:blipFill rotWithShape="1">
          <a:blip r:embed="rId5"/>
          <a:srcRect l="54573" t="38500" r="29598" b="8300"/>
          <a:stretch/>
        </p:blipFill>
        <p:spPr>
          <a:xfrm>
            <a:off x="6011127" y="2621805"/>
            <a:ext cx="3120453" cy="3941623"/>
          </a:xfrm>
          <a:prstGeom prst="rect">
            <a:avLst/>
          </a:prstGeom>
          <a:ln>
            <a:solidFill>
              <a:schemeClr val="tx1"/>
            </a:solidFill>
          </a:ln>
        </p:spPr>
      </p:pic>
      <mc:AlternateContent xmlns:mc="http://schemas.openxmlformats.org/markup-compatibility/2006" xmlns:a14="http://schemas.microsoft.com/office/drawing/2010/main">
        <mc:Choice Requires="a14">
          <p:sp>
            <p:nvSpPr>
              <p:cNvPr id="13" name="직사각형 12">
                <a:extLst>
                  <a:ext uri="{FF2B5EF4-FFF2-40B4-BE49-F238E27FC236}">
                    <a16:creationId xmlns="" xmlns:a16="http://schemas.microsoft.com/office/drawing/2014/main" id="{722385D4-B82E-4038-ABAF-7EAE48BF623B}"/>
                  </a:ext>
                </a:extLst>
              </p:cNvPr>
              <p:cNvSpPr/>
              <p:nvPr/>
            </p:nvSpPr>
            <p:spPr>
              <a:xfrm>
                <a:off x="765690" y="2263634"/>
                <a:ext cx="5487579" cy="990015"/>
              </a:xfrm>
              <a:prstGeom prst="rect">
                <a:avLst/>
              </a:prstGeom>
            </p:spPr>
            <p:txBody>
              <a:bodyPr wrap="square">
                <a:spAutoFit/>
              </a:bodyPr>
              <a:lstStyle/>
              <a:p>
                <a:pPr defTabSz="457200"/>
                <a14:m>
                  <m:oMath xmlns:m="http://schemas.openxmlformats.org/officeDocument/2006/math">
                    <m:sSub>
                      <m:sSubPr>
                        <m:ctrlPr>
                          <a:rPr lang="en-US" altLang="ko-KR" sz="1600" i="1" smtClean="0">
                            <a:solidFill>
                              <a:srgbClr val="1B2230"/>
                            </a:solidFill>
                            <a:latin typeface="Cambria Math" panose="02040503050406030204" pitchFamily="18" charset="0"/>
                          </a:rPr>
                        </m:ctrlPr>
                      </m:sSubPr>
                      <m:e>
                        <m:r>
                          <a:rPr lang="en-US" altLang="ko-KR" sz="1600" i="1" smtClean="0">
                            <a:solidFill>
                              <a:srgbClr val="1B2230"/>
                            </a:solidFill>
                            <a:latin typeface="Cambria Math" panose="02040503050406030204" pitchFamily="18" charset="0"/>
                          </a:rPr>
                          <m:t>𝜆</m:t>
                        </m:r>
                      </m:e>
                      <m:sub>
                        <m:sSub>
                          <m:sSubPr>
                            <m:ctrlPr>
                              <a:rPr lang="en-US" altLang="ko-KR" sz="1600" i="1" smtClean="0">
                                <a:solidFill>
                                  <a:srgbClr val="1B2230"/>
                                </a:solidFill>
                                <a:latin typeface="Cambria Math" panose="02040503050406030204" pitchFamily="18" charset="0"/>
                              </a:rPr>
                            </m:ctrlPr>
                          </m:sSubPr>
                          <m:e>
                            <m:r>
                              <a:rPr lang="en-US" altLang="ko-KR" sz="1600" i="1" smtClean="0">
                                <a:solidFill>
                                  <a:srgbClr val="1B2230"/>
                                </a:solidFill>
                                <a:latin typeface="Cambria Math" panose="02040503050406030204" pitchFamily="18" charset="0"/>
                              </a:rPr>
                              <m:t>𝜈</m:t>
                            </m:r>
                          </m:e>
                          <m:sub>
                            <m:r>
                              <a:rPr lang="en-US" altLang="ko-KR" sz="1600" i="1" smtClean="0">
                                <a:solidFill>
                                  <a:srgbClr val="1B2230"/>
                                </a:solidFill>
                                <a:latin typeface="Cambria Math" panose="02040503050406030204" pitchFamily="18" charset="0"/>
                              </a:rPr>
                              <m:t>𝛼</m:t>
                            </m:r>
                          </m:sub>
                        </m:sSub>
                      </m:sub>
                    </m:sSub>
                    <m:d>
                      <m:dPr>
                        <m:ctrlPr>
                          <a:rPr lang="en-US" altLang="ko-KR" sz="1600" i="1" smtClean="0">
                            <a:solidFill>
                              <a:srgbClr val="1B2230"/>
                            </a:solidFill>
                            <a:latin typeface="Cambria Math" panose="02040503050406030204" pitchFamily="18" charset="0"/>
                          </a:rPr>
                        </m:ctrlPr>
                      </m:dPr>
                      <m:e>
                        <m:r>
                          <a:rPr lang="en-US" altLang="ko-KR" sz="1600" i="1" smtClean="0">
                            <a:solidFill>
                              <a:srgbClr val="1B2230"/>
                            </a:solidFill>
                            <a:latin typeface="Cambria Math" panose="02040503050406030204" pitchFamily="18" charset="0"/>
                          </a:rPr>
                          <m:t>𝑟</m:t>
                        </m:r>
                      </m:e>
                    </m:d>
                    <m:r>
                      <a:rPr lang="en-US" altLang="ko-KR" sz="1600" i="1" smtClean="0">
                        <a:solidFill>
                          <a:srgbClr val="1B2230"/>
                        </a:solidFill>
                        <a:latin typeface="Cambria Math" panose="02040503050406030204" pitchFamily="18" charset="0"/>
                      </a:rPr>
                      <m:t>=</m:t>
                    </m:r>
                    <m:r>
                      <a:rPr lang="en-US" altLang="ko-KR" sz="1600" i="1" smtClean="0">
                        <a:solidFill>
                          <a:srgbClr val="1B2230"/>
                        </a:solidFill>
                        <a:latin typeface="Cambria Math" panose="02040503050406030204" pitchFamily="18" charset="0"/>
                      </a:rPr>
                      <m:t>𝜎</m:t>
                    </m:r>
                    <m:r>
                      <a:rPr lang="en-US" altLang="ko-KR" sz="1600" i="1" smtClean="0">
                        <a:solidFill>
                          <a:srgbClr val="1B2230"/>
                        </a:solidFill>
                        <a:latin typeface="Cambria Math" panose="02040503050406030204" pitchFamily="18" charset="0"/>
                      </a:rPr>
                      <m:t> </m:t>
                    </m:r>
                    <m:r>
                      <a:rPr lang="en-US" altLang="ko-KR" sz="1600" i="1" smtClean="0">
                        <a:solidFill>
                          <a:srgbClr val="1B2230"/>
                        </a:solidFill>
                        <a:latin typeface="Cambria Math" panose="02040503050406030204" pitchFamily="18" charset="0"/>
                      </a:rPr>
                      <m:t>𝜙</m:t>
                    </m:r>
                  </m:oMath>
                </a14:m>
                <a:r>
                  <a:rPr lang="en-US" altLang="ko-KR" sz="1600" i="1" dirty="0">
                    <a:solidFill>
                      <a:srgbClr val="1B2230"/>
                    </a:solidFill>
                    <a:latin typeface="Cambria Math" panose="02040503050406030204" pitchFamily="18" charset="0"/>
                  </a:rPr>
                  <a:t> </a:t>
                </a:r>
              </a:p>
              <a:p>
                <a:pPr defTabSz="457200"/>
                <a14:m>
                  <m:oMathPara xmlns:m="http://schemas.openxmlformats.org/officeDocument/2006/math">
                    <m:oMathParaPr>
                      <m:jc m:val="left"/>
                    </m:oMathParaPr>
                    <m:oMath xmlns:m="http://schemas.openxmlformats.org/officeDocument/2006/math">
                      <m:r>
                        <a:rPr lang="en-US" altLang="ko-KR" sz="1600" i="1" smtClean="0">
                          <a:solidFill>
                            <a:srgbClr val="1B2230"/>
                          </a:solidFill>
                          <a:latin typeface="Cambria Math" panose="02040503050406030204" pitchFamily="18" charset="0"/>
                        </a:rPr>
                        <m:t>              =</m:t>
                      </m:r>
                      <m:nary>
                        <m:naryPr>
                          <m:ctrlPr>
                            <a:rPr lang="en-US" altLang="ko-KR" sz="1600" i="1" smtClean="0">
                              <a:solidFill>
                                <a:srgbClr val="1B2230"/>
                              </a:solidFill>
                              <a:latin typeface="Cambria Math" panose="02040503050406030204" pitchFamily="18" charset="0"/>
                            </a:rPr>
                          </m:ctrlPr>
                        </m:naryPr>
                        <m:sub>
                          <m:r>
                            <m:rPr>
                              <m:brk m:alnAt="23"/>
                            </m:rPr>
                            <a:rPr lang="en-US" altLang="ko-KR" sz="1600" i="1" smtClean="0">
                              <a:solidFill>
                                <a:srgbClr val="1B2230"/>
                              </a:solidFill>
                              <a:latin typeface="Cambria Math" panose="02040503050406030204" pitchFamily="18" charset="0"/>
                            </a:rPr>
                            <m:t>0</m:t>
                          </m:r>
                        </m:sub>
                        <m:sup>
                          <m:r>
                            <a:rPr lang="en-US" altLang="ko-KR" sz="1600" i="1" smtClean="0">
                              <a:solidFill>
                                <a:srgbClr val="1B2230"/>
                              </a:solidFill>
                              <a:latin typeface="Cambria Math" panose="02040503050406030204" pitchFamily="18" charset="0"/>
                              <a:ea typeface="Cambria Math" panose="02040503050406030204" pitchFamily="18" charset="0"/>
                            </a:rPr>
                            <m:t>∞</m:t>
                          </m:r>
                        </m:sup>
                        <m:e>
                          <m:nary>
                            <m:naryPr>
                              <m:chr m:val="∑"/>
                              <m:supHide m:val="on"/>
                              <m:ctrlPr>
                                <a:rPr lang="en-US" altLang="ko-KR" sz="1600" i="1" smtClean="0">
                                  <a:solidFill>
                                    <a:srgbClr val="1B2230"/>
                                  </a:solidFill>
                                  <a:latin typeface="Cambria Math" panose="02040503050406030204" pitchFamily="18" charset="0"/>
                                </a:rPr>
                              </m:ctrlPr>
                            </m:naryPr>
                            <m:sub>
                              <m:r>
                                <a:rPr lang="en-US" altLang="ko-KR" sz="1600" i="1" smtClean="0">
                                  <a:solidFill>
                                    <a:srgbClr val="1B2230"/>
                                  </a:solidFill>
                                  <a:latin typeface="Cambria Math" panose="02040503050406030204" pitchFamily="18" charset="0"/>
                                </a:rPr>
                                <m:t>𝛼</m:t>
                              </m:r>
                              <m:r>
                                <a:rPr lang="en-US" altLang="ko-KR" sz="1600" i="1" smtClean="0">
                                  <a:solidFill>
                                    <a:srgbClr val="1B2230"/>
                                  </a:solidFill>
                                  <a:latin typeface="Cambria Math" panose="02040503050406030204" pitchFamily="18" charset="0"/>
                                </a:rPr>
                                <m:t>=</m:t>
                              </m:r>
                              <m:r>
                                <a:rPr lang="en-US" altLang="ko-KR" sz="1600" i="1" smtClean="0">
                                  <a:solidFill>
                                    <a:srgbClr val="1B2230"/>
                                  </a:solidFill>
                                  <a:latin typeface="Cambria Math" panose="02040503050406030204" pitchFamily="18" charset="0"/>
                                </a:rPr>
                                <m:t>𝑒</m:t>
                              </m:r>
                              <m:r>
                                <a:rPr lang="en-US" altLang="ko-KR" sz="1600" i="1" smtClean="0">
                                  <a:solidFill>
                                    <a:srgbClr val="1B2230"/>
                                  </a:solidFill>
                                  <a:latin typeface="Cambria Math" panose="02040503050406030204" pitchFamily="18" charset="0"/>
                                </a:rPr>
                                <m:t>,</m:t>
                              </m:r>
                              <m:r>
                                <a:rPr lang="en-US" altLang="ko-KR" sz="1600" i="1" smtClean="0">
                                  <a:solidFill>
                                    <a:srgbClr val="1B2230"/>
                                  </a:solidFill>
                                  <a:latin typeface="Cambria Math" panose="02040503050406030204" pitchFamily="18" charset="0"/>
                                </a:rPr>
                                <m:t>𝜇</m:t>
                              </m:r>
                              <m:r>
                                <a:rPr lang="en-US" altLang="ko-KR" sz="1600" i="1" smtClean="0">
                                  <a:solidFill>
                                    <a:srgbClr val="1B2230"/>
                                  </a:solidFill>
                                  <a:latin typeface="Cambria Math" panose="02040503050406030204" pitchFamily="18" charset="0"/>
                                </a:rPr>
                                <m:t>,</m:t>
                              </m:r>
                              <m:r>
                                <a:rPr lang="en-US" altLang="ko-KR" sz="1600" i="1" smtClean="0">
                                  <a:solidFill>
                                    <a:srgbClr val="1B2230"/>
                                  </a:solidFill>
                                  <a:latin typeface="Cambria Math" panose="02040503050406030204" pitchFamily="18" charset="0"/>
                                </a:rPr>
                                <m:t>𝜏</m:t>
                              </m:r>
                            </m:sub>
                            <m:sup/>
                            <m:e>
                              <m:f>
                                <m:fPr>
                                  <m:ctrlPr>
                                    <a:rPr lang="en-US" altLang="ko-KR" sz="1600" i="1">
                                      <a:solidFill>
                                        <a:srgbClr val="1B2230"/>
                                      </a:solidFill>
                                      <a:latin typeface="Cambria Math" panose="02040503050406030204" pitchFamily="18" charset="0"/>
                                    </a:rPr>
                                  </m:ctrlPr>
                                </m:fPr>
                                <m:num>
                                  <m:r>
                                    <a:rPr lang="en-US" altLang="ko-KR" sz="1600" i="1">
                                      <a:solidFill>
                                        <a:srgbClr val="1B2230"/>
                                      </a:solidFill>
                                      <a:latin typeface="Cambria Math" panose="02040503050406030204" pitchFamily="18" charset="0"/>
                                    </a:rPr>
                                    <m:t>𝑑</m:t>
                                  </m:r>
                                  <m:sSub>
                                    <m:sSubPr>
                                      <m:ctrlPr>
                                        <a:rPr lang="en-US" altLang="ko-KR" sz="1600" i="1">
                                          <a:solidFill>
                                            <a:srgbClr val="1B2230"/>
                                          </a:solidFill>
                                          <a:latin typeface="Cambria Math" panose="02040503050406030204" pitchFamily="18" charset="0"/>
                                        </a:rPr>
                                      </m:ctrlPr>
                                    </m:sSubPr>
                                    <m:e>
                                      <m:r>
                                        <a:rPr lang="ko-KR" altLang="en-US" sz="1600" i="1">
                                          <a:solidFill>
                                            <a:srgbClr val="1B2230"/>
                                          </a:solidFill>
                                          <a:latin typeface="Cambria Math"/>
                                        </a:rPr>
                                        <m:t>𝜙</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num>
                                <m:den>
                                  <m:r>
                                    <a:rPr lang="en-US" altLang="ko-KR" sz="1600" i="1">
                                      <a:solidFill>
                                        <a:srgbClr val="1B2230"/>
                                      </a:solidFill>
                                      <a:latin typeface="Cambria Math" panose="02040503050406030204" pitchFamily="18" charset="0"/>
                                    </a:rPr>
                                    <m:t>𝑑</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𝜖</m:t>
                                      </m:r>
                                    </m:e>
                                    <m:sub>
                                      <m:r>
                                        <a:rPr lang="en-US" altLang="ko-KR" sz="1600" i="1">
                                          <a:solidFill>
                                            <a:srgbClr val="1B2230"/>
                                          </a:solidFill>
                                          <a:latin typeface="Cambria Math" panose="02040503050406030204" pitchFamily="18" charset="0"/>
                                        </a:rPr>
                                        <m:t>𝜈</m:t>
                                      </m:r>
                                    </m:sub>
                                  </m:sSub>
                                </m:den>
                              </m:f>
                              <m:r>
                                <a:rPr lang="en-US" altLang="ko-KR" sz="1600" i="1" smtClean="0">
                                  <a:solidFill>
                                    <a:srgbClr val="1B2230"/>
                                  </a:solidFill>
                                  <a:latin typeface="Cambria Math" panose="02040503050406030204" pitchFamily="18" charset="0"/>
                                </a:rPr>
                                <m:t> </m:t>
                              </m:r>
                              <m:r>
                                <a:rPr lang="en-US" altLang="ko-KR" sz="1600" i="1" smtClean="0">
                                  <a:solidFill>
                                    <a:srgbClr val="00B050"/>
                                  </a:solidFill>
                                  <a:latin typeface="Cambria Math" panose="02040503050406030204" pitchFamily="18" charset="0"/>
                                </a:rPr>
                                <m:t>𝐵𝑟</m:t>
                              </m:r>
                              <m:d>
                                <m:dPr>
                                  <m:ctrlPr>
                                    <a:rPr lang="en-US" altLang="ko-KR" sz="1600" i="1" smtClean="0">
                                      <a:solidFill>
                                        <a:srgbClr val="00B050"/>
                                      </a:solidFill>
                                      <a:latin typeface="Cambria Math" panose="02040503050406030204" pitchFamily="18" charset="0"/>
                                    </a:rPr>
                                  </m:ctrlPr>
                                </m:dPr>
                                <m:e>
                                  <m:r>
                                    <a:rPr lang="en-US" altLang="ko-KR" sz="1600" i="1" smtClean="0">
                                      <a:solidFill>
                                        <a:srgbClr val="00B050"/>
                                      </a:solidFill>
                                      <a:latin typeface="Cambria Math" panose="02040503050406030204" pitchFamily="18" charset="0"/>
                                    </a:rPr>
                                    <m:t>𝜖</m:t>
                                  </m:r>
                                </m:e>
                              </m:d>
                              <m:r>
                                <a:rPr lang="en-US" altLang="ko-KR" sz="1600" i="1" smtClean="0">
                                  <a:solidFill>
                                    <a:srgbClr val="1B2230"/>
                                  </a:solidFill>
                                  <a:latin typeface="Cambria Math" panose="02040503050406030204" pitchFamily="18" charset="0"/>
                                </a:rPr>
                                <m:t> </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𝜎</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d>
                                <m:dPr>
                                  <m:ctrlPr>
                                    <a:rPr lang="en-US" altLang="ko-KR" sz="1600" i="1">
                                      <a:solidFill>
                                        <a:srgbClr val="1B2230"/>
                                      </a:solidFill>
                                      <a:latin typeface="Cambria Math" panose="02040503050406030204" pitchFamily="18" charset="0"/>
                                    </a:rPr>
                                  </m:ctrlPr>
                                </m:dPr>
                                <m:e>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𝜖</m:t>
                                      </m:r>
                                    </m:e>
                                    <m:sub>
                                      <m:r>
                                        <a:rPr lang="en-US" altLang="ko-KR" sz="1600" i="1">
                                          <a:solidFill>
                                            <a:srgbClr val="1B2230"/>
                                          </a:solidFill>
                                          <a:latin typeface="Cambria Math" panose="02040503050406030204" pitchFamily="18" charset="0"/>
                                        </a:rPr>
                                        <m:t>𝜈</m:t>
                                      </m:r>
                                    </m:sub>
                                  </m:sSub>
                                </m:e>
                              </m:d>
                              <m:r>
                                <a:rPr lang="en-US" altLang="ko-KR" sz="1600" i="1">
                                  <a:solidFill>
                                    <a:srgbClr val="1B2230"/>
                                  </a:solidFill>
                                  <a:latin typeface="Cambria Math" panose="02040503050406030204" pitchFamily="18" charset="0"/>
                                </a:rPr>
                                <m:t>𝑑</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𝜖</m:t>
                                  </m:r>
                                </m:e>
                                <m:sub>
                                  <m:r>
                                    <a:rPr lang="en-US" altLang="ko-KR" sz="1600" i="1">
                                      <a:solidFill>
                                        <a:srgbClr val="1B2230"/>
                                      </a:solidFill>
                                      <a:latin typeface="Cambria Math" panose="02040503050406030204" pitchFamily="18" charset="0"/>
                                    </a:rPr>
                                    <m:t>𝜈</m:t>
                                  </m:r>
                                </m:sub>
                              </m:sSub>
                              <m:r>
                                <a:rPr lang="en-US" altLang="ko-KR" sz="1600" i="1" smtClean="0">
                                  <a:solidFill>
                                    <a:srgbClr val="1B2230"/>
                                  </a:solidFill>
                                  <a:latin typeface="Cambria Math" panose="02040503050406030204" pitchFamily="18" charset="0"/>
                                </a:rPr>
                                <m:t> </m:t>
                              </m:r>
                            </m:e>
                          </m:nary>
                          <m:r>
                            <a:rPr lang="en-US" altLang="ko-KR" sz="1600" i="1" smtClean="0">
                              <a:solidFill>
                                <a:srgbClr val="1B2230"/>
                              </a:solidFill>
                              <a:latin typeface="Cambria Math" panose="02040503050406030204" pitchFamily="18" charset="0"/>
                            </a:rPr>
                            <m:t> </m:t>
                          </m:r>
                        </m:e>
                      </m:nary>
                    </m:oMath>
                  </m:oMathPara>
                </a14:m>
                <a:endParaRPr lang="en-US" altLang="ko-KR" sz="1600" dirty="0">
                  <a:solidFill>
                    <a:srgbClr val="1B2230"/>
                  </a:solidFill>
                </a:endParaRPr>
              </a:p>
            </p:txBody>
          </p:sp>
        </mc:Choice>
        <mc:Fallback xmlns="">
          <p:sp>
            <p:nvSpPr>
              <p:cNvPr id="13" name="직사각형 12">
                <a:extLst>
                  <a:ext uri="{FF2B5EF4-FFF2-40B4-BE49-F238E27FC236}">
                    <a16:creationId xmlns="" xmlns:a16="http://schemas.microsoft.com/office/drawing/2014/main" xmlns:a14="http://schemas.microsoft.com/office/drawing/2010/main" id="{722385D4-B82E-4038-ABAF-7EAE48BF623B}"/>
                  </a:ext>
                </a:extLst>
              </p:cNvPr>
              <p:cNvSpPr>
                <a:spLocks noRot="1" noChangeAspect="1" noMove="1" noResize="1" noEditPoints="1" noAdjustHandles="1" noChangeArrowheads="1" noChangeShapeType="1" noTextEdit="1"/>
              </p:cNvSpPr>
              <p:nvPr/>
            </p:nvSpPr>
            <p:spPr>
              <a:xfrm>
                <a:off x="765690" y="2263634"/>
                <a:ext cx="5487579" cy="990015"/>
              </a:xfrm>
              <a:prstGeom prst="rect">
                <a:avLst/>
              </a:prstGeom>
              <a:blipFill rotWithShape="0">
                <a:blip r:embed="rId6"/>
                <a:stretch>
                  <a:fillRect/>
                </a:stretch>
              </a:blipFill>
            </p:spPr>
            <p:txBody>
              <a:bodyPr/>
              <a:lstStyle/>
              <a:p>
                <a:r>
                  <a:rPr lang="ko-KR" altLang="en-US">
                    <a:noFill/>
                  </a:rPr>
                  <a:t> </a:t>
                </a:r>
              </a:p>
            </p:txBody>
          </p:sp>
        </mc:Fallback>
      </mc:AlternateContent>
      <p:sp>
        <p:nvSpPr>
          <p:cNvPr id="17" name="TextBox 16">
            <a:extLst>
              <a:ext uri="{FF2B5EF4-FFF2-40B4-BE49-F238E27FC236}">
                <a16:creationId xmlns="" xmlns:a16="http://schemas.microsoft.com/office/drawing/2014/main" id="{9281A42A-6330-4094-84B3-0DA19F848957}"/>
              </a:ext>
            </a:extLst>
          </p:cNvPr>
          <p:cNvSpPr txBox="1"/>
          <p:nvPr/>
        </p:nvSpPr>
        <p:spPr>
          <a:xfrm>
            <a:off x="233706" y="644760"/>
            <a:ext cx="7305273" cy="400110"/>
          </a:xfrm>
          <a:prstGeom prst="rect">
            <a:avLst/>
          </a:prstGeom>
          <a:noFill/>
        </p:spPr>
        <p:txBody>
          <a:bodyPr wrap="square" rtlCol="0">
            <a:spAutoFit/>
          </a:bodyPr>
          <a:lstStyle/>
          <a:p>
            <a:pPr defTabSz="457200"/>
            <a:r>
              <a:rPr lang="en-US" altLang="ko-KR" sz="2000" b="1" dirty="0">
                <a:solidFill>
                  <a:srgbClr val="1B2230"/>
                </a:solidFill>
              </a:rPr>
              <a:t>Network calculation for nucleosynthesis</a:t>
            </a:r>
            <a:endParaRPr lang="ko-KR" altLang="en-US" sz="2000" b="1" dirty="0">
              <a:solidFill>
                <a:srgbClr val="1B2230"/>
              </a:solidFill>
            </a:endParaRPr>
          </a:p>
        </p:txBody>
      </p:sp>
      <p:sp>
        <p:nvSpPr>
          <p:cNvPr id="4" name="직사각형 3">
            <a:extLst>
              <a:ext uri="{FF2B5EF4-FFF2-40B4-BE49-F238E27FC236}">
                <a16:creationId xmlns="" xmlns:a16="http://schemas.microsoft.com/office/drawing/2014/main" id="{C392C8FC-434D-44D0-B9A2-5E58C65F1450}"/>
              </a:ext>
            </a:extLst>
          </p:cNvPr>
          <p:cNvSpPr/>
          <p:nvPr/>
        </p:nvSpPr>
        <p:spPr>
          <a:xfrm>
            <a:off x="6071585" y="2238065"/>
            <a:ext cx="2999539" cy="369332"/>
          </a:xfrm>
          <a:prstGeom prst="rect">
            <a:avLst/>
          </a:prstGeom>
        </p:spPr>
        <p:txBody>
          <a:bodyPr wrap="none">
            <a:spAutoFit/>
          </a:bodyPr>
          <a:lstStyle/>
          <a:p>
            <a:pPr defTabSz="457200"/>
            <a:r>
              <a:rPr lang="en-US" altLang="ko-KR" dirty="0">
                <a:solidFill>
                  <a:srgbClr val="1B2230"/>
                </a:solidFill>
              </a:rPr>
              <a:t>Cross section data using QRPA</a:t>
            </a:r>
            <a:endParaRPr lang="ko-KR" altLang="en-US" dirty="0">
              <a:solidFill>
                <a:prstClr val="black"/>
              </a:solidFill>
            </a:endParaRPr>
          </a:p>
        </p:txBody>
      </p:sp>
      <p:sp>
        <p:nvSpPr>
          <p:cNvPr id="18" name="TextBox 17">
            <a:extLst>
              <a:ext uri="{FF2B5EF4-FFF2-40B4-BE49-F238E27FC236}">
                <a16:creationId xmlns="" xmlns:a16="http://schemas.microsoft.com/office/drawing/2014/main" id="{540C319B-781F-4A82-8387-9E449C30337A}"/>
              </a:ext>
            </a:extLst>
          </p:cNvPr>
          <p:cNvSpPr txBox="1"/>
          <p:nvPr/>
        </p:nvSpPr>
        <p:spPr>
          <a:xfrm>
            <a:off x="233706" y="1806453"/>
            <a:ext cx="3471463" cy="400110"/>
          </a:xfrm>
          <a:prstGeom prst="rect">
            <a:avLst/>
          </a:prstGeom>
          <a:noFill/>
        </p:spPr>
        <p:txBody>
          <a:bodyPr wrap="square" rtlCol="0">
            <a:spAutoFit/>
          </a:bodyPr>
          <a:lstStyle/>
          <a:p>
            <a:pPr defTabSz="457200"/>
            <a:r>
              <a:rPr lang="en-US" altLang="ko-KR" sz="2000" b="1" dirty="0">
                <a:solidFill>
                  <a:srgbClr val="1B2230"/>
                </a:solidFill>
              </a:rPr>
              <a:t>Part for neutrino reaction</a:t>
            </a:r>
            <a:r>
              <a:rPr lang="ko-KR" altLang="en-US" sz="2000" b="1" dirty="0">
                <a:solidFill>
                  <a:srgbClr val="1B2230"/>
                </a:solidFill>
              </a:rPr>
              <a:t> </a:t>
            </a:r>
            <a:r>
              <a:rPr lang="en-US" altLang="ko-KR" sz="2000" b="1" dirty="0">
                <a:solidFill>
                  <a:srgbClr val="1B2230"/>
                </a:solidFill>
              </a:rPr>
              <a:t>rates</a:t>
            </a:r>
            <a:endParaRPr lang="ko-KR" altLang="en-US" sz="2000" b="1" dirty="0">
              <a:solidFill>
                <a:srgbClr val="1B2230"/>
              </a:solidFill>
            </a:endParaRPr>
          </a:p>
        </p:txBody>
      </p:sp>
      <p:sp>
        <p:nvSpPr>
          <p:cNvPr id="5" name="직사각형 4">
            <a:extLst>
              <a:ext uri="{FF2B5EF4-FFF2-40B4-BE49-F238E27FC236}">
                <a16:creationId xmlns="" xmlns:a16="http://schemas.microsoft.com/office/drawing/2014/main" id="{5C961C04-B1A3-5E4F-A704-674419FAD234}"/>
              </a:ext>
            </a:extLst>
          </p:cNvPr>
          <p:cNvSpPr/>
          <p:nvPr/>
        </p:nvSpPr>
        <p:spPr>
          <a:xfrm>
            <a:off x="5676639" y="6624414"/>
            <a:ext cx="3789431" cy="276999"/>
          </a:xfrm>
          <a:prstGeom prst="rect">
            <a:avLst/>
          </a:prstGeom>
        </p:spPr>
        <p:txBody>
          <a:bodyPr wrap="square">
            <a:spAutoFit/>
          </a:bodyPr>
          <a:lstStyle/>
          <a:p>
            <a:pPr defTabSz="457200"/>
            <a:r>
              <a:rPr lang="en-US" altLang="ko-KR" sz="1200" dirty="0">
                <a:solidFill>
                  <a:srgbClr val="000000"/>
                </a:solidFill>
                <a:latin typeface="Helvetica" pitchFamily="2" charset="0"/>
              </a:rPr>
              <a:t>M. K. </a:t>
            </a:r>
            <a:r>
              <a:rPr lang="en-US" altLang="ko-KR" sz="1200" dirty="0" err="1">
                <a:solidFill>
                  <a:srgbClr val="000000"/>
                </a:solidFill>
                <a:latin typeface="Helvetica" pitchFamily="2" charset="0"/>
              </a:rPr>
              <a:t>Cheoun</a:t>
            </a:r>
            <a:r>
              <a:rPr lang="en-US" altLang="ko-KR" sz="1200" dirty="0">
                <a:solidFill>
                  <a:srgbClr val="000000"/>
                </a:solidFill>
                <a:latin typeface="Helvetica" pitchFamily="2" charset="0"/>
              </a:rPr>
              <a:t>, </a:t>
            </a:r>
            <a:r>
              <a:rPr lang="en-US" altLang="ko-KR" sz="1200" i="1" dirty="0">
                <a:solidFill>
                  <a:srgbClr val="000000"/>
                </a:solidFill>
                <a:latin typeface="Helvetica" pitchFamily="2" charset="0"/>
              </a:rPr>
              <a:t>et al</a:t>
            </a:r>
            <a:r>
              <a:rPr lang="en-US" altLang="ko-KR" sz="1200" dirty="0">
                <a:solidFill>
                  <a:srgbClr val="000000"/>
                </a:solidFill>
                <a:latin typeface="Helvetica" pitchFamily="2" charset="0"/>
              </a:rPr>
              <a:t>., Phys. Rev. C 85, 065807 (2012)</a:t>
            </a:r>
          </a:p>
        </p:txBody>
      </p:sp>
      <p:sp>
        <p:nvSpPr>
          <p:cNvPr id="7" name="직사각형 6">
            <a:extLst>
              <a:ext uri="{FF2B5EF4-FFF2-40B4-BE49-F238E27FC236}">
                <a16:creationId xmlns="" xmlns:a16="http://schemas.microsoft.com/office/drawing/2014/main" id="{F3910EC5-191C-E24F-A1C4-C089573FE375}"/>
              </a:ext>
            </a:extLst>
          </p:cNvPr>
          <p:cNvSpPr/>
          <p:nvPr/>
        </p:nvSpPr>
        <p:spPr>
          <a:xfrm>
            <a:off x="495118" y="3092314"/>
            <a:ext cx="1800429" cy="369332"/>
          </a:xfrm>
          <a:prstGeom prst="rect">
            <a:avLst/>
          </a:prstGeom>
        </p:spPr>
        <p:txBody>
          <a:bodyPr wrap="none">
            <a:spAutoFit/>
          </a:bodyPr>
          <a:lstStyle/>
          <a:p>
            <a:pPr defTabSz="457200"/>
            <a:r>
              <a:rPr lang="en-US" altLang="ko-KR" b="1" dirty="0">
                <a:solidFill>
                  <a:srgbClr val="1B2230"/>
                </a:solidFill>
              </a:rPr>
              <a:t>Example</a:t>
            </a:r>
            <a:r>
              <a:rPr lang="en-US" altLang="ko-KR" b="1" dirty="0" smtClean="0">
                <a:solidFill>
                  <a:srgbClr val="1B2230"/>
                </a:solidFill>
              </a:rPr>
              <a:t>: (EQ,IH)</a:t>
            </a:r>
            <a:endParaRPr lang="ko-KR" altLang="en-US" dirty="0">
              <a:solidFill>
                <a:prstClr val="black"/>
              </a:solidFill>
            </a:endParaRPr>
          </a:p>
        </p:txBody>
      </p:sp>
      <p:pic>
        <p:nvPicPr>
          <p:cNvPr id="23" name="그림 22">
            <a:extLst>
              <a:ext uri="{FF2B5EF4-FFF2-40B4-BE49-F238E27FC236}">
                <a16:creationId xmlns="" xmlns:a16="http://schemas.microsoft.com/office/drawing/2014/main" id="{E44FBFDD-C349-EE40-80EB-2D777BC57E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942" y="3487215"/>
            <a:ext cx="4742652" cy="3319856"/>
          </a:xfrm>
          <a:prstGeom prst="rect">
            <a:avLst/>
          </a:prstGeom>
          <a:ln>
            <a:solidFill>
              <a:schemeClr val="tx1"/>
            </a:solidFill>
          </a:ln>
        </p:spPr>
      </p:pic>
      <p:sp>
        <p:nvSpPr>
          <p:cNvPr id="10" name="텍스트상자 9">
            <a:extLst>
              <a:ext uri="{FF2B5EF4-FFF2-40B4-BE49-F238E27FC236}">
                <a16:creationId xmlns="" xmlns:a16="http://schemas.microsoft.com/office/drawing/2014/main" id="{D5E5F7F7-5427-7646-BBC9-6AF4509C63F7}"/>
              </a:ext>
            </a:extLst>
          </p:cNvPr>
          <p:cNvSpPr txBox="1"/>
          <p:nvPr/>
        </p:nvSpPr>
        <p:spPr>
          <a:xfrm>
            <a:off x="2076141" y="4117516"/>
            <a:ext cx="2624537" cy="276999"/>
          </a:xfrm>
          <a:prstGeom prst="rect">
            <a:avLst/>
          </a:prstGeom>
          <a:noFill/>
        </p:spPr>
        <p:txBody>
          <a:bodyPr wrap="square" rtlCol="0">
            <a:spAutoFit/>
          </a:bodyPr>
          <a:lstStyle/>
          <a:p>
            <a:pPr defTabSz="457200"/>
            <a:r>
              <a:rPr kumimoji="1" lang="en-US" altLang="ko-KR" sz="1200" dirty="0">
                <a:solidFill>
                  <a:srgbClr val="FF0000"/>
                </a:solidFill>
              </a:rPr>
              <a:t>with Neutrino self-interaction</a:t>
            </a:r>
            <a:endParaRPr kumimoji="1" lang="ko-KR" altLang="en-US" sz="1200" dirty="0">
              <a:solidFill>
                <a:srgbClr val="FF0000"/>
              </a:solidFill>
            </a:endParaRPr>
          </a:p>
        </p:txBody>
      </p:sp>
      <p:sp>
        <p:nvSpPr>
          <p:cNvPr id="24" name="텍스트상자 23">
            <a:extLst>
              <a:ext uri="{FF2B5EF4-FFF2-40B4-BE49-F238E27FC236}">
                <a16:creationId xmlns="" xmlns:a16="http://schemas.microsoft.com/office/drawing/2014/main" id="{698B138C-CC04-1A47-B1AE-3A9ED197D184}"/>
              </a:ext>
            </a:extLst>
          </p:cNvPr>
          <p:cNvSpPr txBox="1"/>
          <p:nvPr/>
        </p:nvSpPr>
        <p:spPr>
          <a:xfrm>
            <a:off x="2059582" y="5631694"/>
            <a:ext cx="2624537" cy="276999"/>
          </a:xfrm>
          <a:prstGeom prst="rect">
            <a:avLst/>
          </a:prstGeom>
          <a:noFill/>
        </p:spPr>
        <p:txBody>
          <a:bodyPr wrap="square" rtlCol="0">
            <a:spAutoFit/>
          </a:bodyPr>
          <a:lstStyle/>
          <a:p>
            <a:pPr defTabSz="457200"/>
            <a:r>
              <a:rPr kumimoji="1" lang="en-US" altLang="ko-KR" sz="1200" dirty="0">
                <a:solidFill>
                  <a:srgbClr val="0563C1"/>
                </a:solidFill>
              </a:rPr>
              <a:t>w/o Neutrino self-interaction</a:t>
            </a:r>
            <a:endParaRPr kumimoji="1" lang="ko-KR" altLang="en-US" sz="1200" dirty="0">
              <a:solidFill>
                <a:srgbClr val="0563C1"/>
              </a:solidFill>
            </a:endParaRPr>
          </a:p>
        </p:txBody>
      </p:sp>
      <p:sp>
        <p:nvSpPr>
          <p:cNvPr id="25" name="직사각형 24">
            <a:extLst>
              <a:ext uri="{FF2B5EF4-FFF2-40B4-BE49-F238E27FC236}">
                <a16:creationId xmlns="" xmlns:a16="http://schemas.microsoft.com/office/drawing/2014/main" id="{C13F13D6-034C-DD4D-A7DE-6991D20E59A5}"/>
              </a:ext>
            </a:extLst>
          </p:cNvPr>
          <p:cNvSpPr/>
          <p:nvPr/>
        </p:nvSpPr>
        <p:spPr>
          <a:xfrm>
            <a:off x="4150636" y="3979926"/>
            <a:ext cx="1164012" cy="2169262"/>
          </a:xfrm>
          <a:prstGeom prst="rect">
            <a:avLst/>
          </a:prstGeom>
          <a:solidFill>
            <a:schemeClr val="accent4">
              <a:lumMod val="20000"/>
              <a:lumOff val="8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kumimoji="1" lang="en-US" altLang="ko-KR" dirty="0">
                <a:solidFill>
                  <a:srgbClr val="44546A"/>
                </a:solidFill>
              </a:rPr>
              <a:t>after</a:t>
            </a:r>
          </a:p>
          <a:p>
            <a:pPr algn="ctr" defTabSz="457200"/>
            <a:r>
              <a:rPr kumimoji="1" lang="en-US" altLang="ko-KR" dirty="0">
                <a:solidFill>
                  <a:srgbClr val="44546A"/>
                </a:solidFill>
              </a:rPr>
              <a:t>MSW resonance</a:t>
            </a:r>
            <a:endParaRPr kumimoji="1" lang="ko-KR" altLang="en-US" dirty="0">
              <a:solidFill>
                <a:srgbClr val="44546A"/>
              </a:solidFill>
            </a:endParaRPr>
          </a:p>
        </p:txBody>
      </p:sp>
      <mc:AlternateContent xmlns:mc="http://schemas.openxmlformats.org/markup-compatibility/2006" xmlns:a14="http://schemas.microsoft.com/office/drawing/2010/main">
        <mc:Choice Requires="a14">
          <p:sp>
            <p:nvSpPr>
              <p:cNvPr id="26" name="직사각형 25">
                <a:extLst>
                  <a:ext uri="{FF2B5EF4-FFF2-40B4-BE49-F238E27FC236}">
                    <a16:creationId xmlns="" xmlns:a16="http://schemas.microsoft.com/office/drawing/2014/main" id="{344A456C-D95E-A540-BC70-0F34900BA3F2}"/>
                  </a:ext>
                </a:extLst>
              </p:cNvPr>
              <p:cNvSpPr/>
              <p:nvPr/>
            </p:nvSpPr>
            <p:spPr>
              <a:xfrm>
                <a:off x="8024852" y="1185656"/>
                <a:ext cx="1000044" cy="538289"/>
              </a:xfrm>
              <a:prstGeom prst="rect">
                <a:avLst/>
              </a:prstGeom>
              <a:ln>
                <a:solidFill>
                  <a:schemeClr val="tx1"/>
                </a:solidFill>
              </a:ln>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ko-KR" sz="1400" i="1" smtClean="0">
                              <a:solidFill>
                                <a:prstClr val="black"/>
                              </a:solidFill>
                              <a:latin typeface="Cambria Math" panose="02040503050406030204" pitchFamily="18" charset="0"/>
                            </a:rPr>
                          </m:ctrlPr>
                        </m:sSubPr>
                        <m:e>
                          <m:r>
                            <a:rPr lang="en-US" altLang="ko-KR" sz="1400" i="1">
                              <a:solidFill>
                                <a:prstClr val="black"/>
                              </a:solidFill>
                              <a:latin typeface="Cambria Math"/>
                            </a:rPr>
                            <m:t>𝑌</m:t>
                          </m:r>
                        </m:e>
                        <m:sub>
                          <m:r>
                            <a:rPr lang="en-US" altLang="ko-KR" sz="1400" i="1">
                              <a:solidFill>
                                <a:prstClr val="black"/>
                              </a:solidFill>
                              <a:latin typeface="Cambria Math"/>
                            </a:rPr>
                            <m:t>𝑗</m:t>
                          </m:r>
                        </m:sub>
                      </m:sSub>
                      <m:r>
                        <a:rPr lang="en-US" altLang="ko-KR" sz="1400" i="1">
                          <a:solidFill>
                            <a:prstClr val="black"/>
                          </a:solidFill>
                          <a:latin typeface="Cambria Math"/>
                        </a:rPr>
                        <m:t>=</m:t>
                      </m:r>
                      <m:f>
                        <m:fPr>
                          <m:ctrlPr>
                            <a:rPr lang="en-US" altLang="ko-KR" sz="1400" i="1">
                              <a:solidFill>
                                <a:prstClr val="black"/>
                              </a:solidFill>
                              <a:latin typeface="Cambria Math" panose="02040503050406030204" pitchFamily="18" charset="0"/>
                            </a:rPr>
                          </m:ctrlPr>
                        </m:fPr>
                        <m:num>
                          <m:sSub>
                            <m:sSubPr>
                              <m:ctrlPr>
                                <a:rPr lang="en-US" altLang="ko-KR" sz="1400" i="1">
                                  <a:solidFill>
                                    <a:prstClr val="black"/>
                                  </a:solidFill>
                                  <a:latin typeface="Cambria Math" panose="02040503050406030204" pitchFamily="18" charset="0"/>
                                </a:rPr>
                              </m:ctrlPr>
                            </m:sSubPr>
                            <m:e>
                              <m:r>
                                <a:rPr lang="en-US" altLang="ko-KR" sz="1400" i="1">
                                  <a:solidFill>
                                    <a:prstClr val="black"/>
                                  </a:solidFill>
                                  <a:latin typeface="Cambria Math"/>
                                </a:rPr>
                                <m:t>𝑁</m:t>
                              </m:r>
                            </m:e>
                            <m:sub>
                              <m:r>
                                <a:rPr lang="en-US" altLang="ko-KR" sz="1400" i="1">
                                  <a:solidFill>
                                    <a:prstClr val="black"/>
                                  </a:solidFill>
                                  <a:latin typeface="Cambria Math"/>
                                </a:rPr>
                                <m:t>𝑗</m:t>
                              </m:r>
                            </m:sub>
                          </m:sSub>
                        </m:num>
                        <m:den>
                          <m:r>
                            <a:rPr lang="en-US" altLang="ko-KR" sz="1400" i="1">
                              <a:solidFill>
                                <a:prstClr val="black"/>
                              </a:solidFill>
                              <a:latin typeface="Cambria Math"/>
                            </a:rPr>
                            <m:t>𝜌</m:t>
                          </m:r>
                          <m:r>
                            <a:rPr lang="en-US" altLang="ko-KR" sz="1400" i="1">
                              <a:solidFill>
                                <a:prstClr val="black"/>
                              </a:solidFill>
                              <a:latin typeface="Cambria Math"/>
                            </a:rPr>
                            <m:t> </m:t>
                          </m:r>
                          <m:sSub>
                            <m:sSubPr>
                              <m:ctrlPr>
                                <a:rPr lang="en-US" altLang="ko-KR" sz="1400" i="1">
                                  <a:solidFill>
                                    <a:prstClr val="black"/>
                                  </a:solidFill>
                                  <a:latin typeface="Cambria Math" panose="02040503050406030204" pitchFamily="18" charset="0"/>
                                </a:rPr>
                              </m:ctrlPr>
                            </m:sSubPr>
                            <m:e>
                              <m:r>
                                <a:rPr lang="en-US" altLang="ko-KR" sz="1400" i="1">
                                  <a:solidFill>
                                    <a:prstClr val="black"/>
                                  </a:solidFill>
                                  <a:latin typeface="Cambria Math"/>
                                </a:rPr>
                                <m:t>𝑁</m:t>
                              </m:r>
                            </m:e>
                            <m:sub>
                              <m:r>
                                <a:rPr lang="en-US" altLang="ko-KR" sz="1400" i="1">
                                  <a:solidFill>
                                    <a:prstClr val="black"/>
                                  </a:solidFill>
                                  <a:latin typeface="Cambria Math"/>
                                </a:rPr>
                                <m:t>𝐴</m:t>
                              </m:r>
                            </m:sub>
                          </m:sSub>
                        </m:den>
                      </m:f>
                    </m:oMath>
                  </m:oMathPara>
                </a14:m>
                <a:endParaRPr lang="ko-KR" altLang="en-US" sz="1400" dirty="0">
                  <a:solidFill>
                    <a:prstClr val="black"/>
                  </a:solidFill>
                </a:endParaRPr>
              </a:p>
            </p:txBody>
          </p:sp>
        </mc:Choice>
        <mc:Fallback xmlns="">
          <p:sp>
            <p:nvSpPr>
              <p:cNvPr id="26" name="직사각형 25">
                <a:extLst>
                  <a:ext uri="{FF2B5EF4-FFF2-40B4-BE49-F238E27FC236}">
                    <a16:creationId xmlns:a16="http://schemas.microsoft.com/office/drawing/2014/main" id="{344A456C-D95E-A540-BC70-0F34900BA3F2}"/>
                  </a:ext>
                </a:extLst>
              </p:cNvPr>
              <p:cNvSpPr>
                <a:spLocks noRot="1" noChangeAspect="1" noMove="1" noResize="1" noEditPoints="1" noAdjustHandles="1" noChangeArrowheads="1" noChangeShapeType="1" noTextEdit="1"/>
              </p:cNvSpPr>
              <p:nvPr/>
            </p:nvSpPr>
            <p:spPr>
              <a:xfrm>
                <a:off x="8024852" y="1185656"/>
                <a:ext cx="1000044" cy="538289"/>
              </a:xfrm>
              <a:prstGeom prst="rect">
                <a:avLst/>
              </a:prstGeom>
              <a:blipFill>
                <a:blip r:embed="rId10"/>
                <a:stretch>
                  <a:fillRect b="-2222"/>
                </a:stretch>
              </a:blipFill>
              <a:ln>
                <a:solidFill>
                  <a:schemeClr val="tx1"/>
                </a:solidFill>
              </a:ln>
            </p:spPr>
            <p:txBody>
              <a:bodyPr/>
              <a:lstStyle/>
              <a:p>
                <a:r>
                  <a:rPr lang="ko-KR" altLang="en-US">
                    <a:noFill/>
                  </a:rPr>
                  <a:t> </a:t>
                </a:r>
              </a:p>
            </p:txBody>
          </p:sp>
        </mc:Fallback>
      </mc:AlternateContent>
      <p:sp>
        <p:nvSpPr>
          <p:cNvPr id="19" name="Text Box 12"/>
          <p:cNvSpPr txBox="1">
            <a:spLocks noChangeArrowheads="1"/>
          </p:cNvSpPr>
          <p:nvPr/>
        </p:nvSpPr>
        <p:spPr bwMode="auto">
          <a:xfrm>
            <a:off x="2945129" y="8"/>
            <a:ext cx="6740208"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defTabSz="914400" latinLnBrk="1">
              <a:defRPr/>
            </a:pPr>
            <a:r>
              <a:rPr lang="en-US" altLang="ko-KR" sz="2400" kern="0" dirty="0">
                <a:solidFill>
                  <a:prstClr val="white"/>
                </a:solidFill>
                <a:latin typeface="Century Gothic" panose="020B0502020202020204"/>
              </a:rPr>
              <a:t> </a:t>
            </a:r>
            <a:r>
              <a:rPr lang="en-US" altLang="ko-KR" sz="2400" b="1" kern="0" dirty="0">
                <a:solidFill>
                  <a:prstClr val="white"/>
                </a:solidFill>
                <a:latin typeface="Century Gothic" panose="020B0502020202020204"/>
              </a:rPr>
              <a:t>Neutrino</a:t>
            </a:r>
            <a:r>
              <a:rPr lang="ko-KR" altLang="en-US" sz="2400" b="1" kern="0" dirty="0">
                <a:solidFill>
                  <a:prstClr val="white"/>
                </a:solidFill>
                <a:latin typeface="Century Gothic" panose="020B0502020202020204"/>
              </a:rPr>
              <a:t> </a:t>
            </a:r>
            <a:r>
              <a:rPr lang="en-US" altLang="ko-KR" sz="2400" b="1" kern="0" dirty="0">
                <a:solidFill>
                  <a:prstClr val="white"/>
                </a:solidFill>
                <a:latin typeface="Century Gothic" panose="020B0502020202020204"/>
              </a:rPr>
              <a:t>Reactions Rates with Nuclei </a:t>
            </a:r>
          </a:p>
        </p:txBody>
      </p:sp>
      <p:sp>
        <p:nvSpPr>
          <p:cNvPr id="20" name="Text Box 11"/>
          <p:cNvSpPr txBox="1">
            <a:spLocks noChangeArrowheads="1"/>
          </p:cNvSpPr>
          <p:nvPr/>
        </p:nvSpPr>
        <p:spPr bwMode="auto">
          <a:xfrm>
            <a:off x="-1" y="0"/>
            <a:ext cx="2945129" cy="461665"/>
          </a:xfrm>
          <a:prstGeom prst="rect">
            <a:avLst/>
          </a:prstGeom>
          <a:solidFill>
            <a:sysClr val="windowText" lastClr="000000">
              <a:alpha val="87057"/>
            </a:sysClr>
          </a:solidFill>
          <a:ln w="57150" algn="ctr">
            <a:noFill/>
            <a:miter lim="800000"/>
            <a:headEnd/>
            <a:tailEnd/>
          </a:ln>
        </p:spPr>
        <p:txBody>
          <a:bodyPr wrap="square">
            <a:spAutoFit/>
          </a:bodyPr>
          <a:lstStyle/>
          <a:p>
            <a:pPr defTabSz="914400" latinLnBrk="1">
              <a:defRPr/>
            </a:pPr>
            <a:r>
              <a:rPr lang="en-US" altLang="ko-KR" sz="2400" b="1" kern="0" dirty="0">
                <a:solidFill>
                  <a:prstClr val="white"/>
                </a:solidFill>
                <a:latin typeface="Century Gothic" panose="020B0502020202020204"/>
              </a:rPr>
              <a:t> Neutrino process</a:t>
            </a:r>
            <a:endParaRPr lang="en-US" altLang="ko-KR" b="1" kern="0" dirty="0">
              <a:solidFill>
                <a:prstClr val="white"/>
              </a:solidFill>
              <a:latin typeface="Century Gothic" panose="020B0502020202020204"/>
            </a:endParaRPr>
          </a:p>
        </p:txBody>
      </p:sp>
      <p:sp>
        <p:nvSpPr>
          <p:cNvPr id="21" name="TextBox 20"/>
          <p:cNvSpPr txBox="1"/>
          <p:nvPr/>
        </p:nvSpPr>
        <p:spPr>
          <a:xfrm>
            <a:off x="3626506" y="1617257"/>
            <a:ext cx="4675832" cy="646331"/>
          </a:xfrm>
          <a:prstGeom prst="rect">
            <a:avLst/>
          </a:prstGeom>
          <a:noFill/>
        </p:spPr>
        <p:txBody>
          <a:bodyPr wrap="none" rtlCol="0">
            <a:spAutoFit/>
          </a:bodyPr>
          <a:lstStyle/>
          <a:p>
            <a:r>
              <a:rPr lang="en-US" altLang="ko-KR" b="1" dirty="0">
                <a:solidFill>
                  <a:srgbClr val="FF0000"/>
                </a:solidFill>
                <a:latin typeface="맑은 고딕"/>
              </a:rPr>
              <a:t>JINA REACLIB &amp; Los Alamos (</a:t>
            </a:r>
            <a:r>
              <a:rPr lang="en-US" altLang="ko-KR" b="1" dirty="0" err="1">
                <a:solidFill>
                  <a:srgbClr val="FF0000"/>
                </a:solidFill>
                <a:latin typeface="맑은 고딕"/>
              </a:rPr>
              <a:t>n,g</a:t>
            </a:r>
            <a:r>
              <a:rPr lang="en-US" altLang="ko-KR" b="1" dirty="0">
                <a:solidFill>
                  <a:srgbClr val="FF0000"/>
                </a:solidFill>
                <a:latin typeface="맑은 고딕"/>
              </a:rPr>
              <a:t>) Data !</a:t>
            </a:r>
          </a:p>
          <a:p>
            <a:r>
              <a:rPr lang="en-US" altLang="ko-KR" b="1" dirty="0">
                <a:solidFill>
                  <a:srgbClr val="0070C0"/>
                </a:solidFill>
                <a:latin typeface="맑은 고딕"/>
              </a:rPr>
              <a:t>Kyushu-Tokyo Progenitor Model !</a:t>
            </a:r>
            <a:endParaRPr lang="ko-KR" altLang="en-US" b="1" dirty="0">
              <a:solidFill>
                <a:srgbClr val="0070C0"/>
              </a:solidFill>
              <a:latin typeface="맑은 고딕"/>
            </a:endParaRPr>
          </a:p>
        </p:txBody>
      </p:sp>
      <p:sp>
        <p:nvSpPr>
          <p:cNvPr id="8" name="TextBox 7"/>
          <p:cNvSpPr txBox="1"/>
          <p:nvPr/>
        </p:nvSpPr>
        <p:spPr>
          <a:xfrm>
            <a:off x="5676639" y="5167273"/>
            <a:ext cx="3648182" cy="1754326"/>
          </a:xfrm>
          <a:prstGeom prst="rect">
            <a:avLst/>
          </a:prstGeom>
          <a:solidFill>
            <a:schemeClr val="bg1"/>
          </a:solidFill>
        </p:spPr>
        <p:txBody>
          <a:bodyPr wrap="square" rtlCol="0">
            <a:spAutoFit/>
          </a:bodyPr>
          <a:lstStyle/>
          <a:p>
            <a:r>
              <a:rPr lang="en-US" altLang="ko-KR" dirty="0"/>
              <a:t>In MSW region, energetic e-neutrino is increased by the </a:t>
            </a:r>
            <a:r>
              <a:rPr lang="en-US" altLang="ko-KR" dirty="0" smtClean="0"/>
              <a:t>P(x-e) </a:t>
            </a:r>
            <a:r>
              <a:rPr lang="en-US" altLang="ko-KR" dirty="0"/>
              <a:t>neutrino </a:t>
            </a:r>
            <a:r>
              <a:rPr lang="en-US" altLang="ko-KR" dirty="0" smtClean="0"/>
              <a:t>resonance </a:t>
            </a:r>
            <a:r>
              <a:rPr lang="en-US" altLang="ko-KR" dirty="0"/>
              <a:t>( w/o </a:t>
            </a:r>
            <a:r>
              <a:rPr lang="en-US" altLang="ko-KR" dirty="0" smtClean="0"/>
              <a:t>SI ).</a:t>
            </a:r>
            <a:endParaRPr lang="en-US" altLang="ko-KR" dirty="0"/>
          </a:p>
          <a:p>
            <a:endParaRPr lang="en-US" altLang="ko-KR" dirty="0"/>
          </a:p>
          <a:p>
            <a:r>
              <a:rPr lang="en-US" altLang="ko-KR" dirty="0"/>
              <a:t>But it is a bit decreased with the decrease of X-neutrino by the </a:t>
            </a:r>
            <a:r>
              <a:rPr lang="en-US" altLang="ko-KR" dirty="0" smtClean="0"/>
              <a:t>SI.</a:t>
            </a:r>
            <a:endParaRPr lang="ko-KR" altLang="en-US" dirty="0"/>
          </a:p>
        </p:txBody>
      </p:sp>
      <p:sp>
        <p:nvSpPr>
          <p:cNvPr id="3" name="슬라이드 번호 개체 틀 2">
            <a:extLst>
              <a:ext uri="{FF2B5EF4-FFF2-40B4-BE49-F238E27FC236}">
                <a16:creationId xmlns="" xmlns:a16="http://schemas.microsoft.com/office/drawing/2014/main" id="{276B0937-2D8C-B114-2BCC-B54092818198}"/>
              </a:ext>
            </a:extLst>
          </p:cNvPr>
          <p:cNvSpPr>
            <a:spLocks noGrp="1"/>
          </p:cNvSpPr>
          <p:nvPr>
            <p:ph type="sldNum" sz="quarter" idx="12"/>
          </p:nvPr>
        </p:nvSpPr>
        <p:spPr/>
        <p:txBody>
          <a:bodyPr/>
          <a:lstStyle/>
          <a:p>
            <a:fld id="{4361F157-0BCC-4819-AA59-4FB02525132E}" type="slidenum">
              <a:rPr lang="ko-KR" altLang="en-US" smtClean="0">
                <a:solidFill>
                  <a:prstClr val="white"/>
                </a:solidFill>
              </a:rPr>
              <a:pPr/>
              <a:t>10</a:t>
            </a:fld>
            <a:endParaRPr lang="ko-KR" altLang="en-US" dirty="0">
              <a:solidFill>
                <a:prstClr val="white"/>
              </a:solidFill>
            </a:endParaRPr>
          </a:p>
        </p:txBody>
      </p:sp>
    </p:spTree>
    <p:custDataLst>
      <p:tags r:id="rId1"/>
    </p:custDataLst>
    <p:extLst>
      <p:ext uri="{BB962C8B-B14F-4D97-AF65-F5344CB8AC3E}">
        <p14:creationId xmlns:p14="http://schemas.microsoft.com/office/powerpoint/2010/main" val="716870035"/>
      </p:ext>
    </p:extLst>
  </p:cSld>
  <p:clrMapOvr>
    <a:masterClrMapping/>
  </p:clrMapOvr>
  <mc:AlternateContent xmlns:mc="http://schemas.openxmlformats.org/markup-compatibility/2006" xmlns:p14="http://schemas.microsoft.com/office/powerpoint/2010/main">
    <mc:Choice Requires="p14">
      <p:transition spd="slow" p14:dur="2000" advTm="142876"/>
    </mc:Choice>
    <mc:Fallback xmlns="">
      <p:transition spd="slow" advTm="1428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4" grpId="0"/>
      <p:bldP spid="2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84267" y="-13442"/>
            <a:ext cx="8716804" cy="1210733"/>
          </a:xfrm>
        </p:spPr>
        <p:txBody>
          <a:bodyPr>
            <a:normAutofit/>
          </a:bodyPr>
          <a:lstStyle/>
          <a:p>
            <a:r>
              <a:rPr lang="en-US" altLang="ko-KR" dirty="0"/>
              <a:t>Contents</a:t>
            </a:r>
            <a:endParaRPr lang="ko-KR" altLang="en-US" dirty="0"/>
          </a:p>
        </p:txBody>
      </p:sp>
      <p:sp>
        <p:nvSpPr>
          <p:cNvPr id="3" name="내용 개체 틀 2"/>
          <p:cNvSpPr>
            <a:spLocks noGrp="1"/>
          </p:cNvSpPr>
          <p:nvPr>
            <p:ph idx="1"/>
          </p:nvPr>
        </p:nvSpPr>
        <p:spPr>
          <a:xfrm>
            <a:off x="217715" y="1023256"/>
            <a:ext cx="9435315" cy="6553201"/>
          </a:xfrm>
        </p:spPr>
        <p:txBody>
          <a:bodyPr>
            <a:normAutofit fontScale="70000" lnSpcReduction="20000"/>
          </a:bodyPr>
          <a:lstStyle/>
          <a:p>
            <a:r>
              <a:rPr lang="en-US" altLang="ko-KR" sz="3200" b="1" dirty="0" smtClean="0"/>
              <a:t>Motivation</a:t>
            </a:r>
            <a:endParaRPr lang="en-US" altLang="ko-KR" sz="3200" b="1" dirty="0"/>
          </a:p>
          <a:p>
            <a:r>
              <a:rPr lang="en-US" altLang="ko-KR" sz="3200" b="1" dirty="0"/>
              <a:t>Neutrino Process in Supernova Explosion</a:t>
            </a:r>
          </a:p>
          <a:p>
            <a:endParaRPr lang="en-US" altLang="ko-KR" sz="3200" b="1" dirty="0"/>
          </a:p>
          <a:p>
            <a:r>
              <a:rPr lang="en-US" altLang="ko-KR" sz="3200" b="1" dirty="0"/>
              <a:t>Neutrino </a:t>
            </a:r>
            <a:r>
              <a:rPr lang="en-US" altLang="ko-KR" sz="3200" b="1" dirty="0">
                <a:solidFill>
                  <a:srgbClr val="FF0000"/>
                </a:solidFill>
              </a:rPr>
              <a:t>Oscillation</a:t>
            </a:r>
            <a:r>
              <a:rPr lang="en-US" altLang="ko-KR" sz="3200" b="1" dirty="0"/>
              <a:t> in vacuum and matter, and neutrino </a:t>
            </a:r>
            <a:r>
              <a:rPr lang="en-US" altLang="ko-KR" sz="3200" b="1" dirty="0">
                <a:solidFill>
                  <a:srgbClr val="FF0000"/>
                </a:solidFill>
              </a:rPr>
              <a:t>Self-Interaction</a:t>
            </a:r>
            <a:r>
              <a:rPr lang="en-US" altLang="ko-KR" sz="3200" b="1" dirty="0"/>
              <a:t> in the Neutrino Process</a:t>
            </a:r>
          </a:p>
          <a:p>
            <a:r>
              <a:rPr lang="en-US" altLang="ko-KR" sz="3200" b="1" dirty="0"/>
              <a:t>Neutrino-induced </a:t>
            </a:r>
            <a:r>
              <a:rPr lang="en-US" altLang="ko-KR" sz="3200" b="1" dirty="0">
                <a:solidFill>
                  <a:srgbClr val="FF0000"/>
                </a:solidFill>
              </a:rPr>
              <a:t>Reactions</a:t>
            </a:r>
            <a:r>
              <a:rPr lang="en-US" altLang="ko-KR" sz="3200" b="1" dirty="0"/>
              <a:t> by QRPA</a:t>
            </a:r>
          </a:p>
          <a:p>
            <a:r>
              <a:rPr lang="en-US" altLang="ko-KR" sz="3200" b="1" dirty="0" smtClean="0"/>
              <a:t>Dependence </a:t>
            </a:r>
            <a:r>
              <a:rPr lang="en-US" altLang="ko-KR" sz="3200" b="1" dirty="0">
                <a:solidFill>
                  <a:srgbClr val="FFC000"/>
                </a:solidFill>
              </a:rPr>
              <a:t>on Neutrino Luminosity </a:t>
            </a:r>
          </a:p>
          <a:p>
            <a:endParaRPr lang="en-US" altLang="ko-KR" sz="3200" b="1" dirty="0">
              <a:solidFill>
                <a:srgbClr val="FFC000"/>
              </a:solidFill>
            </a:endParaRPr>
          </a:p>
          <a:p>
            <a:endParaRPr lang="en-US" altLang="ko-KR" sz="3200" b="1" dirty="0">
              <a:solidFill>
                <a:srgbClr val="FFC000"/>
              </a:solidFill>
            </a:endParaRPr>
          </a:p>
          <a:p>
            <a:r>
              <a:rPr lang="en-US" altLang="ko-KR" sz="3200" b="1" dirty="0">
                <a:solidFill>
                  <a:srgbClr val="0070C0"/>
                </a:solidFill>
              </a:rPr>
              <a:t>Heavy Elements (</a:t>
            </a:r>
            <a:r>
              <a:rPr lang="en-US" altLang="ko-KR" sz="3200" b="1" baseline="30000" dirty="0">
                <a:solidFill>
                  <a:srgbClr val="0070C0"/>
                </a:solidFill>
              </a:rPr>
              <a:t>92</a:t>
            </a:r>
            <a:r>
              <a:rPr lang="en-US" altLang="ko-KR" sz="3200" b="1" dirty="0">
                <a:solidFill>
                  <a:srgbClr val="0070C0"/>
                </a:solidFill>
              </a:rPr>
              <a:t>Nb,</a:t>
            </a:r>
            <a:r>
              <a:rPr lang="en-US" altLang="ko-KR" sz="3200" b="1" baseline="30000" dirty="0">
                <a:solidFill>
                  <a:srgbClr val="0070C0"/>
                </a:solidFill>
              </a:rPr>
              <a:t>98</a:t>
            </a:r>
            <a:r>
              <a:rPr lang="en-US" altLang="ko-KR" sz="3200" b="1" dirty="0">
                <a:solidFill>
                  <a:srgbClr val="0070C0"/>
                </a:solidFill>
              </a:rPr>
              <a:t>Tc,</a:t>
            </a:r>
            <a:r>
              <a:rPr lang="en-US" altLang="ko-KR" sz="3200" b="1" baseline="30000" dirty="0">
                <a:solidFill>
                  <a:srgbClr val="0070C0"/>
                </a:solidFill>
              </a:rPr>
              <a:t>138</a:t>
            </a:r>
            <a:r>
              <a:rPr lang="en-US" altLang="ko-KR" sz="3200" b="1" dirty="0">
                <a:solidFill>
                  <a:srgbClr val="0070C0"/>
                </a:solidFill>
              </a:rPr>
              <a:t>La,</a:t>
            </a:r>
            <a:r>
              <a:rPr lang="en-US" altLang="ko-KR" sz="3200" b="1" baseline="30000" dirty="0">
                <a:solidFill>
                  <a:srgbClr val="0070C0"/>
                </a:solidFill>
              </a:rPr>
              <a:t>180</a:t>
            </a:r>
            <a:r>
              <a:rPr lang="en-US" altLang="ko-KR" sz="3200" b="1" dirty="0">
                <a:solidFill>
                  <a:srgbClr val="0070C0"/>
                </a:solidFill>
              </a:rPr>
              <a:t>Ta </a:t>
            </a:r>
            <a:r>
              <a:rPr lang="en-US" altLang="ko-KR" sz="3200" b="1" dirty="0" smtClean="0">
                <a:solidFill>
                  <a:srgbClr val="0070C0"/>
                </a:solidFill>
              </a:rPr>
              <a:t>…)</a:t>
            </a:r>
          </a:p>
          <a:p>
            <a:r>
              <a:rPr lang="en-US" altLang="ko-KR" sz="3200" b="1" dirty="0">
                <a:solidFill>
                  <a:srgbClr val="7030A0"/>
                </a:solidFill>
              </a:rPr>
              <a:t>Light Elements (</a:t>
            </a:r>
            <a:r>
              <a:rPr lang="en-US" altLang="ko-KR" sz="3200" b="1" baseline="30000" dirty="0" smtClean="0">
                <a:solidFill>
                  <a:srgbClr val="7030A0"/>
                </a:solidFill>
              </a:rPr>
              <a:t>7</a:t>
            </a:r>
            <a:r>
              <a:rPr lang="en-US" altLang="ko-KR" sz="3200" b="1" dirty="0" smtClean="0">
                <a:solidFill>
                  <a:srgbClr val="7030A0"/>
                </a:solidFill>
              </a:rPr>
              <a:t>Li,</a:t>
            </a:r>
            <a:r>
              <a:rPr lang="en-US" altLang="ko-KR" sz="3200" b="1" baseline="30000" dirty="0" smtClean="0">
                <a:solidFill>
                  <a:srgbClr val="7030A0"/>
                </a:solidFill>
              </a:rPr>
              <a:t>11</a:t>
            </a:r>
            <a:r>
              <a:rPr lang="en-US" altLang="ko-KR" sz="3200" b="1" dirty="0" smtClean="0">
                <a:solidFill>
                  <a:srgbClr val="7030A0"/>
                </a:solidFill>
              </a:rPr>
              <a:t>Be…) </a:t>
            </a:r>
            <a:r>
              <a:rPr lang="en-US" altLang="ko-KR" sz="3200" b="1" dirty="0">
                <a:solidFill>
                  <a:srgbClr val="7030A0"/>
                </a:solidFill>
              </a:rPr>
              <a:t>&amp; </a:t>
            </a:r>
            <a:r>
              <a:rPr lang="en-US" altLang="ko-KR" sz="3200" b="1" dirty="0" smtClean="0">
                <a:solidFill>
                  <a:srgbClr val="7030A0"/>
                </a:solidFill>
              </a:rPr>
              <a:t>Ratios </a:t>
            </a:r>
          </a:p>
          <a:p>
            <a:pPr marL="0" indent="0">
              <a:buNone/>
            </a:pPr>
            <a:r>
              <a:rPr lang="en-US" altLang="ko-KR" sz="3200" b="1" dirty="0" smtClean="0">
                <a:solidFill>
                  <a:srgbClr val="7030A0"/>
                </a:solidFill>
              </a:rPr>
              <a:t>    of </a:t>
            </a:r>
            <a:r>
              <a:rPr lang="en-US" altLang="ko-KR" sz="3200" b="1" baseline="30000" dirty="0" smtClean="0">
                <a:solidFill>
                  <a:srgbClr val="7030A0"/>
                </a:solidFill>
              </a:rPr>
              <a:t>7</a:t>
            </a:r>
            <a:r>
              <a:rPr lang="en-US" altLang="ko-KR" sz="3200" b="1" dirty="0" smtClean="0">
                <a:solidFill>
                  <a:srgbClr val="7030A0"/>
                </a:solidFill>
              </a:rPr>
              <a:t>Li/</a:t>
            </a:r>
            <a:r>
              <a:rPr lang="en-US" altLang="ko-KR" sz="3200" b="1" baseline="30000" dirty="0" smtClean="0">
                <a:solidFill>
                  <a:srgbClr val="7030A0"/>
                </a:solidFill>
              </a:rPr>
              <a:t>11</a:t>
            </a:r>
            <a:r>
              <a:rPr lang="en-US" altLang="ko-KR" sz="3200" b="1" dirty="0" smtClean="0">
                <a:solidFill>
                  <a:srgbClr val="7030A0"/>
                </a:solidFill>
              </a:rPr>
              <a:t>B and </a:t>
            </a:r>
            <a:r>
              <a:rPr lang="en-US" altLang="ko-KR" sz="3200" b="1" baseline="30000" dirty="0" smtClean="0">
                <a:solidFill>
                  <a:srgbClr val="7030A0"/>
                </a:solidFill>
              </a:rPr>
              <a:t>138</a:t>
            </a:r>
            <a:r>
              <a:rPr lang="en-US" altLang="ko-KR" sz="3200" b="1" dirty="0" smtClean="0">
                <a:solidFill>
                  <a:srgbClr val="7030A0"/>
                </a:solidFill>
              </a:rPr>
              <a:t>La/</a:t>
            </a:r>
            <a:r>
              <a:rPr lang="en-US" altLang="ko-KR" sz="3200" b="1" baseline="30000" dirty="0" smtClean="0">
                <a:solidFill>
                  <a:srgbClr val="7030A0"/>
                </a:solidFill>
              </a:rPr>
              <a:t>11</a:t>
            </a:r>
            <a:r>
              <a:rPr lang="en-US" altLang="ko-KR" sz="3200" b="1" dirty="0" smtClean="0">
                <a:solidFill>
                  <a:srgbClr val="7030A0"/>
                </a:solidFill>
              </a:rPr>
              <a:t>B</a:t>
            </a:r>
            <a:endParaRPr lang="en-US" altLang="ko-KR" sz="3200" b="1" dirty="0">
              <a:solidFill>
                <a:srgbClr val="7030A0"/>
              </a:solidFill>
            </a:endParaRPr>
          </a:p>
          <a:p>
            <a:endParaRPr lang="en-US" altLang="ko-KR" sz="3200" b="1" dirty="0" smtClean="0">
              <a:solidFill>
                <a:srgbClr val="C00000"/>
              </a:solidFill>
            </a:endParaRPr>
          </a:p>
          <a:p>
            <a:r>
              <a:rPr lang="en-US" altLang="ko-KR" sz="3200" b="1" dirty="0" smtClean="0">
                <a:solidFill>
                  <a:srgbClr val="C00000"/>
                </a:solidFill>
              </a:rPr>
              <a:t>Cosmological origin of </a:t>
            </a:r>
            <a:r>
              <a:rPr lang="en-US" altLang="ko-KR" sz="3200" b="1" baseline="30000" dirty="0" smtClean="0">
                <a:solidFill>
                  <a:srgbClr val="C00000"/>
                </a:solidFill>
              </a:rPr>
              <a:t>10</a:t>
            </a:r>
            <a:r>
              <a:rPr lang="en-US" altLang="ko-KR" sz="3200" b="1" dirty="0" smtClean="0">
                <a:solidFill>
                  <a:srgbClr val="C00000"/>
                </a:solidFill>
              </a:rPr>
              <a:t>Be</a:t>
            </a:r>
          </a:p>
          <a:p>
            <a:endParaRPr lang="en-US" altLang="ko-KR" sz="3200" b="1" dirty="0">
              <a:solidFill>
                <a:srgbClr val="C00000"/>
              </a:solidFill>
            </a:endParaRPr>
          </a:p>
          <a:p>
            <a:r>
              <a:rPr lang="en-US" altLang="ko-KR" sz="3200" b="1" dirty="0">
                <a:solidFill>
                  <a:srgbClr val="00B050"/>
                </a:solidFill>
              </a:rPr>
              <a:t>Sterile Neutrinos &amp; Shock</a:t>
            </a:r>
            <a:r>
              <a:rPr lang="ko-KR" altLang="en-US" sz="3200" b="1" dirty="0">
                <a:solidFill>
                  <a:srgbClr val="00B050"/>
                </a:solidFill>
              </a:rPr>
              <a:t> </a:t>
            </a:r>
            <a:r>
              <a:rPr lang="en-US" altLang="ko-KR" sz="3200" b="1" dirty="0">
                <a:solidFill>
                  <a:srgbClr val="00B050"/>
                </a:solidFill>
              </a:rPr>
              <a:t>Effects in Neutrino Process </a:t>
            </a:r>
          </a:p>
          <a:p>
            <a:endParaRPr lang="en-US" altLang="ko-KR" b="1" dirty="0"/>
          </a:p>
          <a:p>
            <a:r>
              <a:rPr lang="en-US" altLang="ko-KR" b="1" dirty="0"/>
              <a:t>Summary</a:t>
            </a:r>
            <a:endParaRPr lang="en-US" altLang="ko-KR" b="1" dirty="0">
              <a:solidFill>
                <a:srgbClr val="00B0F0"/>
              </a:solidFill>
            </a:endParaRPr>
          </a:p>
        </p:txBody>
      </p:sp>
      <p:pic>
        <p:nvPicPr>
          <p:cNvPr id="4" name="Picture 9"/>
          <p:cNvPicPr>
            <a:picLocks noChangeAspect="1" noChangeArrowheads="1"/>
          </p:cNvPicPr>
          <p:nvPr/>
        </p:nvPicPr>
        <p:blipFill>
          <a:blip r:embed="rId3" cstate="print"/>
          <a:srcRect/>
          <a:stretch>
            <a:fillRect/>
          </a:stretch>
        </p:blipFill>
        <p:spPr bwMode="auto">
          <a:xfrm>
            <a:off x="6340874" y="4"/>
            <a:ext cx="3344468" cy="657496"/>
          </a:xfrm>
          <a:prstGeom prst="rect">
            <a:avLst/>
          </a:prstGeom>
          <a:noFill/>
          <a:ln w="9525">
            <a:noFill/>
            <a:miter lim="800000"/>
            <a:headEnd/>
            <a:tailEnd/>
          </a:ln>
        </p:spPr>
      </p:pic>
      <p:sp>
        <p:nvSpPr>
          <p:cNvPr id="6" name="바닥글 개체 틀 5"/>
          <p:cNvSpPr>
            <a:spLocks noGrp="1"/>
          </p:cNvSpPr>
          <p:nvPr>
            <p:ph type="ftr" sz="quarter" idx="11"/>
          </p:nvPr>
        </p:nvSpPr>
        <p:spPr>
          <a:xfrm>
            <a:off x="3309157" y="6733023"/>
            <a:ext cx="3821641" cy="386762"/>
          </a:xfrm>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8" name="직사각형 7"/>
          <p:cNvSpPr/>
          <p:nvPr/>
        </p:nvSpPr>
        <p:spPr>
          <a:xfrm>
            <a:off x="7096457" y="3899438"/>
            <a:ext cx="327310" cy="189195"/>
          </a:xfrm>
          <a:prstGeom prst="rect">
            <a:avLst/>
          </a:prstGeom>
        </p:spPr>
        <p:txBody>
          <a:bodyPr wrap="square">
            <a:spAutoFit/>
          </a:bodyPr>
          <a:lstStyle/>
          <a:p>
            <a:pPr defTabSz="457200"/>
            <a:r>
              <a:rPr lang="en-US" altLang="ko-KR" sz="1200" b="1" dirty="0">
                <a:solidFill>
                  <a:srgbClr val="E7E6E6">
                    <a:lumMod val="25000"/>
                  </a:srgbClr>
                </a:solidFill>
                <a:latin typeface="Calibri" panose="020F0502020204030204"/>
              </a:rPr>
              <a:t>Core </a:t>
            </a:r>
            <a:endParaRPr lang="ko-KR" altLang="en-US" sz="1200" b="1" dirty="0">
              <a:solidFill>
                <a:srgbClr val="E7E6E6">
                  <a:lumMod val="25000"/>
                </a:srgbClr>
              </a:solidFill>
              <a:latin typeface="Calibri" panose="020F0502020204030204"/>
            </a:endParaRPr>
          </a:p>
        </p:txBody>
      </p:sp>
      <p:sp>
        <p:nvSpPr>
          <p:cNvPr id="9" name="TextBox 8"/>
          <p:cNvSpPr txBox="1"/>
          <p:nvPr/>
        </p:nvSpPr>
        <p:spPr>
          <a:xfrm>
            <a:off x="8187749" y="3063763"/>
            <a:ext cx="431254" cy="189195"/>
          </a:xfrm>
          <a:prstGeom prst="rect">
            <a:avLst/>
          </a:prstGeom>
          <a:noFill/>
        </p:spPr>
        <p:txBody>
          <a:bodyPr wrap="square" rtlCol="0">
            <a:spAutoFit/>
          </a:bodyPr>
          <a:lstStyle/>
          <a:p>
            <a:pPr defTabSz="457200"/>
            <a:r>
              <a:rPr lang="en-US" altLang="ko-KR" sz="1200" b="1" dirty="0">
                <a:solidFill>
                  <a:srgbClr val="E7E6E6">
                    <a:lumMod val="25000"/>
                  </a:srgbClr>
                </a:solidFill>
                <a:latin typeface="Calibri" panose="020F0502020204030204"/>
              </a:rPr>
              <a:t>O-rich</a:t>
            </a:r>
            <a:endParaRPr lang="ko-KR" altLang="en-US" sz="1200" b="1" dirty="0">
              <a:solidFill>
                <a:srgbClr val="E7E6E6">
                  <a:lumMod val="25000"/>
                </a:srgbClr>
              </a:solidFill>
              <a:latin typeface="Calibri" panose="020F0502020204030204"/>
            </a:endParaRPr>
          </a:p>
        </p:txBody>
      </p:sp>
      <p:sp>
        <p:nvSpPr>
          <p:cNvPr id="10" name="타원 9"/>
          <p:cNvSpPr/>
          <p:nvPr/>
        </p:nvSpPr>
        <p:spPr>
          <a:xfrm>
            <a:off x="7014008" y="2701692"/>
            <a:ext cx="2639022" cy="2638344"/>
          </a:xfrm>
          <a:prstGeom prst="ellipse">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1270000" h="1270000"/>
            <a:bevelB w="1270000" h="127000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1" name="원형 45"/>
          <p:cNvSpPr/>
          <p:nvPr/>
        </p:nvSpPr>
        <p:spPr>
          <a:xfrm>
            <a:off x="7133964"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2" name="원형 46"/>
          <p:cNvSpPr/>
          <p:nvPr/>
        </p:nvSpPr>
        <p:spPr>
          <a:xfrm flipH="1">
            <a:off x="6926810"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300000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3" name="원형 95"/>
          <p:cNvSpPr/>
          <p:nvPr/>
        </p:nvSpPr>
        <p:spPr>
          <a:xfrm>
            <a:off x="7460811" y="3144184"/>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4" name="원형 48"/>
          <p:cNvSpPr/>
          <p:nvPr/>
        </p:nvSpPr>
        <p:spPr>
          <a:xfrm flipH="1">
            <a:off x="7304182" y="3146358"/>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300000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5" name="원형 43"/>
          <p:cNvSpPr/>
          <p:nvPr/>
        </p:nvSpPr>
        <p:spPr>
          <a:xfrm>
            <a:off x="7581678" y="3277364"/>
            <a:ext cx="1526706" cy="1526945"/>
          </a:xfrm>
          <a:prstGeom prst="pie">
            <a:avLst>
              <a:gd name="adj1" fmla="val 5368105"/>
              <a:gd name="adj2" fmla="val 16200000"/>
            </a:avLst>
          </a:prstGeom>
          <a:solidFill>
            <a:srgbClr val="45C228"/>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6" name="원형 96"/>
          <p:cNvSpPr/>
          <p:nvPr/>
        </p:nvSpPr>
        <p:spPr>
          <a:xfrm flipH="1">
            <a:off x="7447442" y="3277364"/>
            <a:ext cx="1526706" cy="1526945"/>
          </a:xfrm>
          <a:prstGeom prst="pie">
            <a:avLst>
              <a:gd name="adj1" fmla="val 5368105"/>
              <a:gd name="adj2" fmla="val 16200000"/>
            </a:avLst>
          </a:prstGeom>
          <a:solidFill>
            <a:srgbClr val="45C228"/>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7" name="원형 44"/>
          <p:cNvSpPr/>
          <p:nvPr/>
        </p:nvSpPr>
        <p:spPr>
          <a:xfrm>
            <a:off x="7911479" y="3630500"/>
            <a:ext cx="819313" cy="819534"/>
          </a:xfrm>
          <a:prstGeom prst="pie">
            <a:avLst>
              <a:gd name="adj1" fmla="val 5389028"/>
              <a:gd name="adj2" fmla="val 16200000"/>
            </a:avLst>
          </a:prstGeom>
          <a:solidFill>
            <a:srgbClr val="3D86D7"/>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8" name="원형 97"/>
          <p:cNvSpPr/>
          <p:nvPr/>
        </p:nvSpPr>
        <p:spPr>
          <a:xfrm flipH="1">
            <a:off x="7838930" y="3632200"/>
            <a:ext cx="819313" cy="819534"/>
          </a:xfrm>
          <a:prstGeom prst="pie">
            <a:avLst>
              <a:gd name="adj1" fmla="val 5389028"/>
              <a:gd name="adj2" fmla="val 16200000"/>
            </a:avLst>
          </a:prstGeom>
          <a:solidFill>
            <a:srgbClr val="3D86D7"/>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9" name="타원 18"/>
          <p:cNvSpPr/>
          <p:nvPr/>
        </p:nvSpPr>
        <p:spPr>
          <a:xfrm>
            <a:off x="8039836" y="3791718"/>
            <a:ext cx="479823" cy="481091"/>
          </a:xfrm>
          <a:prstGeom prst="ellipse">
            <a:avLst/>
          </a:prstGeom>
          <a:solidFill>
            <a:srgbClr val="A5A5A5">
              <a:lumMod val="75000"/>
            </a:srgbClr>
          </a:solidFill>
          <a:ln w="12700" cap="flat" cmpd="sng" algn="ctr">
            <a:noFill/>
            <a:prstDash val="solid"/>
            <a:miter lim="800000"/>
          </a:ln>
          <a:effectLst/>
          <a:scene3d>
            <a:camera prst="orthographicFront"/>
            <a:lightRig rig="contrasting" dir="t"/>
          </a:scene3d>
          <a:sp3d>
            <a:bevelT w="254000" h="254000"/>
            <a:bevelB w="254000" h="254000"/>
          </a:sp3d>
        </p:spPr>
        <p:txBody>
          <a:bodyPr rtlCol="0" anchor="ctr"/>
          <a:lstStyle/>
          <a:p>
            <a:pPr algn="ctr" defTabSz="457200"/>
            <a:endParaRPr lang="ko-KR" altLang="en-US" kern="0">
              <a:solidFill>
                <a:prstClr val="white"/>
              </a:solidFill>
              <a:latin typeface="Calibri" panose="020F0502020204030204"/>
            </a:endParaRPr>
          </a:p>
        </p:txBody>
      </p:sp>
      <p:sp>
        <p:nvSpPr>
          <p:cNvPr id="20" name="타원 19"/>
          <p:cNvSpPr/>
          <p:nvPr/>
        </p:nvSpPr>
        <p:spPr>
          <a:xfrm rot="19425458">
            <a:off x="8178374" y="3894200"/>
            <a:ext cx="270474" cy="270474"/>
          </a:xfrm>
          <a:prstGeom prst="ellipse">
            <a:avLst/>
          </a:prstGeom>
          <a:solidFill>
            <a:srgbClr val="A5A5A5">
              <a:lumMod val="50000"/>
            </a:srgbClr>
          </a:solidFill>
          <a:ln w="12700" cap="flat" cmpd="sng" algn="ctr">
            <a:noFill/>
            <a:prstDash val="solid"/>
            <a:miter lim="800000"/>
          </a:ln>
          <a:effectLst>
            <a:softEdge rad="63500"/>
          </a:effectLst>
          <a:scene3d>
            <a:camera prst="orthographicFront"/>
            <a:lightRig rig="flat" dir="t"/>
          </a:scene3d>
          <a:sp3d>
            <a:bevelT w="127000" h="127000"/>
            <a:bevelB w="127000" h="127000"/>
          </a:sp3d>
        </p:spPr>
        <p:txBody>
          <a:bodyPr rtlCol="0" anchor="ctr"/>
          <a:lstStyle/>
          <a:p>
            <a:pPr algn="ctr" defTabSz="457200"/>
            <a:endParaRPr lang="ko-KR" altLang="en-US" kern="0">
              <a:solidFill>
                <a:prstClr val="white"/>
              </a:solidFill>
              <a:latin typeface="Calibri" panose="020F0502020204030204"/>
            </a:endParaRPr>
          </a:p>
        </p:txBody>
      </p:sp>
      <p:sp>
        <p:nvSpPr>
          <p:cNvPr id="21" name="직사각형 20"/>
          <p:cNvSpPr/>
          <p:nvPr/>
        </p:nvSpPr>
        <p:spPr>
          <a:xfrm>
            <a:off x="8079170" y="3898632"/>
            <a:ext cx="479214" cy="261610"/>
          </a:xfrm>
          <a:prstGeom prst="rect">
            <a:avLst/>
          </a:prstGeom>
        </p:spPr>
        <p:txBody>
          <a:bodyPr wrap="square">
            <a:spAutoFit/>
          </a:bodyPr>
          <a:lstStyle/>
          <a:p>
            <a:pPr defTabSz="457200"/>
            <a:r>
              <a:rPr lang="en-US" altLang="ko-KR" sz="1050" b="1" dirty="0">
                <a:solidFill>
                  <a:prstClr val="white">
                    <a:lumMod val="85000"/>
                  </a:prstClr>
                </a:solidFill>
                <a:latin typeface="Calibri" panose="020F0502020204030204"/>
              </a:rPr>
              <a:t>Core </a:t>
            </a:r>
            <a:endParaRPr lang="ko-KR" altLang="en-US" sz="1050" b="1" dirty="0">
              <a:solidFill>
                <a:prstClr val="white">
                  <a:lumMod val="85000"/>
                </a:prstClr>
              </a:solidFill>
              <a:latin typeface="Calibri" panose="020F0502020204030204"/>
            </a:endParaRPr>
          </a:p>
        </p:txBody>
      </p:sp>
      <p:sp>
        <p:nvSpPr>
          <p:cNvPr id="22" name="TextBox 21"/>
          <p:cNvSpPr txBox="1"/>
          <p:nvPr/>
        </p:nvSpPr>
        <p:spPr>
          <a:xfrm rot="1053014">
            <a:off x="7798653" y="4653780"/>
            <a:ext cx="44628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O/C</a:t>
            </a:r>
            <a:endParaRPr lang="ko-KR" altLang="en-US" sz="1000" b="1" dirty="0">
              <a:solidFill>
                <a:srgbClr val="644F48"/>
              </a:solidFill>
              <a:latin typeface="Calibri" panose="020F0502020204030204"/>
            </a:endParaRPr>
          </a:p>
        </p:txBody>
      </p:sp>
      <p:sp>
        <p:nvSpPr>
          <p:cNvPr id="23" name="TextBox 22"/>
          <p:cNvSpPr txBox="1"/>
          <p:nvPr/>
        </p:nvSpPr>
        <p:spPr>
          <a:xfrm rot="1303867">
            <a:off x="7679802" y="4845844"/>
            <a:ext cx="516551"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He/C</a:t>
            </a:r>
            <a:endParaRPr lang="ko-KR" altLang="en-US" sz="1000" b="1" dirty="0">
              <a:solidFill>
                <a:srgbClr val="644F48"/>
              </a:solidFill>
              <a:latin typeface="Calibri" panose="020F0502020204030204"/>
            </a:endParaRPr>
          </a:p>
        </p:txBody>
      </p:sp>
      <p:sp>
        <p:nvSpPr>
          <p:cNvPr id="24" name="TextBox 23"/>
          <p:cNvSpPr txBox="1"/>
          <p:nvPr/>
        </p:nvSpPr>
        <p:spPr>
          <a:xfrm rot="1776377">
            <a:off x="8061390" y="4203178"/>
            <a:ext cx="329377"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Si</a:t>
            </a:r>
            <a:endParaRPr lang="ko-KR" altLang="en-US" sz="1000" b="1" dirty="0">
              <a:solidFill>
                <a:srgbClr val="644F48"/>
              </a:solidFill>
              <a:latin typeface="Calibri" panose="020F0502020204030204"/>
            </a:endParaRPr>
          </a:p>
        </p:txBody>
      </p:sp>
      <p:sp>
        <p:nvSpPr>
          <p:cNvPr id="25" name="TextBox 24"/>
          <p:cNvSpPr txBox="1"/>
          <p:nvPr/>
        </p:nvSpPr>
        <p:spPr>
          <a:xfrm rot="1740612">
            <a:off x="7859025" y="4466021"/>
            <a:ext cx="63139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O-rich</a:t>
            </a:r>
            <a:endParaRPr lang="ko-KR" altLang="en-US" sz="1000" b="1" dirty="0">
              <a:solidFill>
                <a:srgbClr val="644F48"/>
              </a:solidFill>
              <a:latin typeface="Calibri" panose="020F0502020204030204"/>
            </a:endParaRPr>
          </a:p>
        </p:txBody>
      </p:sp>
      <p:sp>
        <p:nvSpPr>
          <p:cNvPr id="26" name="타원 2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7" name="타원 2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8" name="타원 2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9" name="타원 2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0" name="타원 2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1" name="타원 3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2" name="타원 31"/>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3" name="타원 32"/>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4" name="타원 33"/>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5" name="타원 34"/>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6" name="타원 3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7" name="타원 3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8" name="타원 3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9" name="타원 3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0" name="타원 3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1" name="타원 4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5" name="슬라이드 번호 개체 틀 4">
            <a:extLst>
              <a:ext uri="{FF2B5EF4-FFF2-40B4-BE49-F238E27FC236}">
                <a16:creationId xmlns="" xmlns:a16="http://schemas.microsoft.com/office/drawing/2014/main" id="{FFBDF77A-3641-E54D-763A-08A9A3DC2FBC}"/>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11</a:t>
            </a:fld>
            <a:endParaRPr lang="ko-KR" altLang="en-US">
              <a:solidFill>
                <a:prstClr val="black">
                  <a:tint val="75000"/>
                </a:prstClr>
              </a:solidFill>
            </a:endParaRPr>
          </a:p>
        </p:txBody>
      </p:sp>
      <p:sp>
        <p:nvSpPr>
          <p:cNvPr id="7" name="직사각형 6"/>
          <p:cNvSpPr/>
          <p:nvPr/>
        </p:nvSpPr>
        <p:spPr>
          <a:xfrm>
            <a:off x="459972" y="5957528"/>
            <a:ext cx="7579864" cy="574535"/>
          </a:xfrm>
          <a:prstGeom prst="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42" name="포인트가 4개인 별 41"/>
          <p:cNvSpPr/>
          <p:nvPr/>
        </p:nvSpPr>
        <p:spPr>
          <a:xfrm>
            <a:off x="5767167" y="2439650"/>
            <a:ext cx="659879" cy="62411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43" name="포인트가 4개인 별 42"/>
          <p:cNvSpPr/>
          <p:nvPr/>
        </p:nvSpPr>
        <p:spPr>
          <a:xfrm>
            <a:off x="4402249" y="5150537"/>
            <a:ext cx="659879" cy="62411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45" name="그림 44"/>
          <p:cNvPicPr>
            <a:picLocks noChangeAspect="1"/>
          </p:cNvPicPr>
          <p:nvPr/>
        </p:nvPicPr>
        <p:blipFill>
          <a:blip r:embed="rId4"/>
          <a:stretch>
            <a:fillRect/>
          </a:stretch>
        </p:blipFill>
        <p:spPr>
          <a:xfrm>
            <a:off x="141944" y="2930577"/>
            <a:ext cx="9511086" cy="4312076"/>
          </a:xfrm>
          <a:prstGeom prst="rect">
            <a:avLst/>
          </a:prstGeom>
        </p:spPr>
      </p:pic>
    </p:spTree>
    <p:extLst>
      <p:ext uri="{BB962C8B-B14F-4D97-AF65-F5344CB8AC3E}">
        <p14:creationId xmlns:p14="http://schemas.microsoft.com/office/powerpoint/2010/main" val="1142688709"/>
      </p:ext>
    </p:extLst>
  </p:cSld>
  <p:clrMapOvr>
    <a:masterClrMapping/>
  </p:clrMapOvr>
  <mc:AlternateContent xmlns:mc="http://schemas.openxmlformats.org/markup-compatibility/2006" xmlns:p14="http://schemas.microsoft.com/office/powerpoint/2010/main">
    <mc:Choice Requires="p14">
      <p:transition spd="slow" p14:dur="2000" advTm="7558"/>
    </mc:Choice>
    <mc:Fallback xmlns="">
      <p:transition spd="slow" advTm="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repeatCount="indefinite" fill="hold" grpId="0" nodeType="withEffect">
                                  <p:stCondLst>
                                    <p:cond delay="0"/>
                                  </p:stCondLst>
                                  <p:childTnLst>
                                    <p:anim calcmode="lin" valueType="num">
                                      <p:cBhvr>
                                        <p:cTn id="6" dur="700"/>
                                        <p:tgtEl>
                                          <p:spTgt spid="19"/>
                                        </p:tgtEl>
                                        <p:attrNameLst>
                                          <p:attrName>ppt_w</p:attrName>
                                        </p:attrNameLst>
                                      </p:cBhvr>
                                      <p:tavLst>
                                        <p:tav tm="0">
                                          <p:val>
                                            <p:strVal val="ppt_w"/>
                                          </p:val>
                                        </p:tav>
                                        <p:tav tm="100000">
                                          <p:val>
                                            <p:fltVal val="0"/>
                                          </p:val>
                                        </p:tav>
                                      </p:tavLst>
                                    </p:anim>
                                    <p:anim calcmode="lin" valueType="num">
                                      <p:cBhvr>
                                        <p:cTn id="7" dur="700"/>
                                        <p:tgtEl>
                                          <p:spTgt spid="19"/>
                                        </p:tgtEl>
                                        <p:attrNameLst>
                                          <p:attrName>ppt_h</p:attrName>
                                        </p:attrNameLst>
                                      </p:cBhvr>
                                      <p:tavLst>
                                        <p:tav tm="0">
                                          <p:val>
                                            <p:strVal val="ppt_h"/>
                                          </p:val>
                                        </p:tav>
                                        <p:tav tm="100000">
                                          <p:val>
                                            <p:fltVal val="0"/>
                                          </p:val>
                                        </p:tav>
                                      </p:tavLst>
                                    </p:anim>
                                    <p:anim calcmode="lin" valueType="num">
                                      <p:cBhvr>
                                        <p:cTn id="8" dur="700"/>
                                        <p:tgtEl>
                                          <p:spTgt spid="19"/>
                                        </p:tgtEl>
                                        <p:attrNameLst>
                                          <p:attrName>style.rotation</p:attrName>
                                        </p:attrNameLst>
                                      </p:cBhvr>
                                      <p:tavLst>
                                        <p:tav tm="0">
                                          <p:val>
                                            <p:fltVal val="0"/>
                                          </p:val>
                                        </p:tav>
                                        <p:tav tm="100000">
                                          <p:val>
                                            <p:fltVal val="90"/>
                                          </p:val>
                                        </p:tav>
                                      </p:tavLst>
                                    </p:anim>
                                    <p:animEffect transition="out" filter="fade">
                                      <p:cBhvr>
                                        <p:cTn id="9" dur="700"/>
                                        <p:tgtEl>
                                          <p:spTgt spid="19"/>
                                        </p:tgtEl>
                                      </p:cBhvr>
                                    </p:animEffect>
                                    <p:set>
                                      <p:cBhvr>
                                        <p:cTn id="10" dur="1" fill="hold">
                                          <p:stCondLst>
                                            <p:cond delay="699"/>
                                          </p:stCondLst>
                                        </p:cTn>
                                        <p:tgtEl>
                                          <p:spTgt spid="19"/>
                                        </p:tgtEl>
                                        <p:attrNameLst>
                                          <p:attrName>style.visibility</p:attrName>
                                        </p:attrNameLst>
                                      </p:cBhvr>
                                      <p:to>
                                        <p:strVal val="hidden"/>
                                      </p:to>
                                    </p:set>
                                  </p:childTnLst>
                                </p:cTn>
                              </p:par>
                              <p:par>
                                <p:cTn id="11" presetID="53" presetClass="entr" presetSubtype="16" repeatCount="indefinite"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00" fill="hold"/>
                                        <p:tgtEl>
                                          <p:spTgt spid="20"/>
                                        </p:tgtEl>
                                        <p:attrNameLst>
                                          <p:attrName>ppt_w</p:attrName>
                                        </p:attrNameLst>
                                      </p:cBhvr>
                                      <p:tavLst>
                                        <p:tav tm="0">
                                          <p:val>
                                            <p:fltVal val="0"/>
                                          </p:val>
                                        </p:tav>
                                        <p:tav tm="100000">
                                          <p:val>
                                            <p:strVal val="#ppt_w"/>
                                          </p:val>
                                        </p:tav>
                                      </p:tavLst>
                                    </p:anim>
                                    <p:anim calcmode="lin" valueType="num">
                                      <p:cBhvr>
                                        <p:cTn id="14" dur="700" fill="hold"/>
                                        <p:tgtEl>
                                          <p:spTgt spid="20"/>
                                        </p:tgtEl>
                                        <p:attrNameLst>
                                          <p:attrName>ppt_h</p:attrName>
                                        </p:attrNameLst>
                                      </p:cBhvr>
                                      <p:tavLst>
                                        <p:tav tm="0">
                                          <p:val>
                                            <p:fltVal val="0"/>
                                          </p:val>
                                        </p:tav>
                                        <p:tav tm="100000">
                                          <p:val>
                                            <p:strVal val="#ppt_h"/>
                                          </p:val>
                                        </p:tav>
                                      </p:tavLst>
                                    </p:anim>
                                    <p:animEffect transition="in" filter="fade">
                                      <p:cBhvr>
                                        <p:cTn id="15" dur="700"/>
                                        <p:tgtEl>
                                          <p:spTgt spid="20"/>
                                        </p:tgtEl>
                                      </p:cBhvr>
                                    </p:animEffect>
                                  </p:childTnLst>
                                </p:cTn>
                              </p:par>
                              <p:par>
                                <p:cTn id="16" presetID="10" presetClass="entr" presetSubtype="0" repeatCount="indefinite"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repeatCount="indefinite"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repeatCount="indefinite"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repeatCount="indefinite"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repeatCount="indefinite"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repeatCount="indefinite"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repeatCount="indefinite"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repeatCount="indefinite"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repeatCount="indefinite" fill="hold" grpId="1"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repeatCount="indefinite"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repeatCount="indefinite" fill="hold" grpId="1"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repeatCount="indefinite" fill="hold" grpId="1"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repeatCount="indefinite" fill="hold" grpId="1"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repeatCount="indefinite" fill="hold" grpId="1"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repeatCount="indefinite" fill="hold" grpId="1"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repeatCount="indefinite" fill="hold" grpId="1"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42" presetClass="path" presetSubtype="0" repeatCount="indefinite" accel="50000" fill="remove" grpId="0" nodeType="withEffect">
                                  <p:stCondLst>
                                    <p:cond delay="0"/>
                                  </p:stCondLst>
                                  <p:childTnLst>
                                    <p:animMotion origin="layout" path="M -2.61105E-6 -2.51748E-6 L -0.00311 -1.08654 " pathEditMode="relative" rAng="0" ptsTypes="AA">
                                      <p:cBhvr>
                                        <p:cTn id="65" dur="3400" fill="hold"/>
                                        <p:tgtEl>
                                          <p:spTgt spid="26"/>
                                        </p:tgtEl>
                                        <p:attrNameLst>
                                          <p:attrName>ppt_x</p:attrName>
                                          <p:attrName>ppt_y</p:attrName>
                                        </p:attrNameLst>
                                      </p:cBhvr>
                                      <p:rCtr x="-164" y="-54327"/>
                                    </p:animMotion>
                                  </p:childTnLst>
                                </p:cTn>
                              </p:par>
                              <p:par>
                                <p:cTn id="66" presetID="42" presetClass="path" presetSubtype="0" repeatCount="indefinite" accel="50000" fill="remove" grpId="0" nodeType="withEffect">
                                  <p:stCondLst>
                                    <p:cond delay="0"/>
                                  </p:stCondLst>
                                  <p:childTnLst>
                                    <p:animMotion origin="layout" path="M -2.61105E-6 -2.51748E-6 L 0.00836 0.61408 " pathEditMode="relative" rAng="0" ptsTypes="AA">
                                      <p:cBhvr>
                                        <p:cTn id="67" dur="3400" fill="hold"/>
                                        <p:tgtEl>
                                          <p:spTgt spid="27"/>
                                        </p:tgtEl>
                                        <p:attrNameLst>
                                          <p:attrName>ppt_x</p:attrName>
                                          <p:attrName>ppt_y</p:attrName>
                                        </p:attrNameLst>
                                      </p:cBhvr>
                                      <p:rCtr x="410" y="30704"/>
                                    </p:animMotion>
                                  </p:childTnLst>
                                </p:cTn>
                              </p:par>
                              <p:par>
                                <p:cTn id="68" presetID="42" presetClass="path" presetSubtype="0" repeatCount="indefinite" accel="50000" fill="remove" grpId="0" nodeType="withEffect">
                                  <p:stCondLst>
                                    <p:cond delay="0"/>
                                  </p:stCondLst>
                                  <p:childTnLst>
                                    <p:animMotion origin="layout" path="M -2.61105E-6 -2.51748E-6 L 0.77152 -0.01092 " pathEditMode="relative" rAng="0" ptsTypes="AA">
                                      <p:cBhvr>
                                        <p:cTn id="69" dur="3400" fill="hold"/>
                                        <p:tgtEl>
                                          <p:spTgt spid="28"/>
                                        </p:tgtEl>
                                        <p:attrNameLst>
                                          <p:attrName>ppt_x</p:attrName>
                                          <p:attrName>ppt_y</p:attrName>
                                        </p:attrNameLst>
                                      </p:cBhvr>
                                      <p:rCtr x="38567" y="-546"/>
                                    </p:animMotion>
                                  </p:childTnLst>
                                </p:cTn>
                              </p:par>
                              <p:par>
                                <p:cTn id="70" presetID="42" presetClass="path" presetSubtype="0" repeatCount="indefinite" accel="50000" fill="remove" grpId="0" nodeType="withEffect">
                                  <p:stCondLst>
                                    <p:cond delay="0"/>
                                  </p:stCondLst>
                                  <p:childTnLst>
                                    <p:animMotion origin="layout" path="M -2.61105E-6 -2.51748E-6 L 0.48304 0.49694 " pathEditMode="relative" rAng="0" ptsTypes="AA">
                                      <p:cBhvr>
                                        <p:cTn id="71" dur="3400" fill="hold"/>
                                        <p:tgtEl>
                                          <p:spTgt spid="29"/>
                                        </p:tgtEl>
                                        <p:attrNameLst>
                                          <p:attrName>ppt_x</p:attrName>
                                          <p:attrName>ppt_y</p:attrName>
                                        </p:attrNameLst>
                                      </p:cBhvr>
                                      <p:rCtr x="24144" y="24847"/>
                                    </p:animMotion>
                                  </p:childTnLst>
                                </p:cTn>
                              </p:par>
                              <p:par>
                                <p:cTn id="72" presetID="42" presetClass="path" presetSubtype="0" repeatCount="indefinite" accel="50000" fill="remove" grpId="0" nodeType="withEffect">
                                  <p:stCondLst>
                                    <p:cond delay="0"/>
                                  </p:stCondLst>
                                  <p:childTnLst>
                                    <p:animMotion origin="layout" path="M -2.61105E-6 -2.51748E-6 L -0.7543 0.01158 " pathEditMode="relative" rAng="0" ptsTypes="AA">
                                      <p:cBhvr>
                                        <p:cTn id="73" dur="3400" fill="hold"/>
                                        <p:tgtEl>
                                          <p:spTgt spid="30"/>
                                        </p:tgtEl>
                                        <p:attrNameLst>
                                          <p:attrName>ppt_x</p:attrName>
                                          <p:attrName>ppt_y</p:attrName>
                                        </p:attrNameLst>
                                      </p:cBhvr>
                                      <p:rCtr x="-37715" y="568"/>
                                    </p:animMotion>
                                  </p:childTnLst>
                                </p:cTn>
                              </p:par>
                              <p:par>
                                <p:cTn id="74" presetID="42" presetClass="path" presetSubtype="0" repeatCount="indefinite" accel="50000" fill="remove" grpId="0" nodeType="withEffect">
                                  <p:stCondLst>
                                    <p:cond delay="0"/>
                                  </p:stCondLst>
                                  <p:childTnLst>
                                    <p:animMotion origin="layout" path="M -2.61105E-6 -2.51748E-6 L -0.5068 0.48929 " pathEditMode="relative" rAng="0" ptsTypes="AA">
                                      <p:cBhvr>
                                        <p:cTn id="75" dur="3300" fill="hold"/>
                                        <p:tgtEl>
                                          <p:spTgt spid="31"/>
                                        </p:tgtEl>
                                        <p:attrNameLst>
                                          <p:attrName>ppt_x</p:attrName>
                                          <p:attrName>ppt_y</p:attrName>
                                        </p:attrNameLst>
                                      </p:cBhvr>
                                      <p:rCtr x="-25340" y="24454"/>
                                    </p:animMotion>
                                  </p:childTnLst>
                                </p:cTn>
                              </p:par>
                              <p:par>
                                <p:cTn id="76" presetID="42" presetClass="path" presetSubtype="0" repeatCount="indefinite" accel="50000" fill="remove" grpId="0" nodeType="withEffect">
                                  <p:stCondLst>
                                    <p:cond delay="0"/>
                                  </p:stCondLst>
                                  <p:childTnLst>
                                    <p:animMotion origin="layout" path="M -2.61105E-6 -2.51748E-6 L 0.802 -0.87369 " pathEditMode="relative" rAng="0" ptsTypes="AA">
                                      <p:cBhvr>
                                        <p:cTn id="77" dur="3300" fill="hold"/>
                                        <p:tgtEl>
                                          <p:spTgt spid="32"/>
                                        </p:tgtEl>
                                        <p:attrNameLst>
                                          <p:attrName>ppt_x</p:attrName>
                                          <p:attrName>ppt_y</p:attrName>
                                        </p:attrNameLst>
                                      </p:cBhvr>
                                      <p:rCtr x="40092" y="-43684"/>
                                    </p:animMotion>
                                  </p:childTnLst>
                                </p:cTn>
                              </p:par>
                              <p:par>
                                <p:cTn id="78" presetID="42" presetClass="path" presetSubtype="0" repeatCount="indefinite" accel="50000" fill="remove" grpId="0" nodeType="withEffect">
                                  <p:stCondLst>
                                    <p:cond delay="0"/>
                                  </p:stCondLst>
                                  <p:childTnLst>
                                    <p:animMotion origin="layout" path="M -2.61105E-6 -2.51748E-6 L -0.7207 -0.76988 " pathEditMode="relative" rAng="0" ptsTypes="AA">
                                      <p:cBhvr>
                                        <p:cTn id="79" dur="3400" fill="hold"/>
                                        <p:tgtEl>
                                          <p:spTgt spid="33"/>
                                        </p:tgtEl>
                                        <p:attrNameLst>
                                          <p:attrName>ppt_x</p:attrName>
                                          <p:attrName>ppt_y</p:attrName>
                                        </p:attrNameLst>
                                      </p:cBhvr>
                                      <p:rCtr x="-36043" y="-38505"/>
                                    </p:animMotion>
                                  </p:childTnLst>
                                </p:cTn>
                              </p:par>
                              <p:par>
                                <p:cTn id="80" presetID="42" presetClass="path" presetSubtype="0" repeatCount="indefinite" accel="50000" fill="remove" grpId="0" nodeType="withEffect">
                                  <p:stCondLst>
                                    <p:cond delay="0"/>
                                  </p:stCondLst>
                                  <p:childTnLst>
                                    <p:animMotion origin="layout" path="M -2.61105E-6 -2.51748E-6 L 0.48501 -1.01814 " pathEditMode="relative" rAng="0" ptsTypes="AA">
                                      <p:cBhvr>
                                        <p:cTn id="81" dur="3400" fill="hold"/>
                                        <p:tgtEl>
                                          <p:spTgt spid="34"/>
                                        </p:tgtEl>
                                        <p:attrNameLst>
                                          <p:attrName>ppt_x</p:attrName>
                                          <p:attrName>ppt_y</p:attrName>
                                        </p:attrNameLst>
                                      </p:cBhvr>
                                      <p:rCtr x="24242" y="-50918"/>
                                    </p:animMotion>
                                  </p:childTnLst>
                                </p:cTn>
                              </p:par>
                              <p:par>
                                <p:cTn id="82" presetID="42" presetClass="path" presetSubtype="0" repeatCount="indefinite" accel="50000" fill="remove" grpId="0" nodeType="withEffect">
                                  <p:stCondLst>
                                    <p:cond delay="0"/>
                                  </p:stCondLst>
                                  <p:childTnLst>
                                    <p:animMotion origin="layout" path="M -2.61105E-6 -2.51748E-6 L 0.66743 -0.34222 " pathEditMode="relative" rAng="0" ptsTypes="AA">
                                      <p:cBhvr>
                                        <p:cTn id="83" dur="3400" fill="hold"/>
                                        <p:tgtEl>
                                          <p:spTgt spid="35"/>
                                        </p:tgtEl>
                                        <p:attrNameLst>
                                          <p:attrName>ppt_x</p:attrName>
                                          <p:attrName>ppt_y</p:attrName>
                                        </p:attrNameLst>
                                      </p:cBhvr>
                                      <p:rCtr x="33372" y="-17111"/>
                                    </p:animMotion>
                                  </p:childTnLst>
                                </p:cTn>
                              </p:par>
                              <p:par>
                                <p:cTn id="84" presetID="42" presetClass="path" presetSubtype="0" repeatCount="indefinite" accel="50000" fill="remove" grpId="0" nodeType="withEffect">
                                  <p:stCondLst>
                                    <p:cond delay="0"/>
                                  </p:stCondLst>
                                  <p:childTnLst>
                                    <p:animMotion origin="layout" path="M -2.61105E-6 -2.51748E-6 L 0.2757 0.6462 " pathEditMode="relative" rAng="0" ptsTypes="AA">
                                      <p:cBhvr>
                                        <p:cTn id="85" dur="3400" fill="hold"/>
                                        <p:tgtEl>
                                          <p:spTgt spid="36"/>
                                        </p:tgtEl>
                                        <p:attrNameLst>
                                          <p:attrName>ppt_x</p:attrName>
                                          <p:attrName>ppt_y</p:attrName>
                                        </p:attrNameLst>
                                      </p:cBhvr>
                                      <p:rCtr x="13785" y="32299"/>
                                    </p:animMotion>
                                  </p:childTnLst>
                                </p:cTn>
                              </p:par>
                              <p:par>
                                <p:cTn id="86" presetID="42" presetClass="path" presetSubtype="0" repeatCount="indefinite" accel="50000" fill="remove" grpId="0" nodeType="withEffect">
                                  <p:stCondLst>
                                    <p:cond delay="0"/>
                                  </p:stCondLst>
                                  <p:childTnLst>
                                    <p:animMotion origin="layout" path="M -2.61105E-6 -2.51748E-6 L -0.28782 0.66478 " pathEditMode="relative" rAng="0" ptsTypes="AA">
                                      <p:cBhvr>
                                        <p:cTn id="87" dur="3400" fill="hold"/>
                                        <p:tgtEl>
                                          <p:spTgt spid="37"/>
                                        </p:tgtEl>
                                        <p:attrNameLst>
                                          <p:attrName>ppt_x</p:attrName>
                                          <p:attrName>ppt_y</p:attrName>
                                        </p:attrNameLst>
                                      </p:cBhvr>
                                      <p:rCtr x="-14391" y="33239"/>
                                    </p:animMotion>
                                  </p:childTnLst>
                                </p:cTn>
                              </p:par>
                              <p:par>
                                <p:cTn id="88" presetID="42" presetClass="path" presetSubtype="0" repeatCount="indefinite" accel="50000" fill="remove" grpId="0" nodeType="withEffect">
                                  <p:stCondLst>
                                    <p:cond delay="0"/>
                                  </p:stCondLst>
                                  <p:childTnLst>
                                    <p:animMotion origin="layout" path="M -2.61105E-6 -2.51748E-6 L 0.58138 0.23711 " pathEditMode="relative" rAng="0" ptsTypes="AA">
                                      <p:cBhvr>
                                        <p:cTn id="89" dur="3400" fill="hold"/>
                                        <p:tgtEl>
                                          <p:spTgt spid="38"/>
                                        </p:tgtEl>
                                        <p:attrNameLst>
                                          <p:attrName>ppt_x</p:attrName>
                                          <p:attrName>ppt_y</p:attrName>
                                        </p:attrNameLst>
                                      </p:cBhvr>
                                      <p:rCtr x="29061" y="11844"/>
                                    </p:animMotion>
                                  </p:childTnLst>
                                </p:cTn>
                              </p:par>
                              <p:par>
                                <p:cTn id="90" presetID="42" presetClass="path" presetSubtype="0" repeatCount="indefinite" accel="50000" fill="remove" grpId="0" nodeType="withEffect">
                                  <p:stCondLst>
                                    <p:cond delay="0"/>
                                  </p:stCondLst>
                                  <p:childTnLst>
                                    <p:animMotion origin="layout" path="M -2.61105E-6 -2.51748E-6 L -0.47549 -1.03278 " pathEditMode="relative" rAng="0" ptsTypes="AA">
                                      <p:cBhvr>
                                        <p:cTn id="91" dur="3400" fill="hold"/>
                                        <p:tgtEl>
                                          <p:spTgt spid="39"/>
                                        </p:tgtEl>
                                        <p:attrNameLst>
                                          <p:attrName>ppt_x</p:attrName>
                                          <p:attrName>ppt_y</p:attrName>
                                        </p:attrNameLst>
                                      </p:cBhvr>
                                      <p:rCtr x="-23783" y="-51639"/>
                                    </p:animMotion>
                                  </p:childTnLst>
                                </p:cTn>
                              </p:par>
                              <p:par>
                                <p:cTn id="92" presetID="42" presetClass="path" presetSubtype="0" repeatCount="indefinite" accel="50000" fill="remove" grpId="0" nodeType="withEffect">
                                  <p:stCondLst>
                                    <p:cond delay="0"/>
                                  </p:stCondLst>
                                  <p:childTnLst>
                                    <p:animMotion origin="layout" path="M -2.61105E-6 -2.51748E-6 L -0.68579 0.20499 " pathEditMode="relative" rAng="0" ptsTypes="AA">
                                      <p:cBhvr>
                                        <p:cTn id="93" dur="3400" fill="hold"/>
                                        <p:tgtEl>
                                          <p:spTgt spid="40"/>
                                        </p:tgtEl>
                                        <p:attrNameLst>
                                          <p:attrName>ppt_x</p:attrName>
                                          <p:attrName>ppt_y</p:attrName>
                                        </p:attrNameLst>
                                      </p:cBhvr>
                                      <p:rCtr x="-34289" y="10249"/>
                                    </p:animMotion>
                                  </p:childTnLst>
                                </p:cTn>
                              </p:par>
                              <p:par>
                                <p:cTn id="94" presetID="42" presetClass="path" presetSubtype="0" repeatCount="indefinite" accel="50000" fill="remove" grpId="0" nodeType="withEffect">
                                  <p:stCondLst>
                                    <p:cond delay="0"/>
                                  </p:stCondLst>
                                  <p:childTnLst>
                                    <p:animMotion origin="layout" path="M -2.61105E-6 -2.51748E-6 L -0.82986 -0.44209 " pathEditMode="relative" rAng="0" ptsTypes="AA">
                                      <p:cBhvr>
                                        <p:cTn id="95" dur="3400" fill="hold"/>
                                        <p:tgtEl>
                                          <p:spTgt spid="41"/>
                                        </p:tgtEl>
                                        <p:attrNameLst>
                                          <p:attrName>ppt_x</p:attrName>
                                          <p:attrName>ppt_y</p:attrName>
                                        </p:attrNameLst>
                                      </p:cBhvr>
                                      <p:rCtr x="-41501" y="-22115"/>
                                    </p:animMotion>
                                  </p:childTnLst>
                                </p:cTn>
                              </p:par>
                              <p:par>
                                <p:cTn id="96" presetID="27" presetClass="emph" presetSubtype="0" repeatCount="indefinite" fill="remove" grpId="0" nodeType="withEffect">
                                  <p:stCondLst>
                                    <p:cond delay="0"/>
                                  </p:stCondLst>
                                  <p:childTnLst>
                                    <p:animClr clrSpc="rgb" dir="cw">
                                      <p:cBhvr override="childStyle">
                                        <p:cTn id="97" dur="350" autoRev="1" fill="remove"/>
                                        <p:tgtEl>
                                          <p:spTgt spid="17"/>
                                        </p:tgtEl>
                                        <p:attrNameLst>
                                          <p:attrName>style.color</p:attrName>
                                        </p:attrNameLst>
                                      </p:cBhvr>
                                      <p:to>
                                        <a:schemeClr val="bg1"/>
                                      </p:to>
                                    </p:animClr>
                                    <p:animClr clrSpc="rgb" dir="cw">
                                      <p:cBhvr>
                                        <p:cTn id="98" dur="350" autoRev="1" fill="remove"/>
                                        <p:tgtEl>
                                          <p:spTgt spid="17"/>
                                        </p:tgtEl>
                                        <p:attrNameLst>
                                          <p:attrName>fillcolor</p:attrName>
                                        </p:attrNameLst>
                                      </p:cBhvr>
                                      <p:to>
                                        <a:schemeClr val="bg1"/>
                                      </p:to>
                                    </p:animClr>
                                    <p:set>
                                      <p:cBhvr>
                                        <p:cTn id="99" dur="350" autoRev="1" fill="remove"/>
                                        <p:tgtEl>
                                          <p:spTgt spid="17"/>
                                        </p:tgtEl>
                                        <p:attrNameLst>
                                          <p:attrName>fill.type</p:attrName>
                                        </p:attrNameLst>
                                      </p:cBhvr>
                                      <p:to>
                                        <p:strVal val="solid"/>
                                      </p:to>
                                    </p:set>
                                    <p:set>
                                      <p:cBhvr>
                                        <p:cTn id="100" dur="350" autoRev="1" fill="remove"/>
                                        <p:tgtEl>
                                          <p:spTgt spid="17"/>
                                        </p:tgtEl>
                                        <p:attrNameLst>
                                          <p:attrName>fill.on</p:attrName>
                                        </p:attrNameLst>
                                      </p:cBhvr>
                                      <p:to>
                                        <p:strVal val="true"/>
                                      </p:to>
                                    </p:set>
                                  </p:childTnLst>
                                </p:cTn>
                              </p:par>
                              <p:par>
                                <p:cTn id="101" presetID="27" presetClass="emph" presetSubtype="0" repeatCount="indefinite" fill="remove" grpId="0" nodeType="withEffect">
                                  <p:stCondLst>
                                    <p:cond delay="0"/>
                                  </p:stCondLst>
                                  <p:childTnLst>
                                    <p:animClr clrSpc="rgb" dir="cw">
                                      <p:cBhvr override="childStyle">
                                        <p:cTn id="102" dur="350" autoRev="1" fill="remove"/>
                                        <p:tgtEl>
                                          <p:spTgt spid="18"/>
                                        </p:tgtEl>
                                        <p:attrNameLst>
                                          <p:attrName>style.color</p:attrName>
                                        </p:attrNameLst>
                                      </p:cBhvr>
                                      <p:to>
                                        <a:schemeClr val="bg1"/>
                                      </p:to>
                                    </p:animClr>
                                    <p:animClr clrSpc="rgb" dir="cw">
                                      <p:cBhvr>
                                        <p:cTn id="103" dur="350" autoRev="1" fill="remove"/>
                                        <p:tgtEl>
                                          <p:spTgt spid="18"/>
                                        </p:tgtEl>
                                        <p:attrNameLst>
                                          <p:attrName>fillcolor</p:attrName>
                                        </p:attrNameLst>
                                      </p:cBhvr>
                                      <p:to>
                                        <a:schemeClr val="bg1"/>
                                      </p:to>
                                    </p:animClr>
                                    <p:set>
                                      <p:cBhvr>
                                        <p:cTn id="104" dur="350" autoRev="1" fill="remove"/>
                                        <p:tgtEl>
                                          <p:spTgt spid="18"/>
                                        </p:tgtEl>
                                        <p:attrNameLst>
                                          <p:attrName>fill.type</p:attrName>
                                        </p:attrNameLst>
                                      </p:cBhvr>
                                      <p:to>
                                        <p:strVal val="solid"/>
                                      </p:to>
                                    </p:set>
                                    <p:set>
                                      <p:cBhvr>
                                        <p:cTn id="105" dur="350" autoRev="1" fill="remove"/>
                                        <p:tgtEl>
                                          <p:spTgt spid="18"/>
                                        </p:tgtEl>
                                        <p:attrNameLst>
                                          <p:attrName>fill.on</p:attrName>
                                        </p:attrNameLst>
                                      </p:cBhvr>
                                      <p:to>
                                        <p:strVal val="true"/>
                                      </p:to>
                                    </p:set>
                                  </p:childTnLst>
                                </p:cTn>
                              </p:par>
                              <p:par>
                                <p:cTn id="106" presetID="27" presetClass="emph" presetSubtype="0" repeatCount="indefinite" fill="remove" grpId="0" nodeType="withEffect">
                                  <p:stCondLst>
                                    <p:cond delay="700"/>
                                  </p:stCondLst>
                                  <p:childTnLst>
                                    <p:animClr clrSpc="rgb" dir="cw">
                                      <p:cBhvr override="childStyle">
                                        <p:cTn id="107" dur="350" autoRev="1" fill="remove"/>
                                        <p:tgtEl>
                                          <p:spTgt spid="15"/>
                                        </p:tgtEl>
                                        <p:attrNameLst>
                                          <p:attrName>style.color</p:attrName>
                                        </p:attrNameLst>
                                      </p:cBhvr>
                                      <p:to>
                                        <a:schemeClr val="bg1"/>
                                      </p:to>
                                    </p:animClr>
                                    <p:animClr clrSpc="rgb" dir="cw">
                                      <p:cBhvr>
                                        <p:cTn id="108" dur="350" autoRev="1" fill="remove"/>
                                        <p:tgtEl>
                                          <p:spTgt spid="15"/>
                                        </p:tgtEl>
                                        <p:attrNameLst>
                                          <p:attrName>fillcolor</p:attrName>
                                        </p:attrNameLst>
                                      </p:cBhvr>
                                      <p:to>
                                        <a:schemeClr val="bg1"/>
                                      </p:to>
                                    </p:animClr>
                                    <p:set>
                                      <p:cBhvr>
                                        <p:cTn id="109" dur="350" autoRev="1" fill="remove"/>
                                        <p:tgtEl>
                                          <p:spTgt spid="15"/>
                                        </p:tgtEl>
                                        <p:attrNameLst>
                                          <p:attrName>fill.type</p:attrName>
                                        </p:attrNameLst>
                                      </p:cBhvr>
                                      <p:to>
                                        <p:strVal val="solid"/>
                                      </p:to>
                                    </p:set>
                                    <p:set>
                                      <p:cBhvr>
                                        <p:cTn id="110" dur="350" autoRev="1" fill="remove"/>
                                        <p:tgtEl>
                                          <p:spTgt spid="15"/>
                                        </p:tgtEl>
                                        <p:attrNameLst>
                                          <p:attrName>fill.on</p:attrName>
                                        </p:attrNameLst>
                                      </p:cBhvr>
                                      <p:to>
                                        <p:strVal val="true"/>
                                      </p:to>
                                    </p:set>
                                  </p:childTnLst>
                                </p:cTn>
                              </p:par>
                              <p:par>
                                <p:cTn id="111" presetID="27" presetClass="emph" presetSubtype="0" repeatCount="indefinite" fill="remove" grpId="0" nodeType="withEffect">
                                  <p:stCondLst>
                                    <p:cond delay="700"/>
                                  </p:stCondLst>
                                  <p:childTnLst>
                                    <p:animClr clrSpc="rgb" dir="cw">
                                      <p:cBhvr override="childStyle">
                                        <p:cTn id="112" dur="350" autoRev="1" fill="remove"/>
                                        <p:tgtEl>
                                          <p:spTgt spid="16"/>
                                        </p:tgtEl>
                                        <p:attrNameLst>
                                          <p:attrName>style.color</p:attrName>
                                        </p:attrNameLst>
                                      </p:cBhvr>
                                      <p:to>
                                        <a:schemeClr val="bg1"/>
                                      </p:to>
                                    </p:animClr>
                                    <p:animClr clrSpc="rgb" dir="cw">
                                      <p:cBhvr>
                                        <p:cTn id="113" dur="350" autoRev="1" fill="remove"/>
                                        <p:tgtEl>
                                          <p:spTgt spid="16"/>
                                        </p:tgtEl>
                                        <p:attrNameLst>
                                          <p:attrName>fillcolor</p:attrName>
                                        </p:attrNameLst>
                                      </p:cBhvr>
                                      <p:to>
                                        <a:schemeClr val="bg1"/>
                                      </p:to>
                                    </p:animClr>
                                    <p:set>
                                      <p:cBhvr>
                                        <p:cTn id="114" dur="350" autoRev="1" fill="remove"/>
                                        <p:tgtEl>
                                          <p:spTgt spid="16"/>
                                        </p:tgtEl>
                                        <p:attrNameLst>
                                          <p:attrName>fill.type</p:attrName>
                                        </p:attrNameLst>
                                      </p:cBhvr>
                                      <p:to>
                                        <p:strVal val="solid"/>
                                      </p:to>
                                    </p:set>
                                    <p:set>
                                      <p:cBhvr>
                                        <p:cTn id="115" dur="350" autoRev="1" fill="remove"/>
                                        <p:tgtEl>
                                          <p:spTgt spid="16"/>
                                        </p:tgtEl>
                                        <p:attrNameLst>
                                          <p:attrName>fill.on</p:attrName>
                                        </p:attrNameLst>
                                      </p:cBhvr>
                                      <p:to>
                                        <p:strVal val="true"/>
                                      </p:to>
                                    </p:set>
                                  </p:childTnLst>
                                </p:cTn>
                              </p:par>
                              <p:par>
                                <p:cTn id="116" presetID="27" presetClass="emph" presetSubtype="0" repeatCount="indefinite" fill="remove" grpId="0" nodeType="withEffect">
                                  <p:stCondLst>
                                    <p:cond delay="1400"/>
                                  </p:stCondLst>
                                  <p:childTnLst>
                                    <p:animClr clrSpc="rgb" dir="cw">
                                      <p:cBhvr override="childStyle">
                                        <p:cTn id="117" dur="450" autoRev="1" fill="remove"/>
                                        <p:tgtEl>
                                          <p:spTgt spid="13"/>
                                        </p:tgtEl>
                                        <p:attrNameLst>
                                          <p:attrName>style.color</p:attrName>
                                        </p:attrNameLst>
                                      </p:cBhvr>
                                      <p:to>
                                        <a:schemeClr val="bg1"/>
                                      </p:to>
                                    </p:animClr>
                                    <p:animClr clrSpc="rgb" dir="cw">
                                      <p:cBhvr>
                                        <p:cTn id="118" dur="450" autoRev="1" fill="remove"/>
                                        <p:tgtEl>
                                          <p:spTgt spid="13"/>
                                        </p:tgtEl>
                                        <p:attrNameLst>
                                          <p:attrName>fillcolor</p:attrName>
                                        </p:attrNameLst>
                                      </p:cBhvr>
                                      <p:to>
                                        <a:schemeClr val="bg1"/>
                                      </p:to>
                                    </p:animClr>
                                    <p:set>
                                      <p:cBhvr>
                                        <p:cTn id="119" dur="450" autoRev="1" fill="remove"/>
                                        <p:tgtEl>
                                          <p:spTgt spid="13"/>
                                        </p:tgtEl>
                                        <p:attrNameLst>
                                          <p:attrName>fill.type</p:attrName>
                                        </p:attrNameLst>
                                      </p:cBhvr>
                                      <p:to>
                                        <p:strVal val="solid"/>
                                      </p:to>
                                    </p:set>
                                    <p:set>
                                      <p:cBhvr>
                                        <p:cTn id="120" dur="450" autoRev="1" fill="remove"/>
                                        <p:tgtEl>
                                          <p:spTgt spid="13"/>
                                        </p:tgtEl>
                                        <p:attrNameLst>
                                          <p:attrName>fill.on</p:attrName>
                                        </p:attrNameLst>
                                      </p:cBhvr>
                                      <p:to>
                                        <p:strVal val="true"/>
                                      </p:to>
                                    </p:set>
                                  </p:childTnLst>
                                </p:cTn>
                              </p:par>
                              <p:par>
                                <p:cTn id="121" presetID="27" presetClass="emph" presetSubtype="0" repeatCount="indefinite" fill="remove" grpId="0" nodeType="withEffect">
                                  <p:stCondLst>
                                    <p:cond delay="1400"/>
                                  </p:stCondLst>
                                  <p:childTnLst>
                                    <p:animClr clrSpc="rgb" dir="cw">
                                      <p:cBhvr override="childStyle">
                                        <p:cTn id="122" dur="450" autoRev="1" fill="remove"/>
                                        <p:tgtEl>
                                          <p:spTgt spid="14"/>
                                        </p:tgtEl>
                                        <p:attrNameLst>
                                          <p:attrName>style.color</p:attrName>
                                        </p:attrNameLst>
                                      </p:cBhvr>
                                      <p:to>
                                        <a:schemeClr val="bg1"/>
                                      </p:to>
                                    </p:animClr>
                                    <p:animClr clrSpc="rgb" dir="cw">
                                      <p:cBhvr>
                                        <p:cTn id="123" dur="450" autoRev="1" fill="remove"/>
                                        <p:tgtEl>
                                          <p:spTgt spid="14"/>
                                        </p:tgtEl>
                                        <p:attrNameLst>
                                          <p:attrName>fillcolor</p:attrName>
                                        </p:attrNameLst>
                                      </p:cBhvr>
                                      <p:to>
                                        <a:schemeClr val="bg1"/>
                                      </p:to>
                                    </p:animClr>
                                    <p:set>
                                      <p:cBhvr>
                                        <p:cTn id="124" dur="450" autoRev="1" fill="remove"/>
                                        <p:tgtEl>
                                          <p:spTgt spid="14"/>
                                        </p:tgtEl>
                                        <p:attrNameLst>
                                          <p:attrName>fill.type</p:attrName>
                                        </p:attrNameLst>
                                      </p:cBhvr>
                                      <p:to>
                                        <p:strVal val="solid"/>
                                      </p:to>
                                    </p:set>
                                    <p:set>
                                      <p:cBhvr>
                                        <p:cTn id="125" dur="450" autoRev="1" fill="remove"/>
                                        <p:tgtEl>
                                          <p:spTgt spid="14"/>
                                        </p:tgtEl>
                                        <p:attrNameLst>
                                          <p:attrName>fill.on</p:attrName>
                                        </p:attrNameLst>
                                      </p:cBhvr>
                                      <p:to>
                                        <p:strVal val="true"/>
                                      </p:to>
                                    </p:set>
                                  </p:childTnLst>
                                </p:cTn>
                              </p:par>
                              <p:par>
                                <p:cTn id="126" presetID="27" presetClass="emph" presetSubtype="0" repeatCount="indefinite" fill="remove" grpId="0" nodeType="withEffect">
                                  <p:stCondLst>
                                    <p:cond delay="1800"/>
                                  </p:stCondLst>
                                  <p:childTnLst>
                                    <p:animClr clrSpc="rgb" dir="cw">
                                      <p:cBhvr override="childStyle">
                                        <p:cTn id="127" dur="450" autoRev="1" fill="remove"/>
                                        <p:tgtEl>
                                          <p:spTgt spid="10"/>
                                        </p:tgtEl>
                                        <p:attrNameLst>
                                          <p:attrName>style.color</p:attrName>
                                        </p:attrNameLst>
                                      </p:cBhvr>
                                      <p:to>
                                        <a:schemeClr val="bg1"/>
                                      </p:to>
                                    </p:animClr>
                                    <p:animClr clrSpc="rgb" dir="cw">
                                      <p:cBhvr>
                                        <p:cTn id="128" dur="450" autoRev="1" fill="remove"/>
                                        <p:tgtEl>
                                          <p:spTgt spid="10"/>
                                        </p:tgtEl>
                                        <p:attrNameLst>
                                          <p:attrName>fillcolor</p:attrName>
                                        </p:attrNameLst>
                                      </p:cBhvr>
                                      <p:to>
                                        <a:schemeClr val="bg1"/>
                                      </p:to>
                                    </p:animClr>
                                    <p:set>
                                      <p:cBhvr>
                                        <p:cTn id="129" dur="450" autoRev="1" fill="remove"/>
                                        <p:tgtEl>
                                          <p:spTgt spid="10"/>
                                        </p:tgtEl>
                                        <p:attrNameLst>
                                          <p:attrName>fill.type</p:attrName>
                                        </p:attrNameLst>
                                      </p:cBhvr>
                                      <p:to>
                                        <p:strVal val="solid"/>
                                      </p:to>
                                    </p:set>
                                    <p:set>
                                      <p:cBhvr>
                                        <p:cTn id="130" dur="450" autoRev="1" fill="remove"/>
                                        <p:tgtEl>
                                          <p:spTgt spid="10"/>
                                        </p:tgtEl>
                                        <p:attrNameLst>
                                          <p:attrName>fill.on</p:attrName>
                                        </p:attrNameLst>
                                      </p:cBhvr>
                                      <p:to>
                                        <p:strVal val="true"/>
                                      </p:to>
                                    </p:set>
                                  </p:childTnLst>
                                </p:cTn>
                              </p:par>
                              <p:par>
                                <p:cTn id="131" presetID="27" presetClass="emph" presetSubtype="0" repeatCount="indefinite" fill="remove" grpId="0" nodeType="withEffect">
                                  <p:stCondLst>
                                    <p:cond delay="1800"/>
                                  </p:stCondLst>
                                  <p:childTnLst>
                                    <p:animClr clrSpc="rgb" dir="cw">
                                      <p:cBhvr override="childStyle">
                                        <p:cTn id="132" dur="450" autoRev="1" fill="remove"/>
                                        <p:tgtEl>
                                          <p:spTgt spid="11"/>
                                        </p:tgtEl>
                                        <p:attrNameLst>
                                          <p:attrName>style.color</p:attrName>
                                        </p:attrNameLst>
                                      </p:cBhvr>
                                      <p:to>
                                        <a:schemeClr val="bg1"/>
                                      </p:to>
                                    </p:animClr>
                                    <p:animClr clrSpc="rgb" dir="cw">
                                      <p:cBhvr>
                                        <p:cTn id="133" dur="450" autoRev="1" fill="remove"/>
                                        <p:tgtEl>
                                          <p:spTgt spid="11"/>
                                        </p:tgtEl>
                                        <p:attrNameLst>
                                          <p:attrName>fillcolor</p:attrName>
                                        </p:attrNameLst>
                                      </p:cBhvr>
                                      <p:to>
                                        <a:schemeClr val="bg1"/>
                                      </p:to>
                                    </p:animClr>
                                    <p:set>
                                      <p:cBhvr>
                                        <p:cTn id="134" dur="450" autoRev="1" fill="remove"/>
                                        <p:tgtEl>
                                          <p:spTgt spid="11"/>
                                        </p:tgtEl>
                                        <p:attrNameLst>
                                          <p:attrName>fill.type</p:attrName>
                                        </p:attrNameLst>
                                      </p:cBhvr>
                                      <p:to>
                                        <p:strVal val="solid"/>
                                      </p:to>
                                    </p:set>
                                    <p:set>
                                      <p:cBhvr>
                                        <p:cTn id="135" dur="450" autoRev="1" fill="remove"/>
                                        <p:tgtEl>
                                          <p:spTgt spid="11"/>
                                        </p:tgtEl>
                                        <p:attrNameLst>
                                          <p:attrName>fill.on</p:attrName>
                                        </p:attrNameLst>
                                      </p:cBhvr>
                                      <p:to>
                                        <p:strVal val="true"/>
                                      </p:to>
                                    </p:set>
                                  </p:childTnLst>
                                </p:cTn>
                              </p:par>
                              <p:par>
                                <p:cTn id="136" presetID="27" presetClass="emph" presetSubtype="0" repeatCount="indefinite" fill="remove" grpId="0" nodeType="withEffect">
                                  <p:stCondLst>
                                    <p:cond delay="1800"/>
                                  </p:stCondLst>
                                  <p:childTnLst>
                                    <p:animClr clrSpc="rgb" dir="cw">
                                      <p:cBhvr override="childStyle">
                                        <p:cTn id="137" dur="450" autoRev="1" fill="remove"/>
                                        <p:tgtEl>
                                          <p:spTgt spid="12"/>
                                        </p:tgtEl>
                                        <p:attrNameLst>
                                          <p:attrName>style.color</p:attrName>
                                        </p:attrNameLst>
                                      </p:cBhvr>
                                      <p:to>
                                        <a:schemeClr val="bg1"/>
                                      </p:to>
                                    </p:animClr>
                                    <p:animClr clrSpc="rgb" dir="cw">
                                      <p:cBhvr>
                                        <p:cTn id="138" dur="450" autoRev="1" fill="remove"/>
                                        <p:tgtEl>
                                          <p:spTgt spid="12"/>
                                        </p:tgtEl>
                                        <p:attrNameLst>
                                          <p:attrName>fillcolor</p:attrName>
                                        </p:attrNameLst>
                                      </p:cBhvr>
                                      <p:to>
                                        <a:schemeClr val="bg1"/>
                                      </p:to>
                                    </p:animClr>
                                    <p:set>
                                      <p:cBhvr>
                                        <p:cTn id="139" dur="450" autoRev="1" fill="remove"/>
                                        <p:tgtEl>
                                          <p:spTgt spid="12"/>
                                        </p:tgtEl>
                                        <p:attrNameLst>
                                          <p:attrName>fill.type</p:attrName>
                                        </p:attrNameLst>
                                      </p:cBhvr>
                                      <p:to>
                                        <p:strVal val="solid"/>
                                      </p:to>
                                    </p:set>
                                    <p:set>
                                      <p:cBhvr>
                                        <p:cTn id="140" dur="4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35" y="1816100"/>
            <a:ext cx="4842669"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1" y="-1301"/>
            <a:ext cx="7334626" cy="469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87" y="4690291"/>
            <a:ext cx="9595800" cy="2313791"/>
          </a:xfrm>
          <a:prstGeom prst="rect">
            <a:avLst/>
          </a:prstGeom>
          <a:noFill/>
        </p:spPr>
        <p:txBody>
          <a:bodyPr wrap="none" lIns="96853" tIns="48427" rIns="96853" bIns="48427" rtlCol="0">
            <a:spAutoFit/>
          </a:bodyPr>
          <a:lstStyle/>
          <a:p>
            <a:r>
              <a:rPr lang="en-US" altLang="ko-KR" b="1" dirty="0">
                <a:solidFill>
                  <a:srgbClr val="FF0000"/>
                </a:solidFill>
              </a:rPr>
              <a:t>For neutrino-nuclei reactions,</a:t>
            </a:r>
          </a:p>
          <a:p>
            <a:r>
              <a:rPr lang="en-US" altLang="ko-KR" dirty="0">
                <a:solidFill>
                  <a:srgbClr val="00B050"/>
                </a:solidFill>
              </a:rPr>
              <a:t>1. We include the transition from 0(+/-) up to 4(+/-)  !!!</a:t>
            </a:r>
          </a:p>
          <a:p>
            <a:r>
              <a:rPr lang="en-US" altLang="ko-KR" dirty="0">
                <a:solidFill>
                  <a:srgbClr val="00B050"/>
                </a:solidFill>
              </a:rPr>
              <a:t>2. To describe the excitations of compound nuclei, we exploit the (D)QRPA.</a:t>
            </a:r>
          </a:p>
          <a:p>
            <a:r>
              <a:rPr lang="en-US" altLang="ko-KR" dirty="0">
                <a:solidFill>
                  <a:srgbClr val="00B050"/>
                </a:solidFill>
              </a:rPr>
              <a:t>3. In the QRPA, the </a:t>
            </a:r>
            <a:r>
              <a:rPr lang="en-US" altLang="ko-KR" dirty="0" err="1">
                <a:solidFill>
                  <a:srgbClr val="00B050"/>
                </a:solidFill>
              </a:rPr>
              <a:t>Brueckner</a:t>
            </a:r>
            <a:r>
              <a:rPr lang="en-US" altLang="ko-KR" dirty="0">
                <a:solidFill>
                  <a:srgbClr val="00B050"/>
                </a:solidFill>
              </a:rPr>
              <a:t> G matrix based on the CD Bonn potential and ‘all kinds </a:t>
            </a:r>
          </a:p>
          <a:p>
            <a:r>
              <a:rPr lang="en-US" altLang="ko-KR" dirty="0">
                <a:solidFill>
                  <a:srgbClr val="00B050"/>
                </a:solidFill>
              </a:rPr>
              <a:t>of pairing interactions’ in the BCS are included.</a:t>
            </a:r>
          </a:p>
          <a:p>
            <a:r>
              <a:rPr lang="en-US" altLang="ko-KR" dirty="0">
                <a:solidFill>
                  <a:srgbClr val="00B050"/>
                </a:solidFill>
              </a:rPr>
              <a:t>4. These (D)QRPA have been successfully tested to reproduce </a:t>
            </a:r>
            <a:r>
              <a:rPr lang="en-US" altLang="ko-KR" b="1" dirty="0">
                <a:solidFill>
                  <a:srgbClr val="FF0000"/>
                </a:solidFill>
              </a:rPr>
              <a:t>the GT strength distr.</a:t>
            </a:r>
            <a:r>
              <a:rPr lang="en-US" altLang="ko-KR" dirty="0">
                <a:solidFill>
                  <a:srgbClr val="00B050"/>
                </a:solidFill>
              </a:rPr>
              <a:t>.</a:t>
            </a:r>
          </a:p>
          <a:p>
            <a:r>
              <a:rPr lang="en-US" altLang="ko-KR" dirty="0">
                <a:solidFill>
                  <a:srgbClr val="00B050"/>
                </a:solidFill>
              </a:rPr>
              <a:t>5. For the excitation spectrum of the compound nuclei, we exploit a statistical model </a:t>
            </a:r>
          </a:p>
          <a:p>
            <a:r>
              <a:rPr lang="en-US" altLang="ko-KR" dirty="0">
                <a:solidFill>
                  <a:srgbClr val="00B050"/>
                </a:solidFill>
              </a:rPr>
              <a:t>by S. Chiba in TIT. </a:t>
            </a:r>
            <a:endParaRPr lang="ko-KR" altLang="en-US" dirty="0">
              <a:solidFill>
                <a:srgbClr val="00B050"/>
              </a:solidFill>
            </a:endParaRPr>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2" name="직사각형 1"/>
          <p:cNvSpPr/>
          <p:nvPr/>
        </p:nvSpPr>
        <p:spPr>
          <a:xfrm>
            <a:off x="5901674" y="1169769"/>
            <a:ext cx="3752374" cy="646331"/>
          </a:xfrm>
          <a:prstGeom prst="rect">
            <a:avLst/>
          </a:prstGeom>
        </p:spPr>
        <p:txBody>
          <a:bodyPr wrap="none">
            <a:spAutoFit/>
          </a:bodyPr>
          <a:lstStyle/>
          <a:p>
            <a:r>
              <a:rPr lang="en-US" altLang="ko-KR" b="1" dirty="0"/>
              <a:t>Phys. Rev. C99, (2019), 064304;</a:t>
            </a:r>
          </a:p>
          <a:p>
            <a:r>
              <a:rPr lang="en-US" altLang="ko-KR" b="1" dirty="0"/>
              <a:t>Phys. Rev. C97, (2018), 064322;</a:t>
            </a:r>
            <a:r>
              <a:rPr lang="en-US" altLang="ko-KR" dirty="0"/>
              <a:t> </a:t>
            </a:r>
            <a:endParaRPr lang="ko-KR" altLang="en-US" dirty="0"/>
          </a:p>
        </p:txBody>
      </p:sp>
      <p:sp>
        <p:nvSpPr>
          <p:cNvPr id="6" name="직사각형 5"/>
          <p:cNvSpPr/>
          <p:nvPr/>
        </p:nvSpPr>
        <p:spPr>
          <a:xfrm>
            <a:off x="5901674" y="1712082"/>
            <a:ext cx="3619324" cy="923330"/>
          </a:xfrm>
          <a:prstGeom prst="rect">
            <a:avLst/>
          </a:prstGeom>
        </p:spPr>
        <p:txBody>
          <a:bodyPr wrap="none">
            <a:spAutoFit/>
          </a:bodyPr>
          <a:lstStyle/>
          <a:p>
            <a:pPr lvl="0"/>
            <a:r>
              <a:rPr lang="en-US" altLang="ko-KR" b="1" dirty="0">
                <a:solidFill>
                  <a:prstClr val="black"/>
                </a:solidFill>
              </a:rPr>
              <a:t>Phys. Rev. C97, (2018), 024320;</a:t>
            </a:r>
          </a:p>
          <a:p>
            <a:pPr lvl="0"/>
            <a:r>
              <a:rPr lang="en-US" altLang="ko-KR" b="1" dirty="0">
                <a:solidFill>
                  <a:prstClr val="black"/>
                </a:solidFill>
              </a:rPr>
              <a:t>EPJA 53, (2017), 26 ….</a:t>
            </a:r>
          </a:p>
          <a:p>
            <a:pPr lvl="0"/>
            <a:r>
              <a:rPr lang="en-US" altLang="ko-KR" b="1" dirty="0">
                <a:solidFill>
                  <a:prstClr val="black"/>
                </a:solidFill>
              </a:rPr>
              <a:t>JPG, 46 (2019), 105109</a:t>
            </a:r>
            <a:r>
              <a:rPr lang="en-US" altLang="ko-KR" dirty="0">
                <a:solidFill>
                  <a:prstClr val="black"/>
                </a:solidFill>
              </a:rPr>
              <a:t> </a:t>
            </a:r>
            <a:endParaRPr lang="ko-KR" altLang="en-US" dirty="0">
              <a:solidFill>
                <a:prstClr val="black"/>
              </a:solidFill>
            </a:endParaRPr>
          </a:p>
        </p:txBody>
      </p:sp>
      <p:sp>
        <p:nvSpPr>
          <p:cNvPr id="5" name="슬라이드 번호 개체 틀 4">
            <a:extLst>
              <a:ext uri="{FF2B5EF4-FFF2-40B4-BE49-F238E27FC236}">
                <a16:creationId xmlns="" xmlns:a16="http://schemas.microsoft.com/office/drawing/2014/main" id="{1B0AEDD6-171E-8035-AAD7-BDA688030AA0}"/>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12</a:t>
            </a:fld>
            <a:endParaRPr lang="ko-KR" altLang="en-US">
              <a:solidFill>
                <a:prstClr val="black">
                  <a:tint val="75000"/>
                </a:prstClr>
              </a:solidFill>
            </a:endParaRPr>
          </a:p>
        </p:txBody>
      </p:sp>
    </p:spTree>
    <p:extLst>
      <p:ext uri="{BB962C8B-B14F-4D97-AF65-F5344CB8AC3E}">
        <p14:creationId xmlns:p14="http://schemas.microsoft.com/office/powerpoint/2010/main" val="1345973571"/>
      </p:ext>
    </p:extLst>
  </p:cSld>
  <p:clrMapOvr>
    <a:masterClrMapping/>
  </p:clrMapOvr>
  <mc:AlternateContent xmlns:mc="http://schemas.openxmlformats.org/markup-compatibility/2006" xmlns:p14="http://schemas.microsoft.com/office/powerpoint/2010/main">
    <mc:Choice Requires="p14">
      <p:transition spd="slow" p14:dur="2000" advTm="35368"/>
    </mc:Choice>
    <mc:Fallback xmlns="">
      <p:transition spd="slow" advTm="3536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바닥글 개체 틀 2"/>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4" name="TextBox 3"/>
          <p:cNvSpPr txBox="1"/>
          <p:nvPr/>
        </p:nvSpPr>
        <p:spPr>
          <a:xfrm>
            <a:off x="2970750" y="9"/>
            <a:ext cx="6795364" cy="420872"/>
          </a:xfrm>
          <a:prstGeom prst="rect">
            <a:avLst/>
          </a:prstGeom>
          <a:solidFill>
            <a:schemeClr val="tx1">
              <a:alpha val="44000"/>
            </a:schemeClr>
          </a:solidFill>
        </p:spPr>
        <p:txBody>
          <a:bodyPr wrap="square" lIns="96763" tIns="48381" rIns="96763" bIns="48381" rtlCol="0">
            <a:spAutoFit/>
          </a:bodyPr>
          <a:lstStyle/>
          <a:p>
            <a:pPr defTabSz="967640" latinLnBrk="1"/>
            <a:r>
              <a:rPr lang="en-US" altLang="ko-KR" sz="2100" b="1" dirty="0">
                <a:solidFill>
                  <a:prstClr val="white"/>
                </a:solidFill>
              </a:rPr>
              <a:t>Data in </a:t>
            </a:r>
            <a:r>
              <a:rPr lang="en-US" altLang="ko-KR" sz="2100" b="1" dirty="0">
                <a:solidFill>
                  <a:srgbClr val="FF0000"/>
                </a:solidFill>
              </a:rPr>
              <a:t>Low</a:t>
            </a:r>
            <a:r>
              <a:rPr lang="en-US" altLang="ko-KR" sz="2100" b="1" dirty="0">
                <a:solidFill>
                  <a:prstClr val="white"/>
                </a:solidFill>
              </a:rPr>
              <a:t> E. region: KARMEN/LSND/</a:t>
            </a:r>
            <a:r>
              <a:rPr lang="en-US" altLang="ko-KR" sz="2100" b="1" dirty="0">
                <a:solidFill>
                  <a:srgbClr val="FF0000"/>
                </a:solidFill>
              </a:rPr>
              <a:t>CC and NC</a:t>
            </a:r>
            <a:endParaRPr lang="ko-KR" altLang="en-US" sz="2100" b="1" dirty="0">
              <a:solidFill>
                <a:srgbClr val="FF0000"/>
              </a:solidFill>
            </a:endParaRPr>
          </a:p>
        </p:txBody>
      </p:sp>
      <p:pic>
        <p:nvPicPr>
          <p:cNvPr id="5" name="Picture 20"/>
          <p:cNvPicPr>
            <a:picLocks noChangeAspect="1" noChangeArrowheads="1"/>
          </p:cNvPicPr>
          <p:nvPr/>
        </p:nvPicPr>
        <p:blipFill>
          <a:blip r:embed="rId4" cstate="print"/>
          <a:srcRect/>
          <a:stretch>
            <a:fillRect/>
          </a:stretch>
        </p:blipFill>
        <p:spPr bwMode="auto">
          <a:xfrm>
            <a:off x="171342" y="596395"/>
            <a:ext cx="5338968" cy="3661207"/>
          </a:xfrm>
          <a:prstGeom prst="rect">
            <a:avLst/>
          </a:prstGeom>
          <a:noFill/>
          <a:ln w="57150" algn="ctr">
            <a:noFill/>
            <a:miter lim="800000"/>
            <a:headEnd/>
            <a:tailEnd/>
          </a:ln>
        </p:spPr>
      </p:pic>
      <p:sp>
        <p:nvSpPr>
          <p:cNvPr id="6" name="Rectangle 2"/>
          <p:cNvSpPr>
            <a:spLocks noChangeArrowheads="1"/>
          </p:cNvSpPr>
          <p:nvPr/>
        </p:nvSpPr>
        <p:spPr bwMode="auto">
          <a:xfrm>
            <a:off x="4995211" y="810027"/>
            <a:ext cx="4194904" cy="687055"/>
          </a:xfrm>
          <a:prstGeom prst="rect">
            <a:avLst/>
          </a:prstGeom>
          <a:noFill/>
          <a:ln w="9525">
            <a:noFill/>
            <a:miter lim="800000"/>
            <a:headEnd/>
            <a:tailEnd/>
          </a:ln>
        </p:spPr>
        <p:txBody>
          <a:bodyPr lIns="0" tIns="0" rIns="0" bIns="0" anchor="ctr"/>
          <a:lstStyle/>
          <a:p>
            <a:pPr defTabSz="483822" latinLnBrk="1">
              <a:buSzPct val="121000"/>
              <a:tabLst>
                <a:tab pos="0" algn="l"/>
                <a:tab pos="483822" algn="l"/>
                <a:tab pos="967640" algn="l"/>
                <a:tab pos="1451460" algn="l"/>
                <a:tab pos="1935279" algn="l"/>
                <a:tab pos="2419101" algn="l"/>
                <a:tab pos="2902920" algn="l"/>
                <a:tab pos="3386741" algn="l"/>
                <a:tab pos="3870563" algn="l"/>
                <a:tab pos="4354381" algn="l"/>
                <a:tab pos="4838201" algn="l"/>
                <a:tab pos="5322020" algn="l"/>
                <a:tab pos="5805841" algn="l"/>
                <a:tab pos="6289663" algn="l"/>
                <a:tab pos="6773480" algn="l"/>
                <a:tab pos="7257302" algn="l"/>
                <a:tab pos="7741118" algn="l"/>
                <a:tab pos="8224942" algn="l"/>
                <a:tab pos="8708764" algn="l"/>
                <a:tab pos="9192582" algn="l"/>
                <a:tab pos="9676402" algn="l"/>
              </a:tabLst>
              <a:defRPr/>
            </a:pPr>
            <a:r>
              <a:rPr lang="en-GB" altLang="ko-KR" sz="4700" dirty="0">
                <a:solidFill>
                  <a:srgbClr val="1F497D"/>
                </a:solidFill>
                <a:effectLst>
                  <a:outerShdw blurRad="38100" dist="38100" dir="2700000" algn="tl">
                    <a:srgbClr val="C0C0C0"/>
                  </a:outerShdw>
                </a:effectLst>
                <a:latin typeface="Comic Sans MS" pitchFamily="66" charset="0"/>
              </a:rPr>
              <a:t>    </a:t>
            </a:r>
            <a:r>
              <a:rPr lang="en-GB" altLang="ko-KR" sz="2100" dirty="0">
                <a:solidFill>
                  <a:srgbClr val="1F497D"/>
                </a:solidFill>
                <a:effectLst>
                  <a:outerShdw blurRad="38100" dist="38100" dir="2700000" algn="tl">
                    <a:srgbClr val="C0C0C0"/>
                  </a:outerShdw>
                </a:effectLst>
                <a:latin typeface="Comic Sans MS" pitchFamily="66" charset="0"/>
              </a:rPr>
              <a:t>LSND : </a:t>
            </a:r>
            <a:r>
              <a:rPr lang="en-US" altLang="ko-KR" sz="2100" dirty="0">
                <a:solidFill>
                  <a:srgbClr val="1F497D"/>
                </a:solidFill>
                <a:effectLst>
                  <a:outerShdw blurRad="38100" dist="38100" dir="2700000" algn="tl">
                    <a:srgbClr val="C0C0C0"/>
                  </a:outerShdw>
                </a:effectLst>
                <a:latin typeface="Symbol" pitchFamily="18" charset="2"/>
              </a:rPr>
              <a:t>n</a:t>
            </a:r>
            <a:r>
              <a:rPr lang="en-US" altLang="ko-KR" sz="2100" baseline="-25000" dirty="0">
                <a:solidFill>
                  <a:srgbClr val="1F497D"/>
                </a:solidFill>
                <a:effectLst>
                  <a:outerShdw blurRad="38100" dist="38100" dir="2700000" algn="tl">
                    <a:srgbClr val="C0C0C0"/>
                  </a:outerShdw>
                </a:effectLst>
              </a:rPr>
              <a:t>e</a:t>
            </a:r>
            <a:r>
              <a:rPr lang="en-US" altLang="ko-KR" sz="2100" baseline="30000" dirty="0">
                <a:solidFill>
                  <a:srgbClr val="1F497D"/>
                </a:solidFill>
                <a:effectLst>
                  <a:outerShdw blurRad="38100" dist="38100" dir="2700000" algn="tl">
                    <a:srgbClr val="C0C0C0"/>
                  </a:outerShdw>
                </a:effectLst>
              </a:rPr>
              <a:t>12</a:t>
            </a:r>
            <a:r>
              <a:rPr lang="en-US" altLang="ko-KR" sz="2100" dirty="0">
                <a:solidFill>
                  <a:srgbClr val="1F497D"/>
                </a:solidFill>
                <a:effectLst>
                  <a:outerShdw blurRad="38100" dist="38100" dir="2700000" algn="tl">
                    <a:srgbClr val="C0C0C0"/>
                  </a:outerShdw>
                </a:effectLst>
              </a:rPr>
              <a:t>C -&gt; e- + </a:t>
            </a:r>
            <a:r>
              <a:rPr lang="en-US" altLang="ko-KR" sz="2100" baseline="30000" dirty="0">
                <a:solidFill>
                  <a:srgbClr val="1F497D"/>
                </a:solidFill>
                <a:effectLst>
                  <a:outerShdw blurRad="38100" dist="38100" dir="2700000" algn="tl">
                    <a:srgbClr val="C0C0C0"/>
                  </a:outerShdw>
                </a:effectLst>
              </a:rPr>
              <a:t>12</a:t>
            </a:r>
            <a:r>
              <a:rPr lang="en-US" altLang="ko-KR" sz="2100" dirty="0">
                <a:solidFill>
                  <a:srgbClr val="1F497D"/>
                </a:solidFill>
                <a:effectLst>
                  <a:outerShdw blurRad="38100" dist="38100" dir="2700000" algn="tl">
                    <a:srgbClr val="C0C0C0"/>
                  </a:outerShdw>
                </a:effectLst>
              </a:rPr>
              <a:t>N</a:t>
            </a:r>
            <a:r>
              <a:rPr lang="en-US" altLang="ko-KR" sz="2100" baseline="30000" dirty="0">
                <a:solidFill>
                  <a:srgbClr val="1F497D"/>
                </a:solidFill>
                <a:effectLst>
                  <a:outerShdw blurRad="38100" dist="38100" dir="2700000" algn="tl">
                    <a:srgbClr val="C0C0C0"/>
                  </a:outerShdw>
                </a:effectLst>
              </a:rPr>
              <a:t>*</a:t>
            </a:r>
            <a:r>
              <a:rPr lang="en-US" altLang="ko-KR" sz="4700" baseline="-25000" dirty="0">
                <a:solidFill>
                  <a:srgbClr val="1F497D"/>
                </a:solidFill>
                <a:effectLst>
                  <a:outerShdw blurRad="38100" dist="38100" dir="2700000" algn="tl">
                    <a:srgbClr val="C0C0C0"/>
                  </a:outerShdw>
                </a:effectLst>
              </a:rPr>
              <a:t/>
            </a:r>
            <a:br>
              <a:rPr lang="en-US" altLang="ko-KR" sz="4700" baseline="-25000" dirty="0">
                <a:solidFill>
                  <a:srgbClr val="1F497D"/>
                </a:solidFill>
                <a:effectLst>
                  <a:outerShdw blurRad="38100" dist="38100" dir="2700000" algn="tl">
                    <a:srgbClr val="C0C0C0"/>
                  </a:outerShdw>
                </a:effectLst>
              </a:rPr>
            </a:br>
            <a:endParaRPr lang="en-GB" altLang="ko-KR" sz="4700" dirty="0">
              <a:solidFill>
                <a:srgbClr val="1F497D"/>
              </a:solidFill>
              <a:effectLst>
                <a:outerShdw blurRad="38100" dist="38100" dir="2700000" algn="tl">
                  <a:srgbClr val="C0C0C0"/>
                </a:outerShdw>
              </a:effectLst>
              <a:latin typeface="Symbol" pitchFamily="18" charset="2"/>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35020" y="3864365"/>
            <a:ext cx="9037573" cy="3638686"/>
          </a:xfrm>
          <a:prstGeom prst="rect">
            <a:avLst/>
          </a:prstGeom>
          <a:noFill/>
        </p:spPr>
      </p:pic>
      <p:sp>
        <p:nvSpPr>
          <p:cNvPr id="9" name="타원 8"/>
          <p:cNvSpPr/>
          <p:nvPr/>
        </p:nvSpPr>
        <p:spPr>
          <a:xfrm>
            <a:off x="1715559" y="3784750"/>
            <a:ext cx="2745755" cy="510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763" tIns="48381" rIns="96763" bIns="48381" rtlCol="0" anchor="ctr"/>
          <a:lstStyle/>
          <a:p>
            <a:pPr algn="ctr" defTabSz="967640" latinLnBrk="1"/>
            <a:endParaRPr lang="ko-KR" altLang="en-US">
              <a:solidFill>
                <a:prstClr val="white"/>
              </a:solidFill>
            </a:endParaRPr>
          </a:p>
        </p:txBody>
      </p:sp>
      <p:sp>
        <p:nvSpPr>
          <p:cNvPr id="10" name="타원 9"/>
          <p:cNvSpPr/>
          <p:nvPr/>
        </p:nvSpPr>
        <p:spPr>
          <a:xfrm>
            <a:off x="62206" y="1512730"/>
            <a:ext cx="686439" cy="1273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763" tIns="48381" rIns="96763" bIns="48381" rtlCol="0" anchor="ctr"/>
          <a:lstStyle/>
          <a:p>
            <a:pPr algn="ctr" defTabSz="967640" latinLnBrk="1"/>
            <a:endParaRPr lang="ko-KR" altLang="en-US">
              <a:solidFill>
                <a:prstClr val="white"/>
              </a:solidFill>
            </a:endParaRPr>
          </a:p>
        </p:txBody>
      </p:sp>
      <p:sp>
        <p:nvSpPr>
          <p:cNvPr id="11" name="TextBox 10"/>
          <p:cNvSpPr txBox="1"/>
          <p:nvPr/>
        </p:nvSpPr>
        <p:spPr>
          <a:xfrm>
            <a:off x="9037573" y="733750"/>
            <a:ext cx="577090" cy="374787"/>
          </a:xfrm>
          <a:prstGeom prst="rect">
            <a:avLst/>
          </a:prstGeom>
          <a:noFill/>
        </p:spPr>
        <p:txBody>
          <a:bodyPr wrap="none" lIns="96763" tIns="48381" rIns="96763" bIns="48381" rtlCol="0">
            <a:spAutoFit/>
          </a:bodyPr>
          <a:lstStyle/>
          <a:p>
            <a:pPr defTabSz="967640" latinLnBrk="1"/>
            <a:r>
              <a:rPr lang="en-US" altLang="ko-KR" b="1" dirty="0">
                <a:solidFill>
                  <a:prstClr val="black"/>
                </a:solidFill>
              </a:rPr>
              <a:t>(1</a:t>
            </a:r>
            <a:r>
              <a:rPr lang="en-US" altLang="ko-KR" b="1" baseline="30000" dirty="0">
                <a:solidFill>
                  <a:prstClr val="black"/>
                </a:solidFill>
              </a:rPr>
              <a:t>+)</a:t>
            </a:r>
            <a:endParaRPr lang="ko-KR" altLang="en-US" b="1" baseline="30000" dirty="0">
              <a:solidFill>
                <a:prstClr val="black"/>
              </a:solidFill>
            </a:endParaRPr>
          </a:p>
        </p:txBody>
      </p:sp>
      <p:pic>
        <p:nvPicPr>
          <p:cNvPr id="24577" name="Picture 1"/>
          <p:cNvPicPr>
            <a:picLocks noChangeAspect="1" noChangeArrowheads="1"/>
          </p:cNvPicPr>
          <p:nvPr/>
        </p:nvPicPr>
        <p:blipFill>
          <a:blip r:embed="rId6" cstate="print"/>
          <a:srcRect/>
          <a:stretch>
            <a:fillRect/>
          </a:stretch>
        </p:blipFill>
        <p:spPr bwMode="auto">
          <a:xfrm>
            <a:off x="5212702" y="1496497"/>
            <a:ext cx="4401961" cy="1289920"/>
          </a:xfrm>
          <a:prstGeom prst="rect">
            <a:avLst/>
          </a:prstGeom>
          <a:noFill/>
          <a:ln w="9525">
            <a:noFill/>
            <a:miter lim="800000"/>
            <a:headEnd/>
            <a:tailEnd/>
          </a:ln>
        </p:spPr>
      </p:pic>
      <p:sp>
        <p:nvSpPr>
          <p:cNvPr id="12" name="TextBox 11"/>
          <p:cNvSpPr txBox="1"/>
          <p:nvPr/>
        </p:nvSpPr>
        <p:spPr>
          <a:xfrm>
            <a:off x="6627783" y="2911555"/>
            <a:ext cx="2075482" cy="651705"/>
          </a:xfrm>
          <a:prstGeom prst="rect">
            <a:avLst/>
          </a:prstGeom>
          <a:noFill/>
        </p:spPr>
        <p:txBody>
          <a:bodyPr wrap="none" lIns="96763" tIns="48381" rIns="96763" bIns="48381" rtlCol="0">
            <a:spAutoFit/>
          </a:bodyPr>
          <a:lstStyle/>
          <a:p>
            <a:pPr defTabSz="967640" latinLnBrk="1"/>
            <a:r>
              <a:rPr lang="en-US" b="1" dirty="0">
                <a:solidFill>
                  <a:srgbClr val="00B0F0"/>
                </a:solidFill>
              </a:rPr>
              <a:t>More data from</a:t>
            </a:r>
          </a:p>
          <a:p>
            <a:pPr defTabSz="967640" latinLnBrk="1"/>
            <a:r>
              <a:rPr lang="en-US" b="1" dirty="0">
                <a:solidFill>
                  <a:srgbClr val="00B0F0"/>
                </a:solidFill>
              </a:rPr>
              <a:t>JSNS</a:t>
            </a:r>
            <a:r>
              <a:rPr lang="en-US" b="1" baseline="30000" dirty="0">
                <a:solidFill>
                  <a:srgbClr val="00B0F0"/>
                </a:solidFill>
              </a:rPr>
              <a:t>2</a:t>
            </a:r>
            <a:r>
              <a:rPr lang="en-US" b="1" dirty="0">
                <a:solidFill>
                  <a:srgbClr val="00B0F0"/>
                </a:solidFill>
              </a:rPr>
              <a:t> at JPARC ?</a:t>
            </a:r>
          </a:p>
        </p:txBody>
      </p:sp>
      <p:sp>
        <p:nvSpPr>
          <p:cNvPr id="13" name="Text Box 11"/>
          <p:cNvSpPr txBox="1">
            <a:spLocks noChangeArrowheads="1"/>
          </p:cNvSpPr>
          <p:nvPr/>
        </p:nvSpPr>
        <p:spPr bwMode="auto">
          <a:xfrm>
            <a:off x="-45686" y="9"/>
            <a:ext cx="3012166" cy="489023"/>
          </a:xfrm>
          <a:prstGeom prst="rect">
            <a:avLst/>
          </a:prstGeom>
          <a:solidFill>
            <a:schemeClr val="tx1">
              <a:alpha val="87057"/>
            </a:schemeClr>
          </a:solidFill>
          <a:ln w="57150" algn="ctr">
            <a:noFill/>
            <a:miter lim="800000"/>
            <a:headEnd/>
            <a:tailEnd/>
          </a:ln>
        </p:spPr>
        <p:txBody>
          <a:bodyPr wrap="square" lIns="96763" tIns="48381" rIns="96763" bIns="48381">
            <a:spAutoFit/>
          </a:bodyPr>
          <a:lstStyle/>
          <a:p>
            <a:pPr defTabSz="967640" latinLnBrk="1"/>
            <a:r>
              <a:rPr lang="el-GR" altLang="ko-KR" sz="2500" b="1" dirty="0">
                <a:solidFill>
                  <a:prstClr val="white"/>
                </a:solidFill>
              </a:rPr>
              <a:t>ν</a:t>
            </a:r>
            <a:r>
              <a:rPr lang="en-US" altLang="ko-KR" sz="2500" b="1" dirty="0">
                <a:solidFill>
                  <a:prstClr val="white"/>
                </a:solidFill>
              </a:rPr>
              <a:t>-reaction (2 step)</a:t>
            </a:r>
            <a:endParaRPr lang="en-US" altLang="ko-KR" b="1" dirty="0">
              <a:solidFill>
                <a:prstClr val="white"/>
              </a:solidFill>
            </a:endParaRPr>
          </a:p>
        </p:txBody>
      </p:sp>
      <p:sp>
        <p:nvSpPr>
          <p:cNvPr id="2" name="직사각형 1"/>
          <p:cNvSpPr/>
          <p:nvPr/>
        </p:nvSpPr>
        <p:spPr>
          <a:xfrm>
            <a:off x="1080544" y="489032"/>
            <a:ext cx="4642040" cy="369332"/>
          </a:xfrm>
          <a:prstGeom prst="rect">
            <a:avLst/>
          </a:prstGeom>
        </p:spPr>
        <p:txBody>
          <a:bodyPr wrap="none">
            <a:spAutoFit/>
          </a:bodyPr>
          <a:lstStyle/>
          <a:p>
            <a:r>
              <a:rPr lang="en-US" altLang="ko-KR" b="1" dirty="0">
                <a:solidFill>
                  <a:srgbClr val="00B050"/>
                </a:solidFill>
              </a:rPr>
              <a:t>Cheoun, Phys. Rev. C 81, 028501 (2010) </a:t>
            </a:r>
            <a:endParaRPr lang="ko-KR" altLang="en-US" dirty="0">
              <a:solidFill>
                <a:srgbClr val="00B050"/>
              </a:solidFill>
            </a:endParaRPr>
          </a:p>
        </p:txBody>
      </p:sp>
      <p:sp>
        <p:nvSpPr>
          <p:cNvPr id="8" name="슬라이드 번호 개체 틀 7">
            <a:extLst>
              <a:ext uri="{FF2B5EF4-FFF2-40B4-BE49-F238E27FC236}">
                <a16:creationId xmlns="" xmlns:a16="http://schemas.microsoft.com/office/drawing/2014/main" id="{898B0483-FF13-C1CF-C248-A891BC7D0836}"/>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13</a:t>
            </a:fld>
            <a:endParaRPr lang="ko-KR" altLang="en-US">
              <a:solidFill>
                <a:prstClr val="black">
                  <a:tint val="75000"/>
                </a:prstClr>
              </a:solidFill>
            </a:endParaRPr>
          </a:p>
        </p:txBody>
      </p:sp>
    </p:spTree>
    <p:custDataLst>
      <p:tags r:id="rId1"/>
    </p:custDataLst>
    <p:extLst>
      <p:ext uri="{BB962C8B-B14F-4D97-AF65-F5344CB8AC3E}">
        <p14:creationId xmlns:p14="http://schemas.microsoft.com/office/powerpoint/2010/main" val="1678897427"/>
      </p:ext>
    </p:extLst>
  </p:cSld>
  <p:clrMapOvr>
    <a:masterClrMapping/>
  </p:clrMapOvr>
  <mc:AlternateContent xmlns:mc="http://schemas.openxmlformats.org/markup-compatibility/2006" xmlns:p14="http://schemas.microsoft.com/office/powerpoint/2010/main">
    <mc:Choice Requires="p14">
      <p:transition spd="slow" p14:dur="2000" advTm="154226"/>
    </mc:Choice>
    <mc:Fallback xmlns="">
      <p:transition spd="slow" advTm="154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84267" y="-13442"/>
            <a:ext cx="8716804" cy="1210733"/>
          </a:xfrm>
        </p:spPr>
        <p:txBody>
          <a:bodyPr>
            <a:normAutofit/>
          </a:bodyPr>
          <a:lstStyle/>
          <a:p>
            <a:r>
              <a:rPr lang="en-US" altLang="ko-KR" dirty="0"/>
              <a:t>Contents</a:t>
            </a:r>
            <a:endParaRPr lang="ko-KR" altLang="en-US" dirty="0"/>
          </a:p>
        </p:txBody>
      </p:sp>
      <p:sp>
        <p:nvSpPr>
          <p:cNvPr id="3" name="내용 개체 틀 2"/>
          <p:cNvSpPr>
            <a:spLocks noGrp="1"/>
          </p:cNvSpPr>
          <p:nvPr>
            <p:ph idx="1"/>
          </p:nvPr>
        </p:nvSpPr>
        <p:spPr>
          <a:xfrm>
            <a:off x="217715" y="1023256"/>
            <a:ext cx="9435315" cy="6553201"/>
          </a:xfrm>
        </p:spPr>
        <p:txBody>
          <a:bodyPr>
            <a:normAutofit fontScale="70000" lnSpcReduction="20000"/>
          </a:bodyPr>
          <a:lstStyle/>
          <a:p>
            <a:r>
              <a:rPr lang="en-US" altLang="ko-KR" sz="3200" b="1" dirty="0" smtClean="0"/>
              <a:t>Motivation</a:t>
            </a:r>
            <a:endParaRPr lang="en-US" altLang="ko-KR" sz="3200" b="1" dirty="0"/>
          </a:p>
          <a:p>
            <a:r>
              <a:rPr lang="en-US" altLang="ko-KR" sz="3200" b="1" dirty="0"/>
              <a:t>Neutrino Process in Supernova Explosion</a:t>
            </a:r>
          </a:p>
          <a:p>
            <a:endParaRPr lang="en-US" altLang="ko-KR" sz="3200" b="1" dirty="0"/>
          </a:p>
          <a:p>
            <a:r>
              <a:rPr lang="en-US" altLang="ko-KR" sz="3200" b="1" dirty="0"/>
              <a:t>Neutrino </a:t>
            </a:r>
            <a:r>
              <a:rPr lang="en-US" altLang="ko-KR" sz="3200" b="1" dirty="0">
                <a:solidFill>
                  <a:srgbClr val="FF0000"/>
                </a:solidFill>
              </a:rPr>
              <a:t>Oscillation</a:t>
            </a:r>
            <a:r>
              <a:rPr lang="en-US" altLang="ko-KR" sz="3200" b="1" dirty="0"/>
              <a:t> in vacuum and matter, and neutrino </a:t>
            </a:r>
            <a:r>
              <a:rPr lang="en-US" altLang="ko-KR" sz="3200" b="1" dirty="0">
                <a:solidFill>
                  <a:srgbClr val="FF0000"/>
                </a:solidFill>
              </a:rPr>
              <a:t>Self-Interaction</a:t>
            </a:r>
            <a:r>
              <a:rPr lang="en-US" altLang="ko-KR" sz="3200" b="1" dirty="0"/>
              <a:t> in the Neutrino Process</a:t>
            </a:r>
          </a:p>
          <a:p>
            <a:r>
              <a:rPr lang="en-US" altLang="ko-KR" sz="3200" b="1" dirty="0"/>
              <a:t>Neutrino-induced </a:t>
            </a:r>
            <a:r>
              <a:rPr lang="en-US" altLang="ko-KR" sz="3200" b="1" dirty="0">
                <a:solidFill>
                  <a:srgbClr val="FF0000"/>
                </a:solidFill>
              </a:rPr>
              <a:t>Reactions</a:t>
            </a:r>
            <a:r>
              <a:rPr lang="en-US" altLang="ko-KR" sz="3200" b="1" dirty="0"/>
              <a:t> by QRPA</a:t>
            </a:r>
          </a:p>
          <a:p>
            <a:r>
              <a:rPr lang="en-US" altLang="ko-KR" sz="3200" b="1" dirty="0" smtClean="0"/>
              <a:t>Dependence </a:t>
            </a:r>
            <a:r>
              <a:rPr lang="en-US" altLang="ko-KR" sz="3200" b="1" dirty="0">
                <a:solidFill>
                  <a:srgbClr val="FFC000"/>
                </a:solidFill>
              </a:rPr>
              <a:t>on Neutrino Luminosity </a:t>
            </a:r>
          </a:p>
          <a:p>
            <a:endParaRPr lang="en-US" altLang="ko-KR" sz="3200" b="1" dirty="0">
              <a:solidFill>
                <a:srgbClr val="FFC000"/>
              </a:solidFill>
            </a:endParaRPr>
          </a:p>
          <a:p>
            <a:endParaRPr lang="en-US" altLang="ko-KR" sz="3200" b="1" dirty="0">
              <a:solidFill>
                <a:srgbClr val="FFC000"/>
              </a:solidFill>
            </a:endParaRPr>
          </a:p>
          <a:p>
            <a:r>
              <a:rPr lang="en-US" altLang="ko-KR" sz="3200" b="1" dirty="0">
                <a:solidFill>
                  <a:srgbClr val="0070C0"/>
                </a:solidFill>
              </a:rPr>
              <a:t>Heavy Elements (</a:t>
            </a:r>
            <a:r>
              <a:rPr lang="en-US" altLang="ko-KR" sz="3200" b="1" baseline="30000" dirty="0">
                <a:solidFill>
                  <a:srgbClr val="0070C0"/>
                </a:solidFill>
              </a:rPr>
              <a:t>92</a:t>
            </a:r>
            <a:r>
              <a:rPr lang="en-US" altLang="ko-KR" sz="3200" b="1" dirty="0">
                <a:solidFill>
                  <a:srgbClr val="0070C0"/>
                </a:solidFill>
              </a:rPr>
              <a:t>Nb,</a:t>
            </a:r>
            <a:r>
              <a:rPr lang="en-US" altLang="ko-KR" sz="3200" b="1" baseline="30000" dirty="0">
                <a:solidFill>
                  <a:srgbClr val="0070C0"/>
                </a:solidFill>
              </a:rPr>
              <a:t>98</a:t>
            </a:r>
            <a:r>
              <a:rPr lang="en-US" altLang="ko-KR" sz="3200" b="1" dirty="0">
                <a:solidFill>
                  <a:srgbClr val="0070C0"/>
                </a:solidFill>
              </a:rPr>
              <a:t>Tc,</a:t>
            </a:r>
            <a:r>
              <a:rPr lang="en-US" altLang="ko-KR" sz="3200" b="1" baseline="30000" dirty="0">
                <a:solidFill>
                  <a:srgbClr val="0070C0"/>
                </a:solidFill>
              </a:rPr>
              <a:t>138</a:t>
            </a:r>
            <a:r>
              <a:rPr lang="en-US" altLang="ko-KR" sz="3200" b="1" dirty="0">
                <a:solidFill>
                  <a:srgbClr val="0070C0"/>
                </a:solidFill>
              </a:rPr>
              <a:t>La,</a:t>
            </a:r>
            <a:r>
              <a:rPr lang="en-US" altLang="ko-KR" sz="3200" b="1" baseline="30000" dirty="0">
                <a:solidFill>
                  <a:srgbClr val="0070C0"/>
                </a:solidFill>
              </a:rPr>
              <a:t>180</a:t>
            </a:r>
            <a:r>
              <a:rPr lang="en-US" altLang="ko-KR" sz="3200" b="1" dirty="0">
                <a:solidFill>
                  <a:srgbClr val="0070C0"/>
                </a:solidFill>
              </a:rPr>
              <a:t>Ta </a:t>
            </a:r>
            <a:r>
              <a:rPr lang="en-US" altLang="ko-KR" sz="3200" b="1" dirty="0" smtClean="0">
                <a:solidFill>
                  <a:srgbClr val="0070C0"/>
                </a:solidFill>
              </a:rPr>
              <a:t>…)</a:t>
            </a:r>
          </a:p>
          <a:p>
            <a:r>
              <a:rPr lang="en-US" altLang="ko-KR" sz="3200" b="1" dirty="0">
                <a:solidFill>
                  <a:srgbClr val="7030A0"/>
                </a:solidFill>
              </a:rPr>
              <a:t>Light Elements (</a:t>
            </a:r>
            <a:r>
              <a:rPr lang="en-US" altLang="ko-KR" sz="3200" b="1" baseline="30000" dirty="0" smtClean="0">
                <a:solidFill>
                  <a:srgbClr val="7030A0"/>
                </a:solidFill>
              </a:rPr>
              <a:t>7</a:t>
            </a:r>
            <a:r>
              <a:rPr lang="en-US" altLang="ko-KR" sz="3200" b="1" dirty="0" smtClean="0">
                <a:solidFill>
                  <a:srgbClr val="7030A0"/>
                </a:solidFill>
              </a:rPr>
              <a:t>Li,</a:t>
            </a:r>
            <a:r>
              <a:rPr lang="en-US" altLang="ko-KR" sz="3200" b="1" baseline="30000" dirty="0" smtClean="0">
                <a:solidFill>
                  <a:srgbClr val="7030A0"/>
                </a:solidFill>
              </a:rPr>
              <a:t>11</a:t>
            </a:r>
            <a:r>
              <a:rPr lang="en-US" altLang="ko-KR" sz="3200" b="1" dirty="0" smtClean="0">
                <a:solidFill>
                  <a:srgbClr val="7030A0"/>
                </a:solidFill>
              </a:rPr>
              <a:t>Be…) </a:t>
            </a:r>
            <a:r>
              <a:rPr lang="en-US" altLang="ko-KR" sz="3200" b="1" dirty="0">
                <a:solidFill>
                  <a:srgbClr val="7030A0"/>
                </a:solidFill>
              </a:rPr>
              <a:t>&amp; </a:t>
            </a:r>
            <a:r>
              <a:rPr lang="en-US" altLang="ko-KR" sz="3200" b="1" dirty="0" smtClean="0">
                <a:solidFill>
                  <a:srgbClr val="7030A0"/>
                </a:solidFill>
              </a:rPr>
              <a:t>Ratios </a:t>
            </a:r>
          </a:p>
          <a:p>
            <a:pPr marL="0" indent="0">
              <a:buNone/>
            </a:pPr>
            <a:r>
              <a:rPr lang="en-US" altLang="ko-KR" sz="3200" b="1" dirty="0" smtClean="0">
                <a:solidFill>
                  <a:srgbClr val="7030A0"/>
                </a:solidFill>
              </a:rPr>
              <a:t>    of </a:t>
            </a:r>
            <a:r>
              <a:rPr lang="en-US" altLang="ko-KR" sz="3200" b="1" baseline="30000" dirty="0" smtClean="0">
                <a:solidFill>
                  <a:srgbClr val="7030A0"/>
                </a:solidFill>
              </a:rPr>
              <a:t>7</a:t>
            </a:r>
            <a:r>
              <a:rPr lang="en-US" altLang="ko-KR" sz="3200" b="1" dirty="0" smtClean="0">
                <a:solidFill>
                  <a:srgbClr val="7030A0"/>
                </a:solidFill>
              </a:rPr>
              <a:t>Li/</a:t>
            </a:r>
            <a:r>
              <a:rPr lang="en-US" altLang="ko-KR" sz="3200" b="1" baseline="30000" dirty="0" smtClean="0">
                <a:solidFill>
                  <a:srgbClr val="7030A0"/>
                </a:solidFill>
              </a:rPr>
              <a:t>11</a:t>
            </a:r>
            <a:r>
              <a:rPr lang="en-US" altLang="ko-KR" sz="3200" b="1" dirty="0" smtClean="0">
                <a:solidFill>
                  <a:srgbClr val="7030A0"/>
                </a:solidFill>
              </a:rPr>
              <a:t>B and </a:t>
            </a:r>
            <a:r>
              <a:rPr lang="en-US" altLang="ko-KR" sz="3200" b="1" baseline="30000" dirty="0" smtClean="0">
                <a:solidFill>
                  <a:srgbClr val="7030A0"/>
                </a:solidFill>
              </a:rPr>
              <a:t>138</a:t>
            </a:r>
            <a:r>
              <a:rPr lang="en-US" altLang="ko-KR" sz="3200" b="1" dirty="0" smtClean="0">
                <a:solidFill>
                  <a:srgbClr val="7030A0"/>
                </a:solidFill>
              </a:rPr>
              <a:t>La/</a:t>
            </a:r>
            <a:r>
              <a:rPr lang="en-US" altLang="ko-KR" sz="3200" b="1" baseline="30000" dirty="0" smtClean="0">
                <a:solidFill>
                  <a:srgbClr val="7030A0"/>
                </a:solidFill>
              </a:rPr>
              <a:t>11</a:t>
            </a:r>
            <a:r>
              <a:rPr lang="en-US" altLang="ko-KR" sz="3200" b="1" dirty="0" smtClean="0">
                <a:solidFill>
                  <a:srgbClr val="7030A0"/>
                </a:solidFill>
              </a:rPr>
              <a:t>B</a:t>
            </a:r>
            <a:endParaRPr lang="en-US" altLang="ko-KR" sz="3200" b="1" dirty="0">
              <a:solidFill>
                <a:srgbClr val="7030A0"/>
              </a:solidFill>
            </a:endParaRPr>
          </a:p>
          <a:p>
            <a:endParaRPr lang="en-US" altLang="ko-KR" sz="3200" b="1" dirty="0" smtClean="0">
              <a:solidFill>
                <a:srgbClr val="C00000"/>
              </a:solidFill>
            </a:endParaRPr>
          </a:p>
          <a:p>
            <a:r>
              <a:rPr lang="en-US" altLang="ko-KR" sz="3200" b="1" dirty="0" smtClean="0">
                <a:solidFill>
                  <a:srgbClr val="C00000"/>
                </a:solidFill>
              </a:rPr>
              <a:t>Cosmological origin of </a:t>
            </a:r>
            <a:r>
              <a:rPr lang="en-US" altLang="ko-KR" sz="3200" b="1" baseline="30000" dirty="0" smtClean="0">
                <a:solidFill>
                  <a:srgbClr val="C00000"/>
                </a:solidFill>
              </a:rPr>
              <a:t>10</a:t>
            </a:r>
            <a:r>
              <a:rPr lang="en-US" altLang="ko-KR" sz="3200" b="1" dirty="0" smtClean="0">
                <a:solidFill>
                  <a:srgbClr val="C00000"/>
                </a:solidFill>
              </a:rPr>
              <a:t>Be</a:t>
            </a:r>
          </a:p>
          <a:p>
            <a:endParaRPr lang="en-US" altLang="ko-KR" sz="3200" b="1" dirty="0">
              <a:solidFill>
                <a:srgbClr val="C00000"/>
              </a:solidFill>
            </a:endParaRPr>
          </a:p>
          <a:p>
            <a:r>
              <a:rPr lang="en-US" altLang="ko-KR" sz="3200" b="1" dirty="0">
                <a:solidFill>
                  <a:srgbClr val="00B050"/>
                </a:solidFill>
              </a:rPr>
              <a:t>Sterile Neutrinos &amp; Shock</a:t>
            </a:r>
            <a:r>
              <a:rPr lang="ko-KR" altLang="en-US" sz="3200" b="1" dirty="0">
                <a:solidFill>
                  <a:srgbClr val="00B050"/>
                </a:solidFill>
              </a:rPr>
              <a:t> </a:t>
            </a:r>
            <a:r>
              <a:rPr lang="en-US" altLang="ko-KR" sz="3200" b="1" dirty="0">
                <a:solidFill>
                  <a:srgbClr val="00B050"/>
                </a:solidFill>
              </a:rPr>
              <a:t>Effects in Neutrino Process </a:t>
            </a:r>
          </a:p>
          <a:p>
            <a:endParaRPr lang="en-US" altLang="ko-KR" b="1" dirty="0"/>
          </a:p>
          <a:p>
            <a:r>
              <a:rPr lang="en-US" altLang="ko-KR" b="1" dirty="0"/>
              <a:t>Summary</a:t>
            </a:r>
            <a:endParaRPr lang="en-US" altLang="ko-KR" b="1" dirty="0">
              <a:solidFill>
                <a:srgbClr val="00B0F0"/>
              </a:solidFill>
            </a:endParaRPr>
          </a:p>
        </p:txBody>
      </p:sp>
      <p:pic>
        <p:nvPicPr>
          <p:cNvPr id="4" name="Picture 9"/>
          <p:cNvPicPr>
            <a:picLocks noChangeAspect="1" noChangeArrowheads="1"/>
          </p:cNvPicPr>
          <p:nvPr/>
        </p:nvPicPr>
        <p:blipFill>
          <a:blip r:embed="rId3" cstate="print"/>
          <a:srcRect/>
          <a:stretch>
            <a:fillRect/>
          </a:stretch>
        </p:blipFill>
        <p:spPr bwMode="auto">
          <a:xfrm>
            <a:off x="6340874" y="4"/>
            <a:ext cx="3344468" cy="657496"/>
          </a:xfrm>
          <a:prstGeom prst="rect">
            <a:avLst/>
          </a:prstGeom>
          <a:noFill/>
          <a:ln w="9525">
            <a:noFill/>
            <a:miter lim="800000"/>
            <a:headEnd/>
            <a:tailEnd/>
          </a:ln>
        </p:spPr>
      </p:pic>
      <p:sp>
        <p:nvSpPr>
          <p:cNvPr id="6" name="바닥글 개체 틀 5"/>
          <p:cNvSpPr>
            <a:spLocks noGrp="1"/>
          </p:cNvSpPr>
          <p:nvPr>
            <p:ph type="ftr" sz="quarter" idx="11"/>
          </p:nvPr>
        </p:nvSpPr>
        <p:spPr>
          <a:xfrm>
            <a:off x="3309157" y="6733023"/>
            <a:ext cx="3821641" cy="386762"/>
          </a:xfrm>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8" name="직사각형 7"/>
          <p:cNvSpPr/>
          <p:nvPr/>
        </p:nvSpPr>
        <p:spPr>
          <a:xfrm>
            <a:off x="7096457" y="3899438"/>
            <a:ext cx="327310" cy="189195"/>
          </a:xfrm>
          <a:prstGeom prst="rect">
            <a:avLst/>
          </a:prstGeom>
        </p:spPr>
        <p:txBody>
          <a:bodyPr wrap="square">
            <a:spAutoFit/>
          </a:bodyPr>
          <a:lstStyle/>
          <a:p>
            <a:pPr defTabSz="457200"/>
            <a:r>
              <a:rPr lang="en-US" altLang="ko-KR" sz="1200" b="1" dirty="0">
                <a:solidFill>
                  <a:srgbClr val="E7E6E6">
                    <a:lumMod val="25000"/>
                  </a:srgbClr>
                </a:solidFill>
                <a:latin typeface="Calibri" panose="020F0502020204030204"/>
              </a:rPr>
              <a:t>Core </a:t>
            </a:r>
            <a:endParaRPr lang="ko-KR" altLang="en-US" sz="1200" b="1" dirty="0">
              <a:solidFill>
                <a:srgbClr val="E7E6E6">
                  <a:lumMod val="25000"/>
                </a:srgbClr>
              </a:solidFill>
              <a:latin typeface="Calibri" panose="020F0502020204030204"/>
            </a:endParaRPr>
          </a:p>
        </p:txBody>
      </p:sp>
      <p:sp>
        <p:nvSpPr>
          <p:cNvPr id="9" name="TextBox 8"/>
          <p:cNvSpPr txBox="1"/>
          <p:nvPr/>
        </p:nvSpPr>
        <p:spPr>
          <a:xfrm>
            <a:off x="8187749" y="3063763"/>
            <a:ext cx="431254" cy="189195"/>
          </a:xfrm>
          <a:prstGeom prst="rect">
            <a:avLst/>
          </a:prstGeom>
          <a:noFill/>
        </p:spPr>
        <p:txBody>
          <a:bodyPr wrap="square" rtlCol="0">
            <a:spAutoFit/>
          </a:bodyPr>
          <a:lstStyle/>
          <a:p>
            <a:pPr defTabSz="457200"/>
            <a:r>
              <a:rPr lang="en-US" altLang="ko-KR" sz="1200" b="1" dirty="0">
                <a:solidFill>
                  <a:srgbClr val="E7E6E6">
                    <a:lumMod val="25000"/>
                  </a:srgbClr>
                </a:solidFill>
                <a:latin typeface="Calibri" panose="020F0502020204030204"/>
              </a:rPr>
              <a:t>O-rich</a:t>
            </a:r>
            <a:endParaRPr lang="ko-KR" altLang="en-US" sz="1200" b="1" dirty="0">
              <a:solidFill>
                <a:srgbClr val="E7E6E6">
                  <a:lumMod val="25000"/>
                </a:srgbClr>
              </a:solidFill>
              <a:latin typeface="Calibri" panose="020F0502020204030204"/>
            </a:endParaRPr>
          </a:p>
        </p:txBody>
      </p:sp>
      <p:sp>
        <p:nvSpPr>
          <p:cNvPr id="10" name="타원 9"/>
          <p:cNvSpPr/>
          <p:nvPr/>
        </p:nvSpPr>
        <p:spPr>
          <a:xfrm>
            <a:off x="7014008" y="2701692"/>
            <a:ext cx="2639022" cy="2638344"/>
          </a:xfrm>
          <a:prstGeom prst="ellipse">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1270000" h="1270000"/>
            <a:bevelB w="1270000" h="127000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1" name="원형 45"/>
          <p:cNvSpPr/>
          <p:nvPr/>
        </p:nvSpPr>
        <p:spPr>
          <a:xfrm>
            <a:off x="7133964"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2" name="원형 46"/>
          <p:cNvSpPr/>
          <p:nvPr/>
        </p:nvSpPr>
        <p:spPr>
          <a:xfrm flipH="1">
            <a:off x="6926810"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300000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3" name="원형 95"/>
          <p:cNvSpPr/>
          <p:nvPr/>
        </p:nvSpPr>
        <p:spPr>
          <a:xfrm>
            <a:off x="7460811" y="3144184"/>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4" name="원형 48"/>
          <p:cNvSpPr/>
          <p:nvPr/>
        </p:nvSpPr>
        <p:spPr>
          <a:xfrm flipH="1">
            <a:off x="7304182" y="3146358"/>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300000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5" name="원형 43"/>
          <p:cNvSpPr/>
          <p:nvPr/>
        </p:nvSpPr>
        <p:spPr>
          <a:xfrm>
            <a:off x="7581678" y="3277364"/>
            <a:ext cx="1526706" cy="1526945"/>
          </a:xfrm>
          <a:prstGeom prst="pie">
            <a:avLst>
              <a:gd name="adj1" fmla="val 5368105"/>
              <a:gd name="adj2" fmla="val 16200000"/>
            </a:avLst>
          </a:prstGeom>
          <a:solidFill>
            <a:srgbClr val="45C228"/>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6" name="원형 96"/>
          <p:cNvSpPr/>
          <p:nvPr/>
        </p:nvSpPr>
        <p:spPr>
          <a:xfrm flipH="1">
            <a:off x="7447442" y="3277364"/>
            <a:ext cx="1526706" cy="1526945"/>
          </a:xfrm>
          <a:prstGeom prst="pie">
            <a:avLst>
              <a:gd name="adj1" fmla="val 5368105"/>
              <a:gd name="adj2" fmla="val 16200000"/>
            </a:avLst>
          </a:prstGeom>
          <a:solidFill>
            <a:srgbClr val="45C228"/>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7" name="원형 44"/>
          <p:cNvSpPr/>
          <p:nvPr/>
        </p:nvSpPr>
        <p:spPr>
          <a:xfrm>
            <a:off x="7911479" y="3630500"/>
            <a:ext cx="819313" cy="819534"/>
          </a:xfrm>
          <a:prstGeom prst="pie">
            <a:avLst>
              <a:gd name="adj1" fmla="val 5389028"/>
              <a:gd name="adj2" fmla="val 16200000"/>
            </a:avLst>
          </a:prstGeom>
          <a:solidFill>
            <a:srgbClr val="3D86D7"/>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8" name="원형 97"/>
          <p:cNvSpPr/>
          <p:nvPr/>
        </p:nvSpPr>
        <p:spPr>
          <a:xfrm flipH="1">
            <a:off x="7838930" y="3632200"/>
            <a:ext cx="819313" cy="819534"/>
          </a:xfrm>
          <a:prstGeom prst="pie">
            <a:avLst>
              <a:gd name="adj1" fmla="val 5389028"/>
              <a:gd name="adj2" fmla="val 16200000"/>
            </a:avLst>
          </a:prstGeom>
          <a:solidFill>
            <a:srgbClr val="3D86D7"/>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9" name="타원 18"/>
          <p:cNvSpPr/>
          <p:nvPr/>
        </p:nvSpPr>
        <p:spPr>
          <a:xfrm>
            <a:off x="8039836" y="3791718"/>
            <a:ext cx="479823" cy="481091"/>
          </a:xfrm>
          <a:prstGeom prst="ellipse">
            <a:avLst/>
          </a:prstGeom>
          <a:solidFill>
            <a:srgbClr val="A5A5A5">
              <a:lumMod val="75000"/>
            </a:srgbClr>
          </a:solidFill>
          <a:ln w="12700" cap="flat" cmpd="sng" algn="ctr">
            <a:noFill/>
            <a:prstDash val="solid"/>
            <a:miter lim="800000"/>
          </a:ln>
          <a:effectLst/>
          <a:scene3d>
            <a:camera prst="orthographicFront"/>
            <a:lightRig rig="contrasting" dir="t"/>
          </a:scene3d>
          <a:sp3d>
            <a:bevelT w="254000" h="254000"/>
            <a:bevelB w="254000" h="254000"/>
          </a:sp3d>
        </p:spPr>
        <p:txBody>
          <a:bodyPr rtlCol="0" anchor="ctr"/>
          <a:lstStyle/>
          <a:p>
            <a:pPr algn="ctr" defTabSz="457200"/>
            <a:endParaRPr lang="ko-KR" altLang="en-US" kern="0">
              <a:solidFill>
                <a:prstClr val="white"/>
              </a:solidFill>
              <a:latin typeface="Calibri" panose="020F0502020204030204"/>
            </a:endParaRPr>
          </a:p>
        </p:txBody>
      </p:sp>
      <p:sp>
        <p:nvSpPr>
          <p:cNvPr id="20" name="타원 19"/>
          <p:cNvSpPr/>
          <p:nvPr/>
        </p:nvSpPr>
        <p:spPr>
          <a:xfrm rot="19425458">
            <a:off x="8178374" y="3894200"/>
            <a:ext cx="270474" cy="270474"/>
          </a:xfrm>
          <a:prstGeom prst="ellipse">
            <a:avLst/>
          </a:prstGeom>
          <a:solidFill>
            <a:srgbClr val="A5A5A5">
              <a:lumMod val="50000"/>
            </a:srgbClr>
          </a:solidFill>
          <a:ln w="12700" cap="flat" cmpd="sng" algn="ctr">
            <a:noFill/>
            <a:prstDash val="solid"/>
            <a:miter lim="800000"/>
          </a:ln>
          <a:effectLst>
            <a:softEdge rad="63500"/>
          </a:effectLst>
          <a:scene3d>
            <a:camera prst="orthographicFront"/>
            <a:lightRig rig="flat" dir="t"/>
          </a:scene3d>
          <a:sp3d>
            <a:bevelT w="127000" h="127000"/>
            <a:bevelB w="127000" h="127000"/>
          </a:sp3d>
        </p:spPr>
        <p:txBody>
          <a:bodyPr rtlCol="0" anchor="ctr"/>
          <a:lstStyle/>
          <a:p>
            <a:pPr algn="ctr" defTabSz="457200"/>
            <a:endParaRPr lang="ko-KR" altLang="en-US" kern="0">
              <a:solidFill>
                <a:prstClr val="white"/>
              </a:solidFill>
              <a:latin typeface="Calibri" panose="020F0502020204030204"/>
            </a:endParaRPr>
          </a:p>
        </p:txBody>
      </p:sp>
      <p:sp>
        <p:nvSpPr>
          <p:cNvPr id="21" name="직사각형 20"/>
          <p:cNvSpPr/>
          <p:nvPr/>
        </p:nvSpPr>
        <p:spPr>
          <a:xfrm>
            <a:off x="8079170" y="3898632"/>
            <a:ext cx="479214" cy="261610"/>
          </a:xfrm>
          <a:prstGeom prst="rect">
            <a:avLst/>
          </a:prstGeom>
        </p:spPr>
        <p:txBody>
          <a:bodyPr wrap="square">
            <a:spAutoFit/>
          </a:bodyPr>
          <a:lstStyle/>
          <a:p>
            <a:pPr defTabSz="457200"/>
            <a:r>
              <a:rPr lang="en-US" altLang="ko-KR" sz="1050" b="1" dirty="0">
                <a:solidFill>
                  <a:prstClr val="white">
                    <a:lumMod val="85000"/>
                  </a:prstClr>
                </a:solidFill>
                <a:latin typeface="Calibri" panose="020F0502020204030204"/>
              </a:rPr>
              <a:t>Core </a:t>
            </a:r>
            <a:endParaRPr lang="ko-KR" altLang="en-US" sz="1050" b="1" dirty="0">
              <a:solidFill>
                <a:prstClr val="white">
                  <a:lumMod val="85000"/>
                </a:prstClr>
              </a:solidFill>
              <a:latin typeface="Calibri" panose="020F0502020204030204"/>
            </a:endParaRPr>
          </a:p>
        </p:txBody>
      </p:sp>
      <p:sp>
        <p:nvSpPr>
          <p:cNvPr id="22" name="TextBox 21"/>
          <p:cNvSpPr txBox="1"/>
          <p:nvPr/>
        </p:nvSpPr>
        <p:spPr>
          <a:xfrm rot="1053014">
            <a:off x="7798653" y="4653780"/>
            <a:ext cx="44628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O/C</a:t>
            </a:r>
            <a:endParaRPr lang="ko-KR" altLang="en-US" sz="1000" b="1" dirty="0">
              <a:solidFill>
                <a:srgbClr val="644F48"/>
              </a:solidFill>
              <a:latin typeface="Calibri" panose="020F0502020204030204"/>
            </a:endParaRPr>
          </a:p>
        </p:txBody>
      </p:sp>
      <p:sp>
        <p:nvSpPr>
          <p:cNvPr id="23" name="TextBox 22"/>
          <p:cNvSpPr txBox="1"/>
          <p:nvPr/>
        </p:nvSpPr>
        <p:spPr>
          <a:xfrm rot="1303867">
            <a:off x="7679802" y="4845844"/>
            <a:ext cx="516551"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He/C</a:t>
            </a:r>
            <a:endParaRPr lang="ko-KR" altLang="en-US" sz="1000" b="1" dirty="0">
              <a:solidFill>
                <a:srgbClr val="644F48"/>
              </a:solidFill>
              <a:latin typeface="Calibri" panose="020F0502020204030204"/>
            </a:endParaRPr>
          </a:p>
        </p:txBody>
      </p:sp>
      <p:sp>
        <p:nvSpPr>
          <p:cNvPr id="24" name="TextBox 23"/>
          <p:cNvSpPr txBox="1"/>
          <p:nvPr/>
        </p:nvSpPr>
        <p:spPr>
          <a:xfrm rot="1776377">
            <a:off x="8061390" y="4203178"/>
            <a:ext cx="329377"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Si</a:t>
            </a:r>
            <a:endParaRPr lang="ko-KR" altLang="en-US" sz="1000" b="1" dirty="0">
              <a:solidFill>
                <a:srgbClr val="644F48"/>
              </a:solidFill>
              <a:latin typeface="Calibri" panose="020F0502020204030204"/>
            </a:endParaRPr>
          </a:p>
        </p:txBody>
      </p:sp>
      <p:sp>
        <p:nvSpPr>
          <p:cNvPr id="25" name="TextBox 24"/>
          <p:cNvSpPr txBox="1"/>
          <p:nvPr/>
        </p:nvSpPr>
        <p:spPr>
          <a:xfrm rot="1740612">
            <a:off x="7859025" y="4466021"/>
            <a:ext cx="63139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O-rich</a:t>
            </a:r>
            <a:endParaRPr lang="ko-KR" altLang="en-US" sz="1000" b="1" dirty="0">
              <a:solidFill>
                <a:srgbClr val="644F48"/>
              </a:solidFill>
              <a:latin typeface="Calibri" panose="020F0502020204030204"/>
            </a:endParaRPr>
          </a:p>
        </p:txBody>
      </p:sp>
      <p:sp>
        <p:nvSpPr>
          <p:cNvPr id="26" name="타원 2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7" name="타원 2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8" name="타원 2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9" name="타원 2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0" name="타원 2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1" name="타원 3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2" name="타원 31"/>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3" name="타원 32"/>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4" name="타원 33"/>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5" name="타원 34"/>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6" name="타원 3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7" name="타원 3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8" name="타원 3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9" name="타원 3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0" name="타원 3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1" name="타원 4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5" name="슬라이드 번호 개체 틀 4">
            <a:extLst>
              <a:ext uri="{FF2B5EF4-FFF2-40B4-BE49-F238E27FC236}">
                <a16:creationId xmlns="" xmlns:a16="http://schemas.microsoft.com/office/drawing/2014/main" id="{FFBDF77A-3641-E54D-763A-08A9A3DC2FBC}"/>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14</a:t>
            </a:fld>
            <a:endParaRPr lang="ko-KR" altLang="en-US">
              <a:solidFill>
                <a:prstClr val="black">
                  <a:tint val="75000"/>
                </a:prstClr>
              </a:solidFill>
            </a:endParaRPr>
          </a:p>
        </p:txBody>
      </p:sp>
      <p:sp>
        <p:nvSpPr>
          <p:cNvPr id="7" name="직사각형 6"/>
          <p:cNvSpPr/>
          <p:nvPr/>
        </p:nvSpPr>
        <p:spPr>
          <a:xfrm>
            <a:off x="459972" y="5957528"/>
            <a:ext cx="7579864" cy="574535"/>
          </a:xfrm>
          <a:prstGeom prst="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42" name="포인트가 4개인 별 41"/>
          <p:cNvSpPr/>
          <p:nvPr/>
        </p:nvSpPr>
        <p:spPr>
          <a:xfrm>
            <a:off x="5767167" y="2439650"/>
            <a:ext cx="659879" cy="62411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43" name="포인트가 4개인 별 42"/>
          <p:cNvSpPr/>
          <p:nvPr/>
        </p:nvSpPr>
        <p:spPr>
          <a:xfrm>
            <a:off x="4402249" y="5150537"/>
            <a:ext cx="659879" cy="62411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44" name="그림 43"/>
          <p:cNvPicPr>
            <a:picLocks noChangeAspect="1"/>
          </p:cNvPicPr>
          <p:nvPr/>
        </p:nvPicPr>
        <p:blipFill>
          <a:blip r:embed="rId4"/>
          <a:stretch>
            <a:fillRect/>
          </a:stretch>
        </p:blipFill>
        <p:spPr>
          <a:xfrm>
            <a:off x="213312" y="989917"/>
            <a:ext cx="9511086" cy="2527365"/>
          </a:xfrm>
          <a:prstGeom prst="rect">
            <a:avLst/>
          </a:prstGeom>
        </p:spPr>
      </p:pic>
      <p:pic>
        <p:nvPicPr>
          <p:cNvPr id="45" name="그림 44"/>
          <p:cNvPicPr>
            <a:picLocks noChangeAspect="1"/>
          </p:cNvPicPr>
          <p:nvPr/>
        </p:nvPicPr>
        <p:blipFill>
          <a:blip r:embed="rId4"/>
          <a:stretch>
            <a:fillRect/>
          </a:stretch>
        </p:blipFill>
        <p:spPr>
          <a:xfrm>
            <a:off x="141944" y="5043565"/>
            <a:ext cx="9511086" cy="2199088"/>
          </a:xfrm>
          <a:prstGeom prst="rect">
            <a:avLst/>
          </a:prstGeom>
        </p:spPr>
      </p:pic>
    </p:spTree>
    <p:extLst>
      <p:ext uri="{BB962C8B-B14F-4D97-AF65-F5344CB8AC3E}">
        <p14:creationId xmlns:p14="http://schemas.microsoft.com/office/powerpoint/2010/main" val="4194901634"/>
      </p:ext>
    </p:extLst>
  </p:cSld>
  <p:clrMapOvr>
    <a:masterClrMapping/>
  </p:clrMapOvr>
  <mc:AlternateContent xmlns:mc="http://schemas.openxmlformats.org/markup-compatibility/2006" xmlns:p14="http://schemas.microsoft.com/office/powerpoint/2010/main">
    <mc:Choice Requires="p14">
      <p:transition spd="slow" p14:dur="2000" advTm="12724"/>
    </mc:Choice>
    <mc:Fallback xmlns="">
      <p:transition spd="slow" advTm="1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repeatCount="indefinite" fill="hold" grpId="0" nodeType="withEffect">
                                  <p:stCondLst>
                                    <p:cond delay="0"/>
                                  </p:stCondLst>
                                  <p:childTnLst>
                                    <p:anim calcmode="lin" valueType="num">
                                      <p:cBhvr>
                                        <p:cTn id="6" dur="700"/>
                                        <p:tgtEl>
                                          <p:spTgt spid="19"/>
                                        </p:tgtEl>
                                        <p:attrNameLst>
                                          <p:attrName>ppt_w</p:attrName>
                                        </p:attrNameLst>
                                      </p:cBhvr>
                                      <p:tavLst>
                                        <p:tav tm="0">
                                          <p:val>
                                            <p:strVal val="ppt_w"/>
                                          </p:val>
                                        </p:tav>
                                        <p:tav tm="100000">
                                          <p:val>
                                            <p:fltVal val="0"/>
                                          </p:val>
                                        </p:tav>
                                      </p:tavLst>
                                    </p:anim>
                                    <p:anim calcmode="lin" valueType="num">
                                      <p:cBhvr>
                                        <p:cTn id="7" dur="700"/>
                                        <p:tgtEl>
                                          <p:spTgt spid="19"/>
                                        </p:tgtEl>
                                        <p:attrNameLst>
                                          <p:attrName>ppt_h</p:attrName>
                                        </p:attrNameLst>
                                      </p:cBhvr>
                                      <p:tavLst>
                                        <p:tav tm="0">
                                          <p:val>
                                            <p:strVal val="ppt_h"/>
                                          </p:val>
                                        </p:tav>
                                        <p:tav tm="100000">
                                          <p:val>
                                            <p:fltVal val="0"/>
                                          </p:val>
                                        </p:tav>
                                      </p:tavLst>
                                    </p:anim>
                                    <p:anim calcmode="lin" valueType="num">
                                      <p:cBhvr>
                                        <p:cTn id="8" dur="700"/>
                                        <p:tgtEl>
                                          <p:spTgt spid="19"/>
                                        </p:tgtEl>
                                        <p:attrNameLst>
                                          <p:attrName>style.rotation</p:attrName>
                                        </p:attrNameLst>
                                      </p:cBhvr>
                                      <p:tavLst>
                                        <p:tav tm="0">
                                          <p:val>
                                            <p:fltVal val="0"/>
                                          </p:val>
                                        </p:tav>
                                        <p:tav tm="100000">
                                          <p:val>
                                            <p:fltVal val="90"/>
                                          </p:val>
                                        </p:tav>
                                      </p:tavLst>
                                    </p:anim>
                                    <p:animEffect transition="out" filter="fade">
                                      <p:cBhvr>
                                        <p:cTn id="9" dur="700"/>
                                        <p:tgtEl>
                                          <p:spTgt spid="19"/>
                                        </p:tgtEl>
                                      </p:cBhvr>
                                    </p:animEffect>
                                    <p:set>
                                      <p:cBhvr>
                                        <p:cTn id="10" dur="1" fill="hold">
                                          <p:stCondLst>
                                            <p:cond delay="699"/>
                                          </p:stCondLst>
                                        </p:cTn>
                                        <p:tgtEl>
                                          <p:spTgt spid="19"/>
                                        </p:tgtEl>
                                        <p:attrNameLst>
                                          <p:attrName>style.visibility</p:attrName>
                                        </p:attrNameLst>
                                      </p:cBhvr>
                                      <p:to>
                                        <p:strVal val="hidden"/>
                                      </p:to>
                                    </p:set>
                                  </p:childTnLst>
                                </p:cTn>
                              </p:par>
                              <p:par>
                                <p:cTn id="11" presetID="53" presetClass="entr" presetSubtype="16" repeatCount="indefinite"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00" fill="hold"/>
                                        <p:tgtEl>
                                          <p:spTgt spid="20"/>
                                        </p:tgtEl>
                                        <p:attrNameLst>
                                          <p:attrName>ppt_w</p:attrName>
                                        </p:attrNameLst>
                                      </p:cBhvr>
                                      <p:tavLst>
                                        <p:tav tm="0">
                                          <p:val>
                                            <p:fltVal val="0"/>
                                          </p:val>
                                        </p:tav>
                                        <p:tav tm="100000">
                                          <p:val>
                                            <p:strVal val="#ppt_w"/>
                                          </p:val>
                                        </p:tav>
                                      </p:tavLst>
                                    </p:anim>
                                    <p:anim calcmode="lin" valueType="num">
                                      <p:cBhvr>
                                        <p:cTn id="14" dur="700" fill="hold"/>
                                        <p:tgtEl>
                                          <p:spTgt spid="20"/>
                                        </p:tgtEl>
                                        <p:attrNameLst>
                                          <p:attrName>ppt_h</p:attrName>
                                        </p:attrNameLst>
                                      </p:cBhvr>
                                      <p:tavLst>
                                        <p:tav tm="0">
                                          <p:val>
                                            <p:fltVal val="0"/>
                                          </p:val>
                                        </p:tav>
                                        <p:tav tm="100000">
                                          <p:val>
                                            <p:strVal val="#ppt_h"/>
                                          </p:val>
                                        </p:tav>
                                      </p:tavLst>
                                    </p:anim>
                                    <p:animEffect transition="in" filter="fade">
                                      <p:cBhvr>
                                        <p:cTn id="15" dur="700"/>
                                        <p:tgtEl>
                                          <p:spTgt spid="20"/>
                                        </p:tgtEl>
                                      </p:cBhvr>
                                    </p:animEffect>
                                  </p:childTnLst>
                                </p:cTn>
                              </p:par>
                              <p:par>
                                <p:cTn id="16" presetID="10" presetClass="entr" presetSubtype="0" repeatCount="indefinite"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repeatCount="indefinite"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repeatCount="indefinite"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repeatCount="indefinite"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repeatCount="indefinite"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repeatCount="indefinite"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repeatCount="indefinite"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repeatCount="indefinite"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repeatCount="indefinite" fill="hold" grpId="1"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repeatCount="indefinite"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repeatCount="indefinite" fill="hold" grpId="1"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repeatCount="indefinite" fill="hold" grpId="1"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repeatCount="indefinite" fill="hold" grpId="1"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repeatCount="indefinite" fill="hold" grpId="1"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repeatCount="indefinite" fill="hold" grpId="1"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repeatCount="indefinite" fill="hold" grpId="1"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42" presetClass="path" presetSubtype="0" repeatCount="indefinite" accel="50000" fill="remove" grpId="0" nodeType="withEffect">
                                  <p:stCondLst>
                                    <p:cond delay="0"/>
                                  </p:stCondLst>
                                  <p:childTnLst>
                                    <p:animMotion origin="layout" path="M -2.61105E-6 -2.51748E-6 L -0.00311 -1.08654 " pathEditMode="relative" rAng="0" ptsTypes="AA">
                                      <p:cBhvr>
                                        <p:cTn id="65" dur="3400" fill="hold"/>
                                        <p:tgtEl>
                                          <p:spTgt spid="26"/>
                                        </p:tgtEl>
                                        <p:attrNameLst>
                                          <p:attrName>ppt_x</p:attrName>
                                          <p:attrName>ppt_y</p:attrName>
                                        </p:attrNameLst>
                                      </p:cBhvr>
                                      <p:rCtr x="-164" y="-54327"/>
                                    </p:animMotion>
                                  </p:childTnLst>
                                </p:cTn>
                              </p:par>
                              <p:par>
                                <p:cTn id="66" presetID="42" presetClass="path" presetSubtype="0" repeatCount="indefinite" accel="50000" fill="remove" grpId="0" nodeType="withEffect">
                                  <p:stCondLst>
                                    <p:cond delay="0"/>
                                  </p:stCondLst>
                                  <p:childTnLst>
                                    <p:animMotion origin="layout" path="M -2.61105E-6 -2.51748E-6 L 0.00836 0.61408 " pathEditMode="relative" rAng="0" ptsTypes="AA">
                                      <p:cBhvr>
                                        <p:cTn id="67" dur="3400" fill="hold"/>
                                        <p:tgtEl>
                                          <p:spTgt spid="27"/>
                                        </p:tgtEl>
                                        <p:attrNameLst>
                                          <p:attrName>ppt_x</p:attrName>
                                          <p:attrName>ppt_y</p:attrName>
                                        </p:attrNameLst>
                                      </p:cBhvr>
                                      <p:rCtr x="410" y="30704"/>
                                    </p:animMotion>
                                  </p:childTnLst>
                                </p:cTn>
                              </p:par>
                              <p:par>
                                <p:cTn id="68" presetID="42" presetClass="path" presetSubtype="0" repeatCount="indefinite" accel="50000" fill="remove" grpId="0" nodeType="withEffect">
                                  <p:stCondLst>
                                    <p:cond delay="0"/>
                                  </p:stCondLst>
                                  <p:childTnLst>
                                    <p:animMotion origin="layout" path="M -2.61105E-6 -2.51748E-6 L 0.77152 -0.01092 " pathEditMode="relative" rAng="0" ptsTypes="AA">
                                      <p:cBhvr>
                                        <p:cTn id="69" dur="3400" fill="hold"/>
                                        <p:tgtEl>
                                          <p:spTgt spid="28"/>
                                        </p:tgtEl>
                                        <p:attrNameLst>
                                          <p:attrName>ppt_x</p:attrName>
                                          <p:attrName>ppt_y</p:attrName>
                                        </p:attrNameLst>
                                      </p:cBhvr>
                                      <p:rCtr x="38567" y="-546"/>
                                    </p:animMotion>
                                  </p:childTnLst>
                                </p:cTn>
                              </p:par>
                              <p:par>
                                <p:cTn id="70" presetID="42" presetClass="path" presetSubtype="0" repeatCount="indefinite" accel="50000" fill="remove" grpId="0" nodeType="withEffect">
                                  <p:stCondLst>
                                    <p:cond delay="0"/>
                                  </p:stCondLst>
                                  <p:childTnLst>
                                    <p:animMotion origin="layout" path="M -2.61105E-6 -2.51748E-6 L 0.48304 0.49694 " pathEditMode="relative" rAng="0" ptsTypes="AA">
                                      <p:cBhvr>
                                        <p:cTn id="71" dur="3400" fill="hold"/>
                                        <p:tgtEl>
                                          <p:spTgt spid="29"/>
                                        </p:tgtEl>
                                        <p:attrNameLst>
                                          <p:attrName>ppt_x</p:attrName>
                                          <p:attrName>ppt_y</p:attrName>
                                        </p:attrNameLst>
                                      </p:cBhvr>
                                      <p:rCtr x="24144" y="24847"/>
                                    </p:animMotion>
                                  </p:childTnLst>
                                </p:cTn>
                              </p:par>
                              <p:par>
                                <p:cTn id="72" presetID="42" presetClass="path" presetSubtype="0" repeatCount="indefinite" accel="50000" fill="remove" grpId="0" nodeType="withEffect">
                                  <p:stCondLst>
                                    <p:cond delay="0"/>
                                  </p:stCondLst>
                                  <p:childTnLst>
                                    <p:animMotion origin="layout" path="M -2.61105E-6 -2.51748E-6 L -0.7543 0.01158 " pathEditMode="relative" rAng="0" ptsTypes="AA">
                                      <p:cBhvr>
                                        <p:cTn id="73" dur="3400" fill="hold"/>
                                        <p:tgtEl>
                                          <p:spTgt spid="30"/>
                                        </p:tgtEl>
                                        <p:attrNameLst>
                                          <p:attrName>ppt_x</p:attrName>
                                          <p:attrName>ppt_y</p:attrName>
                                        </p:attrNameLst>
                                      </p:cBhvr>
                                      <p:rCtr x="-37715" y="568"/>
                                    </p:animMotion>
                                  </p:childTnLst>
                                </p:cTn>
                              </p:par>
                              <p:par>
                                <p:cTn id="74" presetID="42" presetClass="path" presetSubtype="0" repeatCount="indefinite" accel="50000" fill="remove" grpId="0" nodeType="withEffect">
                                  <p:stCondLst>
                                    <p:cond delay="0"/>
                                  </p:stCondLst>
                                  <p:childTnLst>
                                    <p:animMotion origin="layout" path="M -2.61105E-6 -2.51748E-6 L -0.5068 0.48929 " pathEditMode="relative" rAng="0" ptsTypes="AA">
                                      <p:cBhvr>
                                        <p:cTn id="75" dur="3300" fill="hold"/>
                                        <p:tgtEl>
                                          <p:spTgt spid="31"/>
                                        </p:tgtEl>
                                        <p:attrNameLst>
                                          <p:attrName>ppt_x</p:attrName>
                                          <p:attrName>ppt_y</p:attrName>
                                        </p:attrNameLst>
                                      </p:cBhvr>
                                      <p:rCtr x="-25340" y="24454"/>
                                    </p:animMotion>
                                  </p:childTnLst>
                                </p:cTn>
                              </p:par>
                              <p:par>
                                <p:cTn id="76" presetID="42" presetClass="path" presetSubtype="0" repeatCount="indefinite" accel="50000" fill="remove" grpId="0" nodeType="withEffect">
                                  <p:stCondLst>
                                    <p:cond delay="0"/>
                                  </p:stCondLst>
                                  <p:childTnLst>
                                    <p:animMotion origin="layout" path="M -2.61105E-6 -2.51748E-6 L 0.802 -0.87369 " pathEditMode="relative" rAng="0" ptsTypes="AA">
                                      <p:cBhvr>
                                        <p:cTn id="77" dur="3300" fill="hold"/>
                                        <p:tgtEl>
                                          <p:spTgt spid="32"/>
                                        </p:tgtEl>
                                        <p:attrNameLst>
                                          <p:attrName>ppt_x</p:attrName>
                                          <p:attrName>ppt_y</p:attrName>
                                        </p:attrNameLst>
                                      </p:cBhvr>
                                      <p:rCtr x="40092" y="-43684"/>
                                    </p:animMotion>
                                  </p:childTnLst>
                                </p:cTn>
                              </p:par>
                              <p:par>
                                <p:cTn id="78" presetID="42" presetClass="path" presetSubtype="0" repeatCount="indefinite" accel="50000" fill="remove" grpId="0" nodeType="withEffect">
                                  <p:stCondLst>
                                    <p:cond delay="0"/>
                                  </p:stCondLst>
                                  <p:childTnLst>
                                    <p:animMotion origin="layout" path="M -2.61105E-6 -2.51748E-6 L -0.7207 -0.76988 " pathEditMode="relative" rAng="0" ptsTypes="AA">
                                      <p:cBhvr>
                                        <p:cTn id="79" dur="3400" fill="hold"/>
                                        <p:tgtEl>
                                          <p:spTgt spid="33"/>
                                        </p:tgtEl>
                                        <p:attrNameLst>
                                          <p:attrName>ppt_x</p:attrName>
                                          <p:attrName>ppt_y</p:attrName>
                                        </p:attrNameLst>
                                      </p:cBhvr>
                                      <p:rCtr x="-36043" y="-38505"/>
                                    </p:animMotion>
                                  </p:childTnLst>
                                </p:cTn>
                              </p:par>
                              <p:par>
                                <p:cTn id="80" presetID="42" presetClass="path" presetSubtype="0" repeatCount="indefinite" accel="50000" fill="remove" grpId="0" nodeType="withEffect">
                                  <p:stCondLst>
                                    <p:cond delay="0"/>
                                  </p:stCondLst>
                                  <p:childTnLst>
                                    <p:animMotion origin="layout" path="M -2.61105E-6 -2.51748E-6 L 0.48501 -1.01814 " pathEditMode="relative" rAng="0" ptsTypes="AA">
                                      <p:cBhvr>
                                        <p:cTn id="81" dur="3400" fill="hold"/>
                                        <p:tgtEl>
                                          <p:spTgt spid="34"/>
                                        </p:tgtEl>
                                        <p:attrNameLst>
                                          <p:attrName>ppt_x</p:attrName>
                                          <p:attrName>ppt_y</p:attrName>
                                        </p:attrNameLst>
                                      </p:cBhvr>
                                      <p:rCtr x="24242" y="-50918"/>
                                    </p:animMotion>
                                  </p:childTnLst>
                                </p:cTn>
                              </p:par>
                              <p:par>
                                <p:cTn id="82" presetID="42" presetClass="path" presetSubtype="0" repeatCount="indefinite" accel="50000" fill="remove" grpId="0" nodeType="withEffect">
                                  <p:stCondLst>
                                    <p:cond delay="0"/>
                                  </p:stCondLst>
                                  <p:childTnLst>
                                    <p:animMotion origin="layout" path="M -2.61105E-6 -2.51748E-6 L 0.66743 -0.34222 " pathEditMode="relative" rAng="0" ptsTypes="AA">
                                      <p:cBhvr>
                                        <p:cTn id="83" dur="3400" fill="hold"/>
                                        <p:tgtEl>
                                          <p:spTgt spid="35"/>
                                        </p:tgtEl>
                                        <p:attrNameLst>
                                          <p:attrName>ppt_x</p:attrName>
                                          <p:attrName>ppt_y</p:attrName>
                                        </p:attrNameLst>
                                      </p:cBhvr>
                                      <p:rCtr x="33372" y="-17111"/>
                                    </p:animMotion>
                                  </p:childTnLst>
                                </p:cTn>
                              </p:par>
                              <p:par>
                                <p:cTn id="84" presetID="42" presetClass="path" presetSubtype="0" repeatCount="indefinite" accel="50000" fill="remove" grpId="0" nodeType="withEffect">
                                  <p:stCondLst>
                                    <p:cond delay="0"/>
                                  </p:stCondLst>
                                  <p:childTnLst>
                                    <p:animMotion origin="layout" path="M -2.61105E-6 -2.51748E-6 L 0.2757 0.6462 " pathEditMode="relative" rAng="0" ptsTypes="AA">
                                      <p:cBhvr>
                                        <p:cTn id="85" dur="3400" fill="hold"/>
                                        <p:tgtEl>
                                          <p:spTgt spid="36"/>
                                        </p:tgtEl>
                                        <p:attrNameLst>
                                          <p:attrName>ppt_x</p:attrName>
                                          <p:attrName>ppt_y</p:attrName>
                                        </p:attrNameLst>
                                      </p:cBhvr>
                                      <p:rCtr x="13785" y="32299"/>
                                    </p:animMotion>
                                  </p:childTnLst>
                                </p:cTn>
                              </p:par>
                              <p:par>
                                <p:cTn id="86" presetID="42" presetClass="path" presetSubtype="0" repeatCount="indefinite" accel="50000" fill="remove" grpId="0" nodeType="withEffect">
                                  <p:stCondLst>
                                    <p:cond delay="0"/>
                                  </p:stCondLst>
                                  <p:childTnLst>
                                    <p:animMotion origin="layout" path="M -2.61105E-6 -2.51748E-6 L -0.28782 0.66478 " pathEditMode="relative" rAng="0" ptsTypes="AA">
                                      <p:cBhvr>
                                        <p:cTn id="87" dur="3400" fill="hold"/>
                                        <p:tgtEl>
                                          <p:spTgt spid="37"/>
                                        </p:tgtEl>
                                        <p:attrNameLst>
                                          <p:attrName>ppt_x</p:attrName>
                                          <p:attrName>ppt_y</p:attrName>
                                        </p:attrNameLst>
                                      </p:cBhvr>
                                      <p:rCtr x="-14391" y="33239"/>
                                    </p:animMotion>
                                  </p:childTnLst>
                                </p:cTn>
                              </p:par>
                              <p:par>
                                <p:cTn id="88" presetID="42" presetClass="path" presetSubtype="0" repeatCount="indefinite" accel="50000" fill="remove" grpId="0" nodeType="withEffect">
                                  <p:stCondLst>
                                    <p:cond delay="0"/>
                                  </p:stCondLst>
                                  <p:childTnLst>
                                    <p:animMotion origin="layout" path="M -2.61105E-6 -2.51748E-6 L 0.58138 0.23711 " pathEditMode="relative" rAng="0" ptsTypes="AA">
                                      <p:cBhvr>
                                        <p:cTn id="89" dur="3400" fill="hold"/>
                                        <p:tgtEl>
                                          <p:spTgt spid="38"/>
                                        </p:tgtEl>
                                        <p:attrNameLst>
                                          <p:attrName>ppt_x</p:attrName>
                                          <p:attrName>ppt_y</p:attrName>
                                        </p:attrNameLst>
                                      </p:cBhvr>
                                      <p:rCtr x="29061" y="11844"/>
                                    </p:animMotion>
                                  </p:childTnLst>
                                </p:cTn>
                              </p:par>
                              <p:par>
                                <p:cTn id="90" presetID="42" presetClass="path" presetSubtype="0" repeatCount="indefinite" accel="50000" fill="remove" grpId="0" nodeType="withEffect">
                                  <p:stCondLst>
                                    <p:cond delay="0"/>
                                  </p:stCondLst>
                                  <p:childTnLst>
                                    <p:animMotion origin="layout" path="M -2.61105E-6 -2.51748E-6 L -0.47549 -1.03278 " pathEditMode="relative" rAng="0" ptsTypes="AA">
                                      <p:cBhvr>
                                        <p:cTn id="91" dur="3400" fill="hold"/>
                                        <p:tgtEl>
                                          <p:spTgt spid="39"/>
                                        </p:tgtEl>
                                        <p:attrNameLst>
                                          <p:attrName>ppt_x</p:attrName>
                                          <p:attrName>ppt_y</p:attrName>
                                        </p:attrNameLst>
                                      </p:cBhvr>
                                      <p:rCtr x="-23783" y="-51639"/>
                                    </p:animMotion>
                                  </p:childTnLst>
                                </p:cTn>
                              </p:par>
                              <p:par>
                                <p:cTn id="92" presetID="42" presetClass="path" presetSubtype="0" repeatCount="indefinite" accel="50000" fill="remove" grpId="0" nodeType="withEffect">
                                  <p:stCondLst>
                                    <p:cond delay="0"/>
                                  </p:stCondLst>
                                  <p:childTnLst>
                                    <p:animMotion origin="layout" path="M -2.61105E-6 -2.51748E-6 L -0.68579 0.20499 " pathEditMode="relative" rAng="0" ptsTypes="AA">
                                      <p:cBhvr>
                                        <p:cTn id="93" dur="3400" fill="hold"/>
                                        <p:tgtEl>
                                          <p:spTgt spid="40"/>
                                        </p:tgtEl>
                                        <p:attrNameLst>
                                          <p:attrName>ppt_x</p:attrName>
                                          <p:attrName>ppt_y</p:attrName>
                                        </p:attrNameLst>
                                      </p:cBhvr>
                                      <p:rCtr x="-34289" y="10249"/>
                                    </p:animMotion>
                                  </p:childTnLst>
                                </p:cTn>
                              </p:par>
                              <p:par>
                                <p:cTn id="94" presetID="42" presetClass="path" presetSubtype="0" repeatCount="indefinite" accel="50000" fill="remove" grpId="0" nodeType="withEffect">
                                  <p:stCondLst>
                                    <p:cond delay="0"/>
                                  </p:stCondLst>
                                  <p:childTnLst>
                                    <p:animMotion origin="layout" path="M -2.61105E-6 -2.51748E-6 L -0.82986 -0.44209 " pathEditMode="relative" rAng="0" ptsTypes="AA">
                                      <p:cBhvr>
                                        <p:cTn id="95" dur="3400" fill="hold"/>
                                        <p:tgtEl>
                                          <p:spTgt spid="41"/>
                                        </p:tgtEl>
                                        <p:attrNameLst>
                                          <p:attrName>ppt_x</p:attrName>
                                          <p:attrName>ppt_y</p:attrName>
                                        </p:attrNameLst>
                                      </p:cBhvr>
                                      <p:rCtr x="-41501" y="-22115"/>
                                    </p:animMotion>
                                  </p:childTnLst>
                                </p:cTn>
                              </p:par>
                              <p:par>
                                <p:cTn id="96" presetID="27" presetClass="emph" presetSubtype="0" repeatCount="indefinite" fill="remove" grpId="0" nodeType="withEffect">
                                  <p:stCondLst>
                                    <p:cond delay="0"/>
                                  </p:stCondLst>
                                  <p:childTnLst>
                                    <p:animClr clrSpc="rgb" dir="cw">
                                      <p:cBhvr override="childStyle">
                                        <p:cTn id="97" dur="350" autoRev="1" fill="remove"/>
                                        <p:tgtEl>
                                          <p:spTgt spid="17"/>
                                        </p:tgtEl>
                                        <p:attrNameLst>
                                          <p:attrName>style.color</p:attrName>
                                        </p:attrNameLst>
                                      </p:cBhvr>
                                      <p:to>
                                        <a:schemeClr val="bg1"/>
                                      </p:to>
                                    </p:animClr>
                                    <p:animClr clrSpc="rgb" dir="cw">
                                      <p:cBhvr>
                                        <p:cTn id="98" dur="350" autoRev="1" fill="remove"/>
                                        <p:tgtEl>
                                          <p:spTgt spid="17"/>
                                        </p:tgtEl>
                                        <p:attrNameLst>
                                          <p:attrName>fillcolor</p:attrName>
                                        </p:attrNameLst>
                                      </p:cBhvr>
                                      <p:to>
                                        <a:schemeClr val="bg1"/>
                                      </p:to>
                                    </p:animClr>
                                    <p:set>
                                      <p:cBhvr>
                                        <p:cTn id="99" dur="350" autoRev="1" fill="remove"/>
                                        <p:tgtEl>
                                          <p:spTgt spid="17"/>
                                        </p:tgtEl>
                                        <p:attrNameLst>
                                          <p:attrName>fill.type</p:attrName>
                                        </p:attrNameLst>
                                      </p:cBhvr>
                                      <p:to>
                                        <p:strVal val="solid"/>
                                      </p:to>
                                    </p:set>
                                    <p:set>
                                      <p:cBhvr>
                                        <p:cTn id="100" dur="350" autoRev="1" fill="remove"/>
                                        <p:tgtEl>
                                          <p:spTgt spid="17"/>
                                        </p:tgtEl>
                                        <p:attrNameLst>
                                          <p:attrName>fill.on</p:attrName>
                                        </p:attrNameLst>
                                      </p:cBhvr>
                                      <p:to>
                                        <p:strVal val="true"/>
                                      </p:to>
                                    </p:set>
                                  </p:childTnLst>
                                </p:cTn>
                              </p:par>
                              <p:par>
                                <p:cTn id="101" presetID="27" presetClass="emph" presetSubtype="0" repeatCount="indefinite" fill="remove" grpId="0" nodeType="withEffect">
                                  <p:stCondLst>
                                    <p:cond delay="0"/>
                                  </p:stCondLst>
                                  <p:childTnLst>
                                    <p:animClr clrSpc="rgb" dir="cw">
                                      <p:cBhvr override="childStyle">
                                        <p:cTn id="102" dur="350" autoRev="1" fill="remove"/>
                                        <p:tgtEl>
                                          <p:spTgt spid="18"/>
                                        </p:tgtEl>
                                        <p:attrNameLst>
                                          <p:attrName>style.color</p:attrName>
                                        </p:attrNameLst>
                                      </p:cBhvr>
                                      <p:to>
                                        <a:schemeClr val="bg1"/>
                                      </p:to>
                                    </p:animClr>
                                    <p:animClr clrSpc="rgb" dir="cw">
                                      <p:cBhvr>
                                        <p:cTn id="103" dur="350" autoRev="1" fill="remove"/>
                                        <p:tgtEl>
                                          <p:spTgt spid="18"/>
                                        </p:tgtEl>
                                        <p:attrNameLst>
                                          <p:attrName>fillcolor</p:attrName>
                                        </p:attrNameLst>
                                      </p:cBhvr>
                                      <p:to>
                                        <a:schemeClr val="bg1"/>
                                      </p:to>
                                    </p:animClr>
                                    <p:set>
                                      <p:cBhvr>
                                        <p:cTn id="104" dur="350" autoRev="1" fill="remove"/>
                                        <p:tgtEl>
                                          <p:spTgt spid="18"/>
                                        </p:tgtEl>
                                        <p:attrNameLst>
                                          <p:attrName>fill.type</p:attrName>
                                        </p:attrNameLst>
                                      </p:cBhvr>
                                      <p:to>
                                        <p:strVal val="solid"/>
                                      </p:to>
                                    </p:set>
                                    <p:set>
                                      <p:cBhvr>
                                        <p:cTn id="105" dur="350" autoRev="1" fill="remove"/>
                                        <p:tgtEl>
                                          <p:spTgt spid="18"/>
                                        </p:tgtEl>
                                        <p:attrNameLst>
                                          <p:attrName>fill.on</p:attrName>
                                        </p:attrNameLst>
                                      </p:cBhvr>
                                      <p:to>
                                        <p:strVal val="true"/>
                                      </p:to>
                                    </p:set>
                                  </p:childTnLst>
                                </p:cTn>
                              </p:par>
                              <p:par>
                                <p:cTn id="106" presetID="27" presetClass="emph" presetSubtype="0" repeatCount="indefinite" fill="remove" grpId="0" nodeType="withEffect">
                                  <p:stCondLst>
                                    <p:cond delay="700"/>
                                  </p:stCondLst>
                                  <p:childTnLst>
                                    <p:animClr clrSpc="rgb" dir="cw">
                                      <p:cBhvr override="childStyle">
                                        <p:cTn id="107" dur="350" autoRev="1" fill="remove"/>
                                        <p:tgtEl>
                                          <p:spTgt spid="15"/>
                                        </p:tgtEl>
                                        <p:attrNameLst>
                                          <p:attrName>style.color</p:attrName>
                                        </p:attrNameLst>
                                      </p:cBhvr>
                                      <p:to>
                                        <a:schemeClr val="bg1"/>
                                      </p:to>
                                    </p:animClr>
                                    <p:animClr clrSpc="rgb" dir="cw">
                                      <p:cBhvr>
                                        <p:cTn id="108" dur="350" autoRev="1" fill="remove"/>
                                        <p:tgtEl>
                                          <p:spTgt spid="15"/>
                                        </p:tgtEl>
                                        <p:attrNameLst>
                                          <p:attrName>fillcolor</p:attrName>
                                        </p:attrNameLst>
                                      </p:cBhvr>
                                      <p:to>
                                        <a:schemeClr val="bg1"/>
                                      </p:to>
                                    </p:animClr>
                                    <p:set>
                                      <p:cBhvr>
                                        <p:cTn id="109" dur="350" autoRev="1" fill="remove"/>
                                        <p:tgtEl>
                                          <p:spTgt spid="15"/>
                                        </p:tgtEl>
                                        <p:attrNameLst>
                                          <p:attrName>fill.type</p:attrName>
                                        </p:attrNameLst>
                                      </p:cBhvr>
                                      <p:to>
                                        <p:strVal val="solid"/>
                                      </p:to>
                                    </p:set>
                                    <p:set>
                                      <p:cBhvr>
                                        <p:cTn id="110" dur="350" autoRev="1" fill="remove"/>
                                        <p:tgtEl>
                                          <p:spTgt spid="15"/>
                                        </p:tgtEl>
                                        <p:attrNameLst>
                                          <p:attrName>fill.on</p:attrName>
                                        </p:attrNameLst>
                                      </p:cBhvr>
                                      <p:to>
                                        <p:strVal val="true"/>
                                      </p:to>
                                    </p:set>
                                  </p:childTnLst>
                                </p:cTn>
                              </p:par>
                              <p:par>
                                <p:cTn id="111" presetID="27" presetClass="emph" presetSubtype="0" repeatCount="indefinite" fill="remove" grpId="0" nodeType="withEffect">
                                  <p:stCondLst>
                                    <p:cond delay="700"/>
                                  </p:stCondLst>
                                  <p:childTnLst>
                                    <p:animClr clrSpc="rgb" dir="cw">
                                      <p:cBhvr override="childStyle">
                                        <p:cTn id="112" dur="350" autoRev="1" fill="remove"/>
                                        <p:tgtEl>
                                          <p:spTgt spid="16"/>
                                        </p:tgtEl>
                                        <p:attrNameLst>
                                          <p:attrName>style.color</p:attrName>
                                        </p:attrNameLst>
                                      </p:cBhvr>
                                      <p:to>
                                        <a:schemeClr val="bg1"/>
                                      </p:to>
                                    </p:animClr>
                                    <p:animClr clrSpc="rgb" dir="cw">
                                      <p:cBhvr>
                                        <p:cTn id="113" dur="350" autoRev="1" fill="remove"/>
                                        <p:tgtEl>
                                          <p:spTgt spid="16"/>
                                        </p:tgtEl>
                                        <p:attrNameLst>
                                          <p:attrName>fillcolor</p:attrName>
                                        </p:attrNameLst>
                                      </p:cBhvr>
                                      <p:to>
                                        <a:schemeClr val="bg1"/>
                                      </p:to>
                                    </p:animClr>
                                    <p:set>
                                      <p:cBhvr>
                                        <p:cTn id="114" dur="350" autoRev="1" fill="remove"/>
                                        <p:tgtEl>
                                          <p:spTgt spid="16"/>
                                        </p:tgtEl>
                                        <p:attrNameLst>
                                          <p:attrName>fill.type</p:attrName>
                                        </p:attrNameLst>
                                      </p:cBhvr>
                                      <p:to>
                                        <p:strVal val="solid"/>
                                      </p:to>
                                    </p:set>
                                    <p:set>
                                      <p:cBhvr>
                                        <p:cTn id="115" dur="350" autoRev="1" fill="remove"/>
                                        <p:tgtEl>
                                          <p:spTgt spid="16"/>
                                        </p:tgtEl>
                                        <p:attrNameLst>
                                          <p:attrName>fill.on</p:attrName>
                                        </p:attrNameLst>
                                      </p:cBhvr>
                                      <p:to>
                                        <p:strVal val="true"/>
                                      </p:to>
                                    </p:set>
                                  </p:childTnLst>
                                </p:cTn>
                              </p:par>
                              <p:par>
                                <p:cTn id="116" presetID="27" presetClass="emph" presetSubtype="0" repeatCount="indefinite" fill="remove" grpId="0" nodeType="withEffect">
                                  <p:stCondLst>
                                    <p:cond delay="1400"/>
                                  </p:stCondLst>
                                  <p:childTnLst>
                                    <p:animClr clrSpc="rgb" dir="cw">
                                      <p:cBhvr override="childStyle">
                                        <p:cTn id="117" dur="450" autoRev="1" fill="remove"/>
                                        <p:tgtEl>
                                          <p:spTgt spid="13"/>
                                        </p:tgtEl>
                                        <p:attrNameLst>
                                          <p:attrName>style.color</p:attrName>
                                        </p:attrNameLst>
                                      </p:cBhvr>
                                      <p:to>
                                        <a:schemeClr val="bg1"/>
                                      </p:to>
                                    </p:animClr>
                                    <p:animClr clrSpc="rgb" dir="cw">
                                      <p:cBhvr>
                                        <p:cTn id="118" dur="450" autoRev="1" fill="remove"/>
                                        <p:tgtEl>
                                          <p:spTgt spid="13"/>
                                        </p:tgtEl>
                                        <p:attrNameLst>
                                          <p:attrName>fillcolor</p:attrName>
                                        </p:attrNameLst>
                                      </p:cBhvr>
                                      <p:to>
                                        <a:schemeClr val="bg1"/>
                                      </p:to>
                                    </p:animClr>
                                    <p:set>
                                      <p:cBhvr>
                                        <p:cTn id="119" dur="450" autoRev="1" fill="remove"/>
                                        <p:tgtEl>
                                          <p:spTgt spid="13"/>
                                        </p:tgtEl>
                                        <p:attrNameLst>
                                          <p:attrName>fill.type</p:attrName>
                                        </p:attrNameLst>
                                      </p:cBhvr>
                                      <p:to>
                                        <p:strVal val="solid"/>
                                      </p:to>
                                    </p:set>
                                    <p:set>
                                      <p:cBhvr>
                                        <p:cTn id="120" dur="450" autoRev="1" fill="remove"/>
                                        <p:tgtEl>
                                          <p:spTgt spid="13"/>
                                        </p:tgtEl>
                                        <p:attrNameLst>
                                          <p:attrName>fill.on</p:attrName>
                                        </p:attrNameLst>
                                      </p:cBhvr>
                                      <p:to>
                                        <p:strVal val="true"/>
                                      </p:to>
                                    </p:set>
                                  </p:childTnLst>
                                </p:cTn>
                              </p:par>
                              <p:par>
                                <p:cTn id="121" presetID="27" presetClass="emph" presetSubtype="0" repeatCount="indefinite" fill="remove" grpId="0" nodeType="withEffect">
                                  <p:stCondLst>
                                    <p:cond delay="1400"/>
                                  </p:stCondLst>
                                  <p:childTnLst>
                                    <p:animClr clrSpc="rgb" dir="cw">
                                      <p:cBhvr override="childStyle">
                                        <p:cTn id="122" dur="450" autoRev="1" fill="remove"/>
                                        <p:tgtEl>
                                          <p:spTgt spid="14"/>
                                        </p:tgtEl>
                                        <p:attrNameLst>
                                          <p:attrName>style.color</p:attrName>
                                        </p:attrNameLst>
                                      </p:cBhvr>
                                      <p:to>
                                        <a:schemeClr val="bg1"/>
                                      </p:to>
                                    </p:animClr>
                                    <p:animClr clrSpc="rgb" dir="cw">
                                      <p:cBhvr>
                                        <p:cTn id="123" dur="450" autoRev="1" fill="remove"/>
                                        <p:tgtEl>
                                          <p:spTgt spid="14"/>
                                        </p:tgtEl>
                                        <p:attrNameLst>
                                          <p:attrName>fillcolor</p:attrName>
                                        </p:attrNameLst>
                                      </p:cBhvr>
                                      <p:to>
                                        <a:schemeClr val="bg1"/>
                                      </p:to>
                                    </p:animClr>
                                    <p:set>
                                      <p:cBhvr>
                                        <p:cTn id="124" dur="450" autoRev="1" fill="remove"/>
                                        <p:tgtEl>
                                          <p:spTgt spid="14"/>
                                        </p:tgtEl>
                                        <p:attrNameLst>
                                          <p:attrName>fill.type</p:attrName>
                                        </p:attrNameLst>
                                      </p:cBhvr>
                                      <p:to>
                                        <p:strVal val="solid"/>
                                      </p:to>
                                    </p:set>
                                    <p:set>
                                      <p:cBhvr>
                                        <p:cTn id="125" dur="450" autoRev="1" fill="remove"/>
                                        <p:tgtEl>
                                          <p:spTgt spid="14"/>
                                        </p:tgtEl>
                                        <p:attrNameLst>
                                          <p:attrName>fill.on</p:attrName>
                                        </p:attrNameLst>
                                      </p:cBhvr>
                                      <p:to>
                                        <p:strVal val="true"/>
                                      </p:to>
                                    </p:set>
                                  </p:childTnLst>
                                </p:cTn>
                              </p:par>
                              <p:par>
                                <p:cTn id="126" presetID="27" presetClass="emph" presetSubtype="0" repeatCount="indefinite" fill="remove" grpId="0" nodeType="withEffect">
                                  <p:stCondLst>
                                    <p:cond delay="1800"/>
                                  </p:stCondLst>
                                  <p:childTnLst>
                                    <p:animClr clrSpc="rgb" dir="cw">
                                      <p:cBhvr override="childStyle">
                                        <p:cTn id="127" dur="450" autoRev="1" fill="remove"/>
                                        <p:tgtEl>
                                          <p:spTgt spid="10"/>
                                        </p:tgtEl>
                                        <p:attrNameLst>
                                          <p:attrName>style.color</p:attrName>
                                        </p:attrNameLst>
                                      </p:cBhvr>
                                      <p:to>
                                        <a:schemeClr val="bg1"/>
                                      </p:to>
                                    </p:animClr>
                                    <p:animClr clrSpc="rgb" dir="cw">
                                      <p:cBhvr>
                                        <p:cTn id="128" dur="450" autoRev="1" fill="remove"/>
                                        <p:tgtEl>
                                          <p:spTgt spid="10"/>
                                        </p:tgtEl>
                                        <p:attrNameLst>
                                          <p:attrName>fillcolor</p:attrName>
                                        </p:attrNameLst>
                                      </p:cBhvr>
                                      <p:to>
                                        <a:schemeClr val="bg1"/>
                                      </p:to>
                                    </p:animClr>
                                    <p:set>
                                      <p:cBhvr>
                                        <p:cTn id="129" dur="450" autoRev="1" fill="remove"/>
                                        <p:tgtEl>
                                          <p:spTgt spid="10"/>
                                        </p:tgtEl>
                                        <p:attrNameLst>
                                          <p:attrName>fill.type</p:attrName>
                                        </p:attrNameLst>
                                      </p:cBhvr>
                                      <p:to>
                                        <p:strVal val="solid"/>
                                      </p:to>
                                    </p:set>
                                    <p:set>
                                      <p:cBhvr>
                                        <p:cTn id="130" dur="450" autoRev="1" fill="remove"/>
                                        <p:tgtEl>
                                          <p:spTgt spid="10"/>
                                        </p:tgtEl>
                                        <p:attrNameLst>
                                          <p:attrName>fill.on</p:attrName>
                                        </p:attrNameLst>
                                      </p:cBhvr>
                                      <p:to>
                                        <p:strVal val="true"/>
                                      </p:to>
                                    </p:set>
                                  </p:childTnLst>
                                </p:cTn>
                              </p:par>
                              <p:par>
                                <p:cTn id="131" presetID="27" presetClass="emph" presetSubtype="0" repeatCount="indefinite" fill="remove" grpId="0" nodeType="withEffect">
                                  <p:stCondLst>
                                    <p:cond delay="1800"/>
                                  </p:stCondLst>
                                  <p:childTnLst>
                                    <p:animClr clrSpc="rgb" dir="cw">
                                      <p:cBhvr override="childStyle">
                                        <p:cTn id="132" dur="450" autoRev="1" fill="remove"/>
                                        <p:tgtEl>
                                          <p:spTgt spid="11"/>
                                        </p:tgtEl>
                                        <p:attrNameLst>
                                          <p:attrName>style.color</p:attrName>
                                        </p:attrNameLst>
                                      </p:cBhvr>
                                      <p:to>
                                        <a:schemeClr val="bg1"/>
                                      </p:to>
                                    </p:animClr>
                                    <p:animClr clrSpc="rgb" dir="cw">
                                      <p:cBhvr>
                                        <p:cTn id="133" dur="450" autoRev="1" fill="remove"/>
                                        <p:tgtEl>
                                          <p:spTgt spid="11"/>
                                        </p:tgtEl>
                                        <p:attrNameLst>
                                          <p:attrName>fillcolor</p:attrName>
                                        </p:attrNameLst>
                                      </p:cBhvr>
                                      <p:to>
                                        <a:schemeClr val="bg1"/>
                                      </p:to>
                                    </p:animClr>
                                    <p:set>
                                      <p:cBhvr>
                                        <p:cTn id="134" dur="450" autoRev="1" fill="remove"/>
                                        <p:tgtEl>
                                          <p:spTgt spid="11"/>
                                        </p:tgtEl>
                                        <p:attrNameLst>
                                          <p:attrName>fill.type</p:attrName>
                                        </p:attrNameLst>
                                      </p:cBhvr>
                                      <p:to>
                                        <p:strVal val="solid"/>
                                      </p:to>
                                    </p:set>
                                    <p:set>
                                      <p:cBhvr>
                                        <p:cTn id="135" dur="450" autoRev="1" fill="remove"/>
                                        <p:tgtEl>
                                          <p:spTgt spid="11"/>
                                        </p:tgtEl>
                                        <p:attrNameLst>
                                          <p:attrName>fill.on</p:attrName>
                                        </p:attrNameLst>
                                      </p:cBhvr>
                                      <p:to>
                                        <p:strVal val="true"/>
                                      </p:to>
                                    </p:set>
                                  </p:childTnLst>
                                </p:cTn>
                              </p:par>
                              <p:par>
                                <p:cTn id="136" presetID="27" presetClass="emph" presetSubtype="0" repeatCount="indefinite" fill="remove" grpId="0" nodeType="withEffect">
                                  <p:stCondLst>
                                    <p:cond delay="1800"/>
                                  </p:stCondLst>
                                  <p:childTnLst>
                                    <p:animClr clrSpc="rgb" dir="cw">
                                      <p:cBhvr override="childStyle">
                                        <p:cTn id="137" dur="450" autoRev="1" fill="remove"/>
                                        <p:tgtEl>
                                          <p:spTgt spid="12"/>
                                        </p:tgtEl>
                                        <p:attrNameLst>
                                          <p:attrName>style.color</p:attrName>
                                        </p:attrNameLst>
                                      </p:cBhvr>
                                      <p:to>
                                        <a:schemeClr val="bg1"/>
                                      </p:to>
                                    </p:animClr>
                                    <p:animClr clrSpc="rgb" dir="cw">
                                      <p:cBhvr>
                                        <p:cTn id="138" dur="450" autoRev="1" fill="remove"/>
                                        <p:tgtEl>
                                          <p:spTgt spid="12"/>
                                        </p:tgtEl>
                                        <p:attrNameLst>
                                          <p:attrName>fillcolor</p:attrName>
                                        </p:attrNameLst>
                                      </p:cBhvr>
                                      <p:to>
                                        <a:schemeClr val="bg1"/>
                                      </p:to>
                                    </p:animClr>
                                    <p:set>
                                      <p:cBhvr>
                                        <p:cTn id="139" dur="450" autoRev="1" fill="remove"/>
                                        <p:tgtEl>
                                          <p:spTgt spid="12"/>
                                        </p:tgtEl>
                                        <p:attrNameLst>
                                          <p:attrName>fill.type</p:attrName>
                                        </p:attrNameLst>
                                      </p:cBhvr>
                                      <p:to>
                                        <p:strVal val="solid"/>
                                      </p:to>
                                    </p:set>
                                    <p:set>
                                      <p:cBhvr>
                                        <p:cTn id="140" dur="4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38969" y="2856587"/>
            <a:ext cx="8716804" cy="1210733"/>
          </a:xfrm>
        </p:spPr>
        <p:txBody>
          <a:bodyPr>
            <a:normAutofit fontScale="90000"/>
          </a:bodyPr>
          <a:lstStyle/>
          <a:p>
            <a:r>
              <a:rPr lang="en-US" altLang="ko-KR" dirty="0"/>
              <a:t>Numerical results for </a:t>
            </a:r>
            <a:br>
              <a:rPr lang="en-US" altLang="ko-KR" dirty="0"/>
            </a:br>
            <a:r>
              <a:rPr lang="en-US" altLang="ko-KR" dirty="0"/>
              <a:t>elements abundances </a:t>
            </a:r>
            <a:br>
              <a:rPr lang="en-US" altLang="ko-KR" dirty="0"/>
            </a:br>
            <a:endParaRPr lang="ko-KR" altLang="en-US" dirty="0"/>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3" name="TextBox 2"/>
          <p:cNvSpPr txBox="1"/>
          <p:nvPr/>
        </p:nvSpPr>
        <p:spPr>
          <a:xfrm>
            <a:off x="303847" y="623045"/>
            <a:ext cx="1885516" cy="461665"/>
          </a:xfrm>
          <a:prstGeom prst="rect">
            <a:avLst/>
          </a:prstGeom>
          <a:solidFill>
            <a:srgbClr val="FFFF00"/>
          </a:solidFill>
          <a:ln>
            <a:solidFill>
              <a:schemeClr val="accent1"/>
            </a:solidFill>
          </a:ln>
        </p:spPr>
        <p:txBody>
          <a:bodyPr wrap="none" rtlCol="0">
            <a:spAutoFit/>
          </a:bodyPr>
          <a:lstStyle/>
          <a:p>
            <a:r>
              <a:rPr lang="en-US" altLang="ko-KR" sz="2400" dirty="0"/>
              <a:t>JINA REALIB</a:t>
            </a:r>
            <a:endParaRPr lang="ko-KR" altLang="en-US" sz="2400" dirty="0"/>
          </a:p>
        </p:txBody>
      </p:sp>
      <p:sp>
        <p:nvSpPr>
          <p:cNvPr id="6" name="TextBox 5"/>
          <p:cNvSpPr txBox="1"/>
          <p:nvPr/>
        </p:nvSpPr>
        <p:spPr>
          <a:xfrm>
            <a:off x="303847" y="1825579"/>
            <a:ext cx="3962880" cy="461665"/>
          </a:xfrm>
          <a:prstGeom prst="rect">
            <a:avLst/>
          </a:prstGeom>
          <a:solidFill>
            <a:srgbClr val="FFFF00"/>
          </a:solidFill>
          <a:ln>
            <a:solidFill>
              <a:schemeClr val="accent1"/>
            </a:solidFill>
          </a:ln>
        </p:spPr>
        <p:txBody>
          <a:bodyPr wrap="none" rtlCol="0">
            <a:spAutoFit/>
          </a:bodyPr>
          <a:lstStyle/>
          <a:p>
            <a:r>
              <a:rPr lang="en-US" altLang="ko-KR" sz="2400" dirty="0"/>
              <a:t>QRPA &amp; Branching Ratios </a:t>
            </a:r>
            <a:endParaRPr lang="ko-KR" altLang="en-US" sz="2400" dirty="0"/>
          </a:p>
        </p:txBody>
      </p:sp>
      <p:sp>
        <p:nvSpPr>
          <p:cNvPr id="7" name="TextBox 6"/>
          <p:cNvSpPr txBox="1"/>
          <p:nvPr/>
        </p:nvSpPr>
        <p:spPr>
          <a:xfrm>
            <a:off x="1342529" y="4012858"/>
            <a:ext cx="2366353" cy="461665"/>
          </a:xfrm>
          <a:prstGeom prst="rect">
            <a:avLst/>
          </a:prstGeom>
          <a:solidFill>
            <a:srgbClr val="FFC000"/>
          </a:solidFill>
          <a:ln>
            <a:solidFill>
              <a:schemeClr val="accent1"/>
            </a:solidFill>
          </a:ln>
        </p:spPr>
        <p:txBody>
          <a:bodyPr wrap="none" rtlCol="0">
            <a:spAutoFit/>
          </a:bodyPr>
          <a:lstStyle/>
          <a:p>
            <a:r>
              <a:rPr lang="en-US" altLang="ko-KR" sz="2400" dirty="0"/>
              <a:t>1987 SN model</a:t>
            </a:r>
            <a:endParaRPr lang="ko-KR" altLang="en-US" sz="2400" dirty="0"/>
          </a:p>
        </p:txBody>
      </p:sp>
      <p:sp>
        <p:nvSpPr>
          <p:cNvPr id="8" name="TextBox 7"/>
          <p:cNvSpPr txBox="1"/>
          <p:nvPr/>
        </p:nvSpPr>
        <p:spPr>
          <a:xfrm>
            <a:off x="303847" y="1238651"/>
            <a:ext cx="3600986" cy="461665"/>
          </a:xfrm>
          <a:prstGeom prst="rect">
            <a:avLst/>
          </a:prstGeom>
          <a:solidFill>
            <a:srgbClr val="FFFF00"/>
          </a:solidFill>
          <a:ln>
            <a:solidFill>
              <a:schemeClr val="accent1"/>
            </a:solidFill>
          </a:ln>
        </p:spPr>
        <p:txBody>
          <a:bodyPr wrap="none" rtlCol="0">
            <a:spAutoFit/>
          </a:bodyPr>
          <a:lstStyle/>
          <a:p>
            <a:r>
              <a:rPr lang="en-US" altLang="ko-KR" sz="2400" dirty="0"/>
              <a:t>Modified (</a:t>
            </a:r>
            <a:r>
              <a:rPr lang="en-US" altLang="ko-KR" sz="2400" dirty="0" err="1"/>
              <a:t>n,g</a:t>
            </a:r>
            <a:r>
              <a:rPr lang="en-US" altLang="ko-KR" sz="2400" dirty="0"/>
              <a:t>) Reactions</a:t>
            </a:r>
            <a:endParaRPr lang="ko-KR" altLang="en-US" sz="2400" dirty="0"/>
          </a:p>
        </p:txBody>
      </p:sp>
      <p:sp>
        <p:nvSpPr>
          <p:cNvPr id="9" name="TextBox 8"/>
          <p:cNvSpPr txBox="1"/>
          <p:nvPr/>
        </p:nvSpPr>
        <p:spPr>
          <a:xfrm>
            <a:off x="1364613" y="5310577"/>
            <a:ext cx="8043805" cy="461665"/>
          </a:xfrm>
          <a:prstGeom prst="rect">
            <a:avLst/>
          </a:prstGeom>
          <a:solidFill>
            <a:schemeClr val="bg1"/>
          </a:solidFill>
          <a:ln>
            <a:solidFill>
              <a:schemeClr val="accent1"/>
            </a:solidFill>
          </a:ln>
        </p:spPr>
        <p:txBody>
          <a:bodyPr wrap="none" rtlCol="0">
            <a:spAutoFit/>
          </a:bodyPr>
          <a:lstStyle/>
          <a:p>
            <a:r>
              <a:rPr lang="en-US" altLang="ko-KR" sz="2400" dirty="0"/>
              <a:t>Modified Neutrino Flux by </a:t>
            </a:r>
            <a:r>
              <a:rPr lang="en-US" altLang="ko-KR" sz="2400" dirty="0" smtClean="0"/>
              <a:t>Self-interaction : w/ and </a:t>
            </a:r>
            <a:r>
              <a:rPr lang="en-US" altLang="ko-KR" sz="2400" dirty="0" err="1" smtClean="0"/>
              <a:t>w.o</a:t>
            </a:r>
            <a:r>
              <a:rPr lang="en-US" altLang="ko-KR" sz="2400" dirty="0" smtClean="0"/>
              <a:t>/</a:t>
            </a:r>
            <a:endParaRPr lang="ko-KR" altLang="en-US" sz="2400" dirty="0"/>
          </a:p>
        </p:txBody>
      </p:sp>
      <p:sp>
        <p:nvSpPr>
          <p:cNvPr id="10" name="TextBox 9"/>
          <p:cNvSpPr txBox="1"/>
          <p:nvPr/>
        </p:nvSpPr>
        <p:spPr>
          <a:xfrm>
            <a:off x="3913664" y="3995242"/>
            <a:ext cx="3195362" cy="461665"/>
          </a:xfrm>
          <a:prstGeom prst="rect">
            <a:avLst/>
          </a:prstGeom>
          <a:solidFill>
            <a:srgbClr val="FFC000"/>
          </a:solidFill>
          <a:ln>
            <a:solidFill>
              <a:schemeClr val="accent1"/>
            </a:solidFill>
          </a:ln>
        </p:spPr>
        <p:txBody>
          <a:bodyPr wrap="none" rtlCol="0">
            <a:spAutoFit/>
          </a:bodyPr>
          <a:lstStyle/>
          <a:p>
            <a:r>
              <a:rPr lang="en-US" altLang="ko-KR" sz="2400" dirty="0"/>
              <a:t>Pre-supernova Model</a:t>
            </a:r>
            <a:endParaRPr lang="ko-KR" altLang="en-US" sz="2400" dirty="0"/>
          </a:p>
        </p:txBody>
      </p:sp>
      <p:sp>
        <p:nvSpPr>
          <p:cNvPr id="11" name="TextBox 10"/>
          <p:cNvSpPr txBox="1"/>
          <p:nvPr/>
        </p:nvSpPr>
        <p:spPr>
          <a:xfrm>
            <a:off x="1360066" y="5906384"/>
            <a:ext cx="5243743" cy="461665"/>
          </a:xfrm>
          <a:prstGeom prst="rect">
            <a:avLst/>
          </a:prstGeom>
          <a:solidFill>
            <a:schemeClr val="bg1"/>
          </a:solidFill>
          <a:ln>
            <a:solidFill>
              <a:schemeClr val="accent1"/>
            </a:solidFill>
          </a:ln>
        </p:spPr>
        <p:txBody>
          <a:bodyPr wrap="none" rtlCol="0">
            <a:spAutoFit/>
          </a:bodyPr>
          <a:lstStyle/>
          <a:p>
            <a:r>
              <a:rPr lang="en-US" altLang="ko-KR" sz="2400" dirty="0"/>
              <a:t>Neutrino </a:t>
            </a:r>
            <a:r>
              <a:rPr lang="en-US" altLang="ko-KR" sz="2400" dirty="0" smtClean="0"/>
              <a:t>Luminosity : EQ and NEQ</a:t>
            </a:r>
            <a:endParaRPr lang="ko-KR" altLang="en-US" sz="2400" dirty="0"/>
          </a:p>
        </p:txBody>
      </p:sp>
      <p:sp>
        <p:nvSpPr>
          <p:cNvPr id="13" name="TextBox 12"/>
          <p:cNvSpPr txBox="1"/>
          <p:nvPr/>
        </p:nvSpPr>
        <p:spPr>
          <a:xfrm>
            <a:off x="1360065" y="4680444"/>
            <a:ext cx="5686193" cy="461665"/>
          </a:xfrm>
          <a:prstGeom prst="rect">
            <a:avLst/>
          </a:prstGeom>
          <a:solidFill>
            <a:srgbClr val="FFC000"/>
          </a:solidFill>
          <a:ln>
            <a:solidFill>
              <a:schemeClr val="accent1"/>
            </a:solidFill>
          </a:ln>
        </p:spPr>
        <p:txBody>
          <a:bodyPr wrap="square" rtlCol="0">
            <a:spAutoFit/>
          </a:bodyPr>
          <a:lstStyle/>
          <a:p>
            <a:r>
              <a:rPr lang="en-US" altLang="ko-KR" sz="2400" dirty="0" smtClean="0"/>
              <a:t>Hydrodynamics Model: HCK18, KCK19</a:t>
            </a:r>
            <a:endParaRPr lang="ko-KR" altLang="en-US" sz="2400" dirty="0"/>
          </a:p>
        </p:txBody>
      </p:sp>
      <p:pic>
        <p:nvPicPr>
          <p:cNvPr id="14" name="그림 13">
            <a:extLst>
              <a:ext uri="{FF2B5EF4-FFF2-40B4-BE49-F238E27FC236}">
                <a16:creationId xmlns="" xmlns:a16="http://schemas.microsoft.com/office/drawing/2014/main" id="{0BC4EF7E-BD3B-4382-BAAB-A53AB17AA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990" y="-28095"/>
            <a:ext cx="4733348" cy="2563897"/>
          </a:xfrm>
          <a:prstGeom prst="rect">
            <a:avLst/>
          </a:prstGeom>
        </p:spPr>
      </p:pic>
      <p:sp>
        <p:nvSpPr>
          <p:cNvPr id="5" name="슬라이드 번호 개체 틀 4">
            <a:extLst>
              <a:ext uri="{FF2B5EF4-FFF2-40B4-BE49-F238E27FC236}">
                <a16:creationId xmlns="" xmlns:a16="http://schemas.microsoft.com/office/drawing/2014/main" id="{49107F65-B8E8-9FB2-1BAB-F67A01E863B2}"/>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15</a:t>
            </a:fld>
            <a:endParaRPr lang="ko-KR" altLang="en-US">
              <a:solidFill>
                <a:prstClr val="black">
                  <a:tint val="75000"/>
                </a:prstClr>
              </a:solidFill>
            </a:endParaRPr>
          </a:p>
        </p:txBody>
      </p:sp>
      <p:sp>
        <p:nvSpPr>
          <p:cNvPr id="15" name="TextBox 14"/>
          <p:cNvSpPr txBox="1"/>
          <p:nvPr/>
        </p:nvSpPr>
        <p:spPr>
          <a:xfrm>
            <a:off x="1342529" y="6464739"/>
            <a:ext cx="4240713" cy="461665"/>
          </a:xfrm>
          <a:prstGeom prst="rect">
            <a:avLst/>
          </a:prstGeom>
          <a:solidFill>
            <a:schemeClr val="bg1"/>
          </a:solidFill>
          <a:ln>
            <a:solidFill>
              <a:schemeClr val="accent1"/>
            </a:solidFill>
          </a:ln>
        </p:spPr>
        <p:txBody>
          <a:bodyPr wrap="none" rtlCol="0">
            <a:spAutoFit/>
          </a:bodyPr>
          <a:lstStyle/>
          <a:p>
            <a:r>
              <a:rPr lang="en-US" altLang="ko-KR" sz="2400" dirty="0" smtClean="0"/>
              <a:t>Mass Hierarchy : NH and IH</a:t>
            </a:r>
            <a:endParaRPr lang="ko-KR" altLang="en-US" sz="2400" dirty="0"/>
          </a:p>
        </p:txBody>
      </p:sp>
      <p:sp>
        <p:nvSpPr>
          <p:cNvPr id="12" name="직사각형 11"/>
          <p:cNvSpPr/>
          <p:nvPr/>
        </p:nvSpPr>
        <p:spPr>
          <a:xfrm>
            <a:off x="1169894" y="4572000"/>
            <a:ext cx="8451477" cy="24877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ustDataLst>
      <p:tags r:id="rId1"/>
    </p:custDataLst>
    <p:extLst>
      <p:ext uri="{BB962C8B-B14F-4D97-AF65-F5344CB8AC3E}">
        <p14:creationId xmlns:p14="http://schemas.microsoft.com/office/powerpoint/2010/main" val="2192760810"/>
      </p:ext>
    </p:extLst>
  </p:cSld>
  <p:clrMapOvr>
    <a:masterClrMapping/>
  </p:clrMapOvr>
  <mc:AlternateContent xmlns:mc="http://schemas.openxmlformats.org/markup-compatibility/2006" xmlns:p14="http://schemas.microsoft.com/office/powerpoint/2010/main">
    <mc:Choice Requires="p14">
      <p:transition spd="slow" p14:dur="2000" advTm="91326"/>
    </mc:Choice>
    <mc:Fallback xmlns="">
      <p:transition spd="slow" advTm="91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967672" y="6481152"/>
            <a:ext cx="3067024" cy="386762"/>
          </a:xfrm>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pic>
        <p:nvPicPr>
          <p:cNvPr id="5" name="그림 4"/>
          <p:cNvPicPr>
            <a:picLocks noChangeAspect="1"/>
          </p:cNvPicPr>
          <p:nvPr/>
        </p:nvPicPr>
        <p:blipFill>
          <a:blip r:embed="rId4"/>
          <a:stretch>
            <a:fillRect/>
          </a:stretch>
        </p:blipFill>
        <p:spPr>
          <a:xfrm>
            <a:off x="-68800" y="260605"/>
            <a:ext cx="5748837" cy="5908694"/>
          </a:xfrm>
          <a:prstGeom prst="rect">
            <a:avLst/>
          </a:prstGeom>
        </p:spPr>
      </p:pic>
      <p:cxnSp>
        <p:nvCxnSpPr>
          <p:cNvPr id="7" name="직선 화살표 연결선 6"/>
          <p:cNvCxnSpPr/>
          <p:nvPr/>
        </p:nvCxnSpPr>
        <p:spPr>
          <a:xfrm flipH="1" flipV="1">
            <a:off x="2315644" y="1206942"/>
            <a:ext cx="1185540" cy="84567"/>
          </a:xfrm>
          <a:prstGeom prst="straightConnector1">
            <a:avLst/>
          </a:prstGeom>
          <a:noFill/>
          <a:ln w="6350" cap="flat" cmpd="sng" algn="ctr">
            <a:solidFill>
              <a:srgbClr val="FF0000"/>
            </a:solidFill>
            <a:prstDash val="solid"/>
            <a:miter lim="800000"/>
            <a:tailEnd type="triangle"/>
          </a:ln>
          <a:effectLst/>
        </p:spPr>
      </p:cxnSp>
      <p:sp>
        <p:nvSpPr>
          <p:cNvPr id="11" name="아래쪽 화살표 10"/>
          <p:cNvSpPr/>
          <p:nvPr/>
        </p:nvSpPr>
        <p:spPr>
          <a:xfrm>
            <a:off x="2100575" y="1079759"/>
            <a:ext cx="215069" cy="328588"/>
          </a:xfrm>
          <a:prstGeom prst="down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ko-KR" altLang="en-US" sz="1800" b="0" i="0" u="none" strike="noStrike" kern="0" cap="none" spc="0" normalizeH="0" baseline="0" noProof="0">
              <a:ln>
                <a:noFill/>
              </a:ln>
              <a:solidFill>
                <a:prstClr val="white"/>
              </a:solidFill>
              <a:effectLst/>
              <a:uLnTx/>
              <a:uFillTx/>
              <a:latin typeface="Calibri" panose="020F0502020204030204"/>
              <a:ea typeface="맑은 고딕" panose="020B0503020000020004" pitchFamily="50" charset="-127"/>
            </a:endParaRPr>
          </a:p>
        </p:txBody>
      </p:sp>
      <p:pic>
        <p:nvPicPr>
          <p:cNvPr id="15" name="그림 14"/>
          <p:cNvPicPr>
            <a:picLocks noChangeAspect="1"/>
          </p:cNvPicPr>
          <p:nvPr/>
        </p:nvPicPr>
        <p:blipFill>
          <a:blip r:embed="rId5"/>
          <a:stretch>
            <a:fillRect/>
          </a:stretch>
        </p:blipFill>
        <p:spPr>
          <a:xfrm>
            <a:off x="4424542" y="3505788"/>
            <a:ext cx="5429934" cy="3607130"/>
          </a:xfrm>
          <a:prstGeom prst="rect">
            <a:avLst/>
          </a:prstGeom>
        </p:spPr>
      </p:pic>
      <p:cxnSp>
        <p:nvCxnSpPr>
          <p:cNvPr id="3" name="직선 화살표 연결선 2"/>
          <p:cNvCxnSpPr/>
          <p:nvPr/>
        </p:nvCxnSpPr>
        <p:spPr>
          <a:xfrm>
            <a:off x="7611190" y="4205447"/>
            <a:ext cx="808689" cy="38584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a:off x="7924144" y="4133300"/>
            <a:ext cx="1082696" cy="504014"/>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6" name="그림 5">
            <a:extLst>
              <a:ext uri="{FF2B5EF4-FFF2-40B4-BE49-F238E27FC236}">
                <a16:creationId xmlns="" xmlns:a16="http://schemas.microsoft.com/office/drawing/2014/main" id="{87A9420C-8D84-4FA2-9FC5-B9A34D1C8626}"/>
              </a:ext>
            </a:extLst>
          </p:cNvPr>
          <p:cNvPicPr>
            <a:picLocks noChangeAspect="1"/>
          </p:cNvPicPr>
          <p:nvPr/>
        </p:nvPicPr>
        <p:blipFill>
          <a:blip r:embed="rId6"/>
          <a:stretch>
            <a:fillRect/>
          </a:stretch>
        </p:blipFill>
        <p:spPr>
          <a:xfrm>
            <a:off x="592214" y="96312"/>
            <a:ext cx="8414174" cy="328587"/>
          </a:xfrm>
          <a:prstGeom prst="rect">
            <a:avLst/>
          </a:prstGeom>
        </p:spPr>
      </p:pic>
      <p:sp>
        <p:nvSpPr>
          <p:cNvPr id="2" name="슬라이드 번호 개체 틀 1">
            <a:extLst>
              <a:ext uri="{FF2B5EF4-FFF2-40B4-BE49-F238E27FC236}">
                <a16:creationId xmlns="" xmlns:a16="http://schemas.microsoft.com/office/drawing/2014/main" id="{EEA45397-2AA9-AD17-A2BC-560A8CC4E239}"/>
              </a:ext>
            </a:extLst>
          </p:cNvPr>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16</a:t>
            </a:fld>
            <a:endParaRPr lang="ko-KR" altLang="en-US">
              <a:solidFill>
                <a:prstClr val="black">
                  <a:tint val="75000"/>
                </a:prstClr>
              </a:solidFill>
            </a:endParaRPr>
          </a:p>
        </p:txBody>
      </p:sp>
      <p:pic>
        <p:nvPicPr>
          <p:cNvPr id="12" name="그림 11">
            <a:extLst>
              <a:ext uri="{FF2B5EF4-FFF2-40B4-BE49-F238E27FC236}">
                <a16:creationId xmlns="" xmlns:a16="http://schemas.microsoft.com/office/drawing/2014/main" id="{E44FBFDD-C349-EE40-80EB-2D777BC57E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6786" y="726830"/>
            <a:ext cx="3819673" cy="2673771"/>
          </a:xfrm>
          <a:prstGeom prst="rect">
            <a:avLst/>
          </a:prstGeom>
          <a:ln>
            <a:solidFill>
              <a:schemeClr val="tx1"/>
            </a:solidFill>
          </a:ln>
        </p:spPr>
      </p:pic>
      <p:sp>
        <p:nvSpPr>
          <p:cNvPr id="8" name="TextBox 7"/>
          <p:cNvSpPr txBox="1"/>
          <p:nvPr/>
        </p:nvSpPr>
        <p:spPr>
          <a:xfrm>
            <a:off x="7016376" y="1583765"/>
            <a:ext cx="1239442" cy="369332"/>
          </a:xfrm>
          <a:prstGeom prst="rect">
            <a:avLst/>
          </a:prstGeom>
          <a:noFill/>
        </p:spPr>
        <p:txBody>
          <a:bodyPr wrap="none" rtlCol="0">
            <a:spAutoFit/>
          </a:bodyPr>
          <a:lstStyle/>
          <a:p>
            <a:r>
              <a:rPr lang="en-US" altLang="ko-KR" dirty="0" smtClean="0"/>
              <a:t>NEQ &amp; IH</a:t>
            </a:r>
            <a:endParaRPr lang="ko-KR" altLang="en-US" dirty="0"/>
          </a:p>
        </p:txBody>
      </p:sp>
      <p:sp>
        <p:nvSpPr>
          <p:cNvPr id="10" name="TextBox 9"/>
          <p:cNvSpPr txBox="1"/>
          <p:nvPr/>
        </p:nvSpPr>
        <p:spPr>
          <a:xfrm>
            <a:off x="7291294" y="2384612"/>
            <a:ext cx="715260" cy="369332"/>
          </a:xfrm>
          <a:prstGeom prst="rect">
            <a:avLst/>
          </a:prstGeom>
          <a:noFill/>
        </p:spPr>
        <p:txBody>
          <a:bodyPr wrap="none" rtlCol="0">
            <a:spAutoFit/>
          </a:bodyPr>
          <a:lstStyle/>
          <a:p>
            <a:r>
              <a:rPr lang="en-US" altLang="ko-KR" dirty="0" smtClean="0"/>
              <a:t>w/ SI</a:t>
            </a:r>
            <a:endParaRPr lang="ko-KR" altLang="en-US" dirty="0"/>
          </a:p>
        </p:txBody>
      </p:sp>
      <p:sp>
        <p:nvSpPr>
          <p:cNvPr id="13" name="TextBox 12"/>
          <p:cNvSpPr txBox="1"/>
          <p:nvPr/>
        </p:nvSpPr>
        <p:spPr>
          <a:xfrm>
            <a:off x="7611190" y="1206942"/>
            <a:ext cx="853119" cy="369332"/>
          </a:xfrm>
          <a:prstGeom prst="rect">
            <a:avLst/>
          </a:prstGeom>
          <a:noFill/>
        </p:spPr>
        <p:txBody>
          <a:bodyPr wrap="none" rtlCol="0">
            <a:spAutoFit/>
          </a:bodyPr>
          <a:lstStyle/>
          <a:p>
            <a:r>
              <a:rPr lang="en-US" altLang="ko-KR" dirty="0" smtClean="0"/>
              <a:t>w/o SI</a:t>
            </a:r>
            <a:endParaRPr lang="ko-KR" altLang="en-US" dirty="0"/>
          </a:p>
        </p:txBody>
      </p:sp>
    </p:spTree>
    <p:custDataLst>
      <p:tags r:id="rId1"/>
    </p:custDataLst>
    <p:extLst>
      <p:ext uri="{BB962C8B-B14F-4D97-AF65-F5344CB8AC3E}">
        <p14:creationId xmlns:p14="http://schemas.microsoft.com/office/powerpoint/2010/main" val="985769813"/>
      </p:ext>
    </p:extLst>
  </p:cSld>
  <p:clrMapOvr>
    <a:masterClrMapping/>
  </p:clrMapOvr>
  <mc:AlternateContent xmlns:mc="http://schemas.openxmlformats.org/markup-compatibility/2006" xmlns:p14="http://schemas.microsoft.com/office/powerpoint/2010/main">
    <mc:Choice Requires="p14">
      <p:transition spd="slow" p14:dur="2000" advTm="61207"/>
    </mc:Choice>
    <mc:Fallback xmlns="">
      <p:transition spd="slow" advTm="6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p:cNvPicPr>
            <a:picLocks noChangeAspect="1"/>
          </p:cNvPicPr>
          <p:nvPr/>
        </p:nvPicPr>
        <p:blipFill>
          <a:blip r:embed="rId4"/>
          <a:stretch>
            <a:fillRect/>
          </a:stretch>
        </p:blipFill>
        <p:spPr>
          <a:xfrm>
            <a:off x="186960" y="892659"/>
            <a:ext cx="3904578" cy="2533949"/>
          </a:xfrm>
          <a:prstGeom prst="rect">
            <a:avLst/>
          </a:prstGeom>
        </p:spPr>
      </p:pic>
      <p:sp>
        <p:nvSpPr>
          <p:cNvPr id="4" name="바닥글 개체 틀 3"/>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p:sp>
        <p:nvSpPr>
          <p:cNvPr id="17" name="아래쪽 화살표 16"/>
          <p:cNvSpPr/>
          <p:nvPr/>
        </p:nvSpPr>
        <p:spPr>
          <a:xfrm>
            <a:off x="3208268" y="1469815"/>
            <a:ext cx="215069" cy="42323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9" name="TextBox 18">
            <a:extLst>
              <a:ext uri="{FF2B5EF4-FFF2-40B4-BE49-F238E27FC236}">
                <a16:creationId xmlns="" xmlns:a16="http://schemas.microsoft.com/office/drawing/2014/main" id="{81BB45EB-E74F-4644-90BD-065979B823FF}"/>
              </a:ext>
            </a:extLst>
          </p:cNvPr>
          <p:cNvSpPr txBox="1"/>
          <p:nvPr/>
        </p:nvSpPr>
        <p:spPr>
          <a:xfrm>
            <a:off x="0" y="-31990"/>
            <a:ext cx="4478612" cy="523220"/>
          </a:xfrm>
          <a:prstGeom prst="rect">
            <a:avLst/>
          </a:prstGeom>
          <a:noFill/>
        </p:spPr>
        <p:txBody>
          <a:bodyPr wrap="square" rtlCol="0">
            <a:spAutoFit/>
          </a:bodyPr>
          <a:lstStyle/>
          <a:p>
            <a:pPr defTabSz="457200"/>
            <a:r>
              <a:rPr lang="en-US" altLang="ko-KR" sz="2800" b="1" dirty="0">
                <a:solidFill>
                  <a:srgbClr val="1B2230"/>
                </a:solidFill>
                <a:cs typeface="Arial" panose="020B0604020202020204" pitchFamily="34" charset="0"/>
              </a:rPr>
              <a:t>#. Extra – Ta180</a:t>
            </a:r>
            <a:endParaRPr lang="ko-KR" altLang="en-US" sz="2800" b="1" dirty="0">
              <a:solidFill>
                <a:srgbClr val="1B2230"/>
              </a:solidFill>
              <a:cs typeface="Arial" panose="020B0604020202020204" pitchFamily="34" charset="0"/>
            </a:endParaRPr>
          </a:p>
        </p:txBody>
      </p:sp>
      <p:sp>
        <p:nvSpPr>
          <p:cNvPr id="20" name="Text Box 11"/>
          <p:cNvSpPr txBox="1">
            <a:spLocks noChangeArrowheads="1"/>
          </p:cNvSpPr>
          <p:nvPr/>
        </p:nvSpPr>
        <p:spPr bwMode="auto">
          <a:xfrm>
            <a:off x="-1" y="0"/>
            <a:ext cx="2945129" cy="461665"/>
          </a:xfrm>
          <a:prstGeom prst="rect">
            <a:avLst/>
          </a:prstGeom>
          <a:solidFill>
            <a:sysClr val="windowText" lastClr="000000">
              <a:alpha val="87057"/>
            </a:sysClr>
          </a:solidFill>
          <a:ln w="57150" algn="ctr">
            <a:noFill/>
            <a:miter lim="800000"/>
            <a:headEnd/>
            <a:tailEnd/>
          </a:ln>
        </p:spPr>
        <p:txBody>
          <a:bodyPr wrap="square">
            <a:spAutoFit/>
          </a:bodyPr>
          <a:lstStyle/>
          <a:p>
            <a:pPr defTabSz="914400" latinLnBrk="1">
              <a:defRPr/>
            </a:pPr>
            <a:r>
              <a:rPr lang="en-US" altLang="ko-KR" sz="2400" b="1" kern="0" dirty="0">
                <a:solidFill>
                  <a:prstClr val="white"/>
                </a:solidFill>
                <a:latin typeface="Century Gothic" panose="020B0502020202020204"/>
              </a:rPr>
              <a:t> Neutrino process</a:t>
            </a:r>
            <a:endParaRPr lang="en-US" altLang="ko-KR" b="1" kern="0" dirty="0">
              <a:solidFill>
                <a:prstClr val="white"/>
              </a:solidFill>
              <a:latin typeface="Century Gothic" panose="020B0502020202020204"/>
            </a:endParaRPr>
          </a:p>
        </p:txBody>
      </p:sp>
      <p:sp>
        <p:nvSpPr>
          <p:cNvPr id="21" name="Text Box 12"/>
          <p:cNvSpPr txBox="1">
            <a:spLocks noChangeArrowheads="1"/>
          </p:cNvSpPr>
          <p:nvPr/>
        </p:nvSpPr>
        <p:spPr bwMode="auto">
          <a:xfrm>
            <a:off x="2945129" y="8"/>
            <a:ext cx="6740208"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defTabSz="914400" latinLnBrk="1">
              <a:defRPr/>
            </a:pPr>
            <a:r>
              <a:rPr lang="en-US" altLang="ko-KR" sz="2400" kern="0" dirty="0">
                <a:solidFill>
                  <a:prstClr val="white"/>
                </a:solidFill>
                <a:latin typeface="Century Gothic" panose="020B0502020202020204"/>
              </a:rPr>
              <a:t> </a:t>
            </a:r>
            <a:r>
              <a:rPr lang="en-US" altLang="ko-KR" sz="2400" b="1" kern="0" dirty="0">
                <a:solidFill>
                  <a:prstClr val="white"/>
                </a:solidFill>
                <a:latin typeface="Century Gothic" panose="020B0502020202020204"/>
              </a:rPr>
              <a:t>Results for Light Elements II</a:t>
            </a:r>
            <a:endParaRPr lang="en-US" altLang="ko-KR" sz="2400" b="1" kern="0" dirty="0">
              <a:solidFill>
                <a:srgbClr val="FF0000"/>
              </a:solidFill>
              <a:latin typeface="Century Gothic" panose="020B0502020202020204"/>
            </a:endParaRPr>
          </a:p>
        </p:txBody>
      </p:sp>
      <p:sp>
        <p:nvSpPr>
          <p:cNvPr id="2" name="TextBox 1"/>
          <p:cNvSpPr txBox="1"/>
          <p:nvPr/>
        </p:nvSpPr>
        <p:spPr>
          <a:xfrm>
            <a:off x="4544753" y="3974442"/>
            <a:ext cx="4862483" cy="3970318"/>
          </a:xfrm>
          <a:prstGeom prst="rect">
            <a:avLst/>
          </a:prstGeom>
          <a:noFill/>
        </p:spPr>
        <p:txBody>
          <a:bodyPr wrap="square" rtlCol="0">
            <a:spAutoFit/>
          </a:bodyPr>
          <a:lstStyle/>
          <a:p>
            <a:r>
              <a:rPr lang="en-US" altLang="ko-KR" dirty="0"/>
              <a:t>For 7Li, the main reactions are</a:t>
            </a:r>
          </a:p>
          <a:p>
            <a:r>
              <a:rPr lang="en-US" altLang="ko-KR" dirty="0"/>
              <a:t>both e- and anti-e- </a:t>
            </a:r>
            <a:r>
              <a:rPr lang="en-US" altLang="ko-KR" dirty="0" smtClean="0"/>
              <a:t>neutrino reactions via CC </a:t>
            </a:r>
            <a:endParaRPr lang="en-US" altLang="ko-KR" dirty="0"/>
          </a:p>
          <a:p>
            <a:r>
              <a:rPr lang="en-US" altLang="ko-KR" dirty="0"/>
              <a:t>which are larger than NC.</a:t>
            </a:r>
          </a:p>
          <a:p>
            <a:r>
              <a:rPr lang="en-US" altLang="ko-KR" dirty="0"/>
              <a:t>And e-CC </a:t>
            </a:r>
            <a:r>
              <a:rPr lang="en-US" altLang="ko-KR" dirty="0" smtClean="0"/>
              <a:t>reactions through </a:t>
            </a:r>
            <a:r>
              <a:rPr lang="en-US" altLang="ko-KR" dirty="0"/>
              <a:t>3He and 7Be </a:t>
            </a:r>
          </a:p>
          <a:p>
            <a:r>
              <a:rPr lang="en-US" altLang="ko-KR" dirty="0"/>
              <a:t>from 4He </a:t>
            </a:r>
            <a:r>
              <a:rPr lang="en-US" altLang="ko-KR" dirty="0" smtClean="0"/>
              <a:t>are </a:t>
            </a:r>
            <a:r>
              <a:rPr lang="en-US" altLang="ko-KR" dirty="0"/>
              <a:t>larger than anti-e due to MSW. </a:t>
            </a:r>
          </a:p>
          <a:p>
            <a:r>
              <a:rPr lang="en-US" altLang="ko-KR" dirty="0"/>
              <a:t>=&gt; Sensitive on the nu-SI.</a:t>
            </a:r>
          </a:p>
          <a:p>
            <a:endParaRPr lang="en-US" altLang="ko-KR" dirty="0"/>
          </a:p>
          <a:p>
            <a:r>
              <a:rPr lang="en-US" altLang="ko-KR" dirty="0"/>
              <a:t>But for 11B both electro-</a:t>
            </a:r>
          </a:p>
          <a:p>
            <a:r>
              <a:rPr lang="en-US" altLang="ko-KR" dirty="0"/>
              <a:t>and antielectron-neutrinos </a:t>
            </a:r>
            <a:r>
              <a:rPr lang="en-US" altLang="ko-KR" dirty="0" smtClean="0"/>
              <a:t>via CC </a:t>
            </a:r>
            <a:r>
              <a:rPr lang="en-US" altLang="ko-KR" dirty="0"/>
              <a:t>and NC work.</a:t>
            </a:r>
          </a:p>
          <a:p>
            <a:r>
              <a:rPr lang="en-US" altLang="ko-KR" dirty="0"/>
              <a:t>=&gt; Insensitive to the nu-SI.</a:t>
            </a:r>
          </a:p>
          <a:p>
            <a:endParaRPr lang="en-US" altLang="ko-KR" dirty="0"/>
          </a:p>
          <a:p>
            <a:endParaRPr lang="en-US" altLang="ko-KR" dirty="0"/>
          </a:p>
          <a:p>
            <a:endParaRPr lang="en-US" altLang="ko-KR" dirty="0"/>
          </a:p>
          <a:p>
            <a:endParaRPr lang="ko-KR" altLang="en-US" dirty="0"/>
          </a:p>
        </p:txBody>
      </p:sp>
      <p:pic>
        <p:nvPicPr>
          <p:cNvPr id="3" name="그림 2"/>
          <p:cNvPicPr>
            <a:picLocks noChangeAspect="1"/>
          </p:cNvPicPr>
          <p:nvPr/>
        </p:nvPicPr>
        <p:blipFill>
          <a:blip r:embed="rId5"/>
          <a:stretch>
            <a:fillRect/>
          </a:stretch>
        </p:blipFill>
        <p:spPr>
          <a:xfrm>
            <a:off x="619408" y="3812246"/>
            <a:ext cx="3349296" cy="2345064"/>
          </a:xfrm>
          <a:prstGeom prst="rect">
            <a:avLst/>
          </a:prstGeom>
        </p:spPr>
      </p:pic>
      <p:sp>
        <p:nvSpPr>
          <p:cNvPr id="6" name="오른쪽 화살표 5"/>
          <p:cNvSpPr/>
          <p:nvPr/>
        </p:nvSpPr>
        <p:spPr>
          <a:xfrm>
            <a:off x="1760088" y="5311977"/>
            <a:ext cx="1310816" cy="1955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9" name="직선 화살표 연결선 8"/>
          <p:cNvCxnSpPr/>
          <p:nvPr/>
        </p:nvCxnSpPr>
        <p:spPr>
          <a:xfrm>
            <a:off x="1860513" y="4244296"/>
            <a:ext cx="1268532" cy="348846"/>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그림 22"/>
          <p:cNvPicPr>
            <a:picLocks noChangeAspect="1"/>
          </p:cNvPicPr>
          <p:nvPr/>
        </p:nvPicPr>
        <p:blipFill>
          <a:blip r:embed="rId6"/>
          <a:stretch>
            <a:fillRect/>
          </a:stretch>
        </p:blipFill>
        <p:spPr>
          <a:xfrm>
            <a:off x="5124142" y="751582"/>
            <a:ext cx="2994692" cy="3210457"/>
          </a:xfrm>
          <a:prstGeom prst="rect">
            <a:avLst/>
          </a:prstGeom>
        </p:spPr>
      </p:pic>
      <p:cxnSp>
        <p:nvCxnSpPr>
          <p:cNvPr id="24" name="직선 화살표 연결선 23"/>
          <p:cNvCxnSpPr/>
          <p:nvPr/>
        </p:nvCxnSpPr>
        <p:spPr>
          <a:xfrm flipH="1" flipV="1">
            <a:off x="6573290" y="1285478"/>
            <a:ext cx="533897" cy="381355"/>
          </a:xfrm>
          <a:prstGeom prst="straightConnector1">
            <a:avLst/>
          </a:prstGeom>
          <a:noFill/>
          <a:ln w="28575" cap="flat" cmpd="sng" algn="ctr">
            <a:solidFill>
              <a:srgbClr val="00B050"/>
            </a:solidFill>
            <a:prstDash val="solid"/>
            <a:tailEnd type="arrow"/>
          </a:ln>
          <a:effectLst/>
        </p:spPr>
      </p:cxnSp>
      <p:cxnSp>
        <p:nvCxnSpPr>
          <p:cNvPr id="25" name="직선 화살표 연결선 24"/>
          <p:cNvCxnSpPr/>
          <p:nvPr/>
        </p:nvCxnSpPr>
        <p:spPr>
          <a:xfrm>
            <a:off x="6573291" y="1285478"/>
            <a:ext cx="0" cy="457626"/>
          </a:xfrm>
          <a:prstGeom prst="straightConnector1">
            <a:avLst/>
          </a:prstGeom>
          <a:noFill/>
          <a:ln w="28575" cap="flat" cmpd="sng" algn="ctr">
            <a:solidFill>
              <a:srgbClr val="00B050"/>
            </a:solidFill>
            <a:prstDash val="solid"/>
            <a:tailEnd type="arrow"/>
          </a:ln>
          <a:effectLst/>
        </p:spPr>
      </p:cxnSp>
      <p:cxnSp>
        <p:nvCxnSpPr>
          <p:cNvPr id="27" name="직선 화살표 연결선 26"/>
          <p:cNvCxnSpPr/>
          <p:nvPr/>
        </p:nvCxnSpPr>
        <p:spPr>
          <a:xfrm flipH="1" flipV="1">
            <a:off x="5429226" y="2429543"/>
            <a:ext cx="533897" cy="381355"/>
          </a:xfrm>
          <a:prstGeom prst="straightConnector1">
            <a:avLst/>
          </a:prstGeom>
          <a:noFill/>
          <a:ln w="28575" cap="flat" cmpd="sng" algn="ctr">
            <a:solidFill>
              <a:srgbClr val="00B050"/>
            </a:solidFill>
            <a:prstDash val="solid"/>
            <a:tailEnd type="arrow"/>
          </a:ln>
          <a:effectLst/>
        </p:spPr>
      </p:cxnSp>
      <p:cxnSp>
        <p:nvCxnSpPr>
          <p:cNvPr id="28" name="직선 화살표 연결선 27"/>
          <p:cNvCxnSpPr/>
          <p:nvPr/>
        </p:nvCxnSpPr>
        <p:spPr>
          <a:xfrm>
            <a:off x="5429226" y="2429543"/>
            <a:ext cx="0" cy="457626"/>
          </a:xfrm>
          <a:prstGeom prst="straightConnector1">
            <a:avLst/>
          </a:prstGeom>
          <a:noFill/>
          <a:ln w="28575" cap="flat" cmpd="sng" algn="ctr">
            <a:solidFill>
              <a:srgbClr val="00B050"/>
            </a:solidFill>
            <a:prstDash val="solid"/>
            <a:tailEnd type="arrow"/>
          </a:ln>
          <a:effectLst/>
        </p:spPr>
      </p:cxnSp>
      <p:cxnSp>
        <p:nvCxnSpPr>
          <p:cNvPr id="29" name="직선 화살표 연결선 28"/>
          <p:cNvCxnSpPr/>
          <p:nvPr/>
        </p:nvCxnSpPr>
        <p:spPr>
          <a:xfrm>
            <a:off x="6164126" y="3053031"/>
            <a:ext cx="599632" cy="533897"/>
          </a:xfrm>
          <a:prstGeom prst="straightConnector1">
            <a:avLst/>
          </a:prstGeom>
          <a:noFill/>
          <a:ln w="28575" cap="flat" cmpd="sng" algn="ctr">
            <a:solidFill>
              <a:srgbClr val="0070C0"/>
            </a:solidFill>
            <a:prstDash val="solid"/>
            <a:tailEnd type="arrow"/>
          </a:ln>
          <a:effectLst/>
        </p:spPr>
      </p:cxnSp>
      <p:cxnSp>
        <p:nvCxnSpPr>
          <p:cNvPr id="30" name="직선 화살표 연결선 29"/>
          <p:cNvCxnSpPr/>
          <p:nvPr/>
        </p:nvCxnSpPr>
        <p:spPr>
          <a:xfrm flipH="1">
            <a:off x="6087855" y="3586928"/>
            <a:ext cx="675902" cy="0"/>
          </a:xfrm>
          <a:prstGeom prst="straightConnector1">
            <a:avLst/>
          </a:prstGeom>
          <a:noFill/>
          <a:ln w="28575" cap="flat" cmpd="sng" algn="ctr">
            <a:solidFill>
              <a:srgbClr val="0070C0"/>
            </a:solidFill>
            <a:prstDash val="solid"/>
            <a:tailEnd type="arrow"/>
          </a:ln>
          <a:effectLst/>
        </p:spPr>
      </p:cxnSp>
      <p:cxnSp>
        <p:nvCxnSpPr>
          <p:cNvPr id="31" name="직선 화살표 연결선 30"/>
          <p:cNvCxnSpPr/>
          <p:nvPr/>
        </p:nvCxnSpPr>
        <p:spPr>
          <a:xfrm>
            <a:off x="7231919" y="1822913"/>
            <a:ext cx="599632" cy="533897"/>
          </a:xfrm>
          <a:prstGeom prst="straightConnector1">
            <a:avLst/>
          </a:prstGeom>
          <a:noFill/>
          <a:ln w="28575" cap="flat" cmpd="sng" algn="ctr">
            <a:solidFill>
              <a:srgbClr val="0070C0"/>
            </a:solidFill>
            <a:prstDash val="solid"/>
            <a:tailEnd type="arrow"/>
          </a:ln>
          <a:effectLst/>
        </p:spPr>
      </p:cxnSp>
      <p:cxnSp>
        <p:nvCxnSpPr>
          <p:cNvPr id="32" name="직선 화살표 연결선 31"/>
          <p:cNvCxnSpPr/>
          <p:nvPr/>
        </p:nvCxnSpPr>
        <p:spPr>
          <a:xfrm flipH="1">
            <a:off x="7155649" y="2356810"/>
            <a:ext cx="675902" cy="0"/>
          </a:xfrm>
          <a:prstGeom prst="straightConnector1">
            <a:avLst/>
          </a:prstGeom>
          <a:noFill/>
          <a:ln w="28575" cap="flat" cmpd="sng" algn="ctr">
            <a:solidFill>
              <a:srgbClr val="0070C0"/>
            </a:solidFill>
            <a:prstDash val="solid"/>
            <a:tailEnd type="arrow"/>
          </a:ln>
          <a:effectLst/>
        </p:spPr>
      </p:cxnSp>
      <p:sp>
        <p:nvSpPr>
          <p:cNvPr id="35" name="TextBox 34"/>
          <p:cNvSpPr txBox="1"/>
          <p:nvPr/>
        </p:nvSpPr>
        <p:spPr>
          <a:xfrm>
            <a:off x="5820781" y="894282"/>
            <a:ext cx="1322798" cy="385811"/>
          </a:xfrm>
          <a:prstGeom prst="rect">
            <a:avLst/>
          </a:prstGeom>
          <a:noFill/>
        </p:spPr>
        <p:txBody>
          <a:bodyPr wrap="none" rtlCol="0">
            <a:spAutoFit/>
          </a:bodyPr>
          <a:lstStyle/>
          <a:p>
            <a:pPr defTabSz="968532" latinLnBrk="1"/>
            <a:r>
              <a:rPr lang="en-US" altLang="ko-KR" sz="1907" dirty="0" err="1">
                <a:solidFill>
                  <a:srgbClr val="FFC000"/>
                </a:solidFill>
                <a:latin typeface="맑은 고딕"/>
              </a:rPr>
              <a:t>S_p</a:t>
            </a:r>
            <a:r>
              <a:rPr lang="en-US" altLang="ko-KR" sz="1907" dirty="0">
                <a:solidFill>
                  <a:srgbClr val="FFC000"/>
                </a:solidFill>
                <a:latin typeface="맑은 고딕"/>
              </a:rPr>
              <a:t> = 0.6</a:t>
            </a:r>
            <a:r>
              <a:rPr lang="ko-KR" altLang="en-US" sz="1907" dirty="0">
                <a:solidFill>
                  <a:srgbClr val="FFC000"/>
                </a:solidFill>
                <a:latin typeface="맑은 고딕"/>
              </a:rPr>
              <a:t> </a:t>
            </a:r>
          </a:p>
        </p:txBody>
      </p:sp>
      <p:sp>
        <p:nvSpPr>
          <p:cNvPr id="36" name="TextBox 35"/>
          <p:cNvSpPr txBox="1"/>
          <p:nvPr/>
        </p:nvSpPr>
        <p:spPr>
          <a:xfrm>
            <a:off x="6827851" y="3442465"/>
            <a:ext cx="1417376" cy="385811"/>
          </a:xfrm>
          <a:prstGeom prst="rect">
            <a:avLst/>
          </a:prstGeom>
          <a:noFill/>
        </p:spPr>
        <p:txBody>
          <a:bodyPr wrap="none" rtlCol="0">
            <a:spAutoFit/>
          </a:bodyPr>
          <a:lstStyle/>
          <a:p>
            <a:pPr defTabSz="968532" latinLnBrk="1"/>
            <a:r>
              <a:rPr lang="en-US" altLang="ko-KR" sz="1907" dirty="0" err="1">
                <a:solidFill>
                  <a:srgbClr val="FFC000"/>
                </a:solidFill>
                <a:latin typeface="맑은 고딕"/>
              </a:rPr>
              <a:t>S_n</a:t>
            </a:r>
            <a:r>
              <a:rPr lang="en-US" altLang="ko-KR" sz="1907" dirty="0">
                <a:solidFill>
                  <a:srgbClr val="FFC000"/>
                </a:solidFill>
                <a:latin typeface="맑은 고딕"/>
              </a:rPr>
              <a:t> = -1.6</a:t>
            </a:r>
            <a:r>
              <a:rPr lang="ko-KR" altLang="en-US" sz="1907" dirty="0">
                <a:solidFill>
                  <a:srgbClr val="FFC000"/>
                </a:solidFill>
                <a:latin typeface="맑은 고딕"/>
              </a:rPr>
              <a:t> </a:t>
            </a:r>
          </a:p>
        </p:txBody>
      </p:sp>
      <p:sp>
        <p:nvSpPr>
          <p:cNvPr id="37" name="TextBox 36"/>
          <p:cNvSpPr txBox="1"/>
          <p:nvPr/>
        </p:nvSpPr>
        <p:spPr>
          <a:xfrm>
            <a:off x="5030426" y="1908967"/>
            <a:ext cx="1558440" cy="385811"/>
          </a:xfrm>
          <a:prstGeom prst="rect">
            <a:avLst/>
          </a:prstGeom>
          <a:noFill/>
        </p:spPr>
        <p:txBody>
          <a:bodyPr wrap="none" rtlCol="0">
            <a:spAutoFit/>
          </a:bodyPr>
          <a:lstStyle/>
          <a:p>
            <a:pPr defTabSz="968532" latinLnBrk="1"/>
            <a:r>
              <a:rPr lang="en-US" altLang="ko-KR" sz="1907" dirty="0" err="1">
                <a:solidFill>
                  <a:srgbClr val="FFC000"/>
                </a:solidFill>
                <a:latin typeface="맑은 고딕"/>
              </a:rPr>
              <a:t>S_p</a:t>
            </a:r>
            <a:r>
              <a:rPr lang="en-US" altLang="ko-KR" sz="1907" dirty="0">
                <a:solidFill>
                  <a:srgbClr val="FFC000"/>
                </a:solidFill>
                <a:latin typeface="맑은 고딕"/>
              </a:rPr>
              <a:t> = -0.31</a:t>
            </a:r>
            <a:r>
              <a:rPr lang="ko-KR" altLang="en-US" sz="1907" dirty="0">
                <a:solidFill>
                  <a:srgbClr val="FFC000"/>
                </a:solidFill>
                <a:latin typeface="맑은 고딕"/>
              </a:rPr>
              <a:t> </a:t>
            </a:r>
          </a:p>
        </p:txBody>
      </p:sp>
      <p:sp>
        <p:nvSpPr>
          <p:cNvPr id="38" name="TextBox 37"/>
          <p:cNvSpPr txBox="1"/>
          <p:nvPr/>
        </p:nvSpPr>
        <p:spPr>
          <a:xfrm>
            <a:off x="7379418" y="2658356"/>
            <a:ext cx="1451038" cy="385811"/>
          </a:xfrm>
          <a:prstGeom prst="rect">
            <a:avLst/>
          </a:prstGeom>
          <a:noFill/>
        </p:spPr>
        <p:txBody>
          <a:bodyPr wrap="none" rtlCol="0">
            <a:spAutoFit/>
          </a:bodyPr>
          <a:lstStyle/>
          <a:p>
            <a:pPr defTabSz="968532" latinLnBrk="1"/>
            <a:r>
              <a:rPr lang="en-US" altLang="ko-KR" sz="1907" dirty="0" err="1">
                <a:solidFill>
                  <a:srgbClr val="FFC000"/>
                </a:solidFill>
                <a:latin typeface="맑은 고딕"/>
              </a:rPr>
              <a:t>S_n</a:t>
            </a:r>
            <a:r>
              <a:rPr lang="en-US" altLang="ko-KR" sz="1907" dirty="0">
                <a:solidFill>
                  <a:srgbClr val="FFC000"/>
                </a:solidFill>
                <a:latin typeface="맑은 고딕"/>
              </a:rPr>
              <a:t> = 3.14</a:t>
            </a:r>
            <a:r>
              <a:rPr lang="ko-KR" altLang="en-US" sz="1907" dirty="0">
                <a:solidFill>
                  <a:srgbClr val="FFC000"/>
                </a:solidFill>
                <a:latin typeface="맑은 고딕"/>
              </a:rPr>
              <a:t> </a:t>
            </a:r>
          </a:p>
        </p:txBody>
      </p:sp>
      <p:sp>
        <p:nvSpPr>
          <p:cNvPr id="5" name="슬라이드 번호 개체 틀 4">
            <a:extLst>
              <a:ext uri="{FF2B5EF4-FFF2-40B4-BE49-F238E27FC236}">
                <a16:creationId xmlns="" xmlns:a16="http://schemas.microsoft.com/office/drawing/2014/main" id="{AE46AC1A-4F78-38EA-DBC9-298792D7FC1F}"/>
              </a:ext>
            </a:extLst>
          </p:cNvPr>
          <p:cNvSpPr>
            <a:spLocks noGrp="1"/>
          </p:cNvSpPr>
          <p:nvPr>
            <p:ph type="sldNum" sz="quarter" idx="12"/>
          </p:nvPr>
        </p:nvSpPr>
        <p:spPr/>
        <p:txBody>
          <a:bodyPr/>
          <a:lstStyle/>
          <a:p>
            <a:fld id="{4361F157-0BCC-4819-AA59-4FB02525132E}" type="slidenum">
              <a:rPr lang="ko-KR" altLang="en-US" smtClean="0">
                <a:solidFill>
                  <a:prstClr val="white"/>
                </a:solidFill>
              </a:rPr>
              <a:pPr/>
              <a:t>17</a:t>
            </a:fld>
            <a:endParaRPr lang="ko-KR" altLang="en-US" dirty="0">
              <a:solidFill>
                <a:prstClr val="white"/>
              </a:solidFill>
            </a:endParaRPr>
          </a:p>
        </p:txBody>
      </p:sp>
    </p:spTree>
    <p:custDataLst>
      <p:tags r:id="rId1"/>
    </p:custDataLst>
    <p:extLst>
      <p:ext uri="{BB962C8B-B14F-4D97-AF65-F5344CB8AC3E}">
        <p14:creationId xmlns:p14="http://schemas.microsoft.com/office/powerpoint/2010/main" val="3670042415"/>
      </p:ext>
    </p:extLst>
  </p:cSld>
  <p:clrMapOvr>
    <a:masterClrMapping/>
  </p:clrMapOvr>
  <mc:AlternateContent xmlns:mc="http://schemas.openxmlformats.org/markup-compatibility/2006" xmlns:p14="http://schemas.microsoft.com/office/powerpoint/2010/main">
    <mc:Choice Requires="p14">
      <p:transition spd="slow" p14:dur="2000" advTm="67824"/>
    </mc:Choice>
    <mc:Fallback xmlns="">
      <p:transition spd="slow" advTm="6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 xmlns:a16="http://schemas.microsoft.com/office/drawing/2014/main" id="{441125DC-AFD5-43C1-DBA4-7EB4E10657D6}"/>
              </a:ext>
            </a:extLst>
          </p:cNvPr>
          <p:cNvPicPr>
            <a:picLocks noChangeAspect="1"/>
          </p:cNvPicPr>
          <p:nvPr/>
        </p:nvPicPr>
        <p:blipFill>
          <a:blip r:embed="rId3"/>
          <a:stretch>
            <a:fillRect/>
          </a:stretch>
        </p:blipFill>
        <p:spPr>
          <a:xfrm>
            <a:off x="897465" y="1200329"/>
            <a:ext cx="7890407" cy="4588091"/>
          </a:xfrm>
          <a:prstGeom prst="rect">
            <a:avLst/>
          </a:prstGeom>
        </p:spPr>
      </p:pic>
      <p:sp>
        <p:nvSpPr>
          <p:cNvPr id="4" name="바닥글 개체 틀 3">
            <a:extLst>
              <a:ext uri="{FF2B5EF4-FFF2-40B4-BE49-F238E27FC236}">
                <a16:creationId xmlns="" xmlns:a16="http://schemas.microsoft.com/office/drawing/2014/main" id="{0329FD08-F574-4413-AB9B-B3ACDE592135}"/>
              </a:ext>
            </a:extLst>
          </p:cNvPr>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7" name="직사각형 6">
            <a:extLst>
              <a:ext uri="{FF2B5EF4-FFF2-40B4-BE49-F238E27FC236}">
                <a16:creationId xmlns="" xmlns:a16="http://schemas.microsoft.com/office/drawing/2014/main" id="{23741AEB-D426-4BB7-A6C2-6A67B8A2D24A}"/>
              </a:ext>
            </a:extLst>
          </p:cNvPr>
          <p:cNvSpPr/>
          <p:nvPr/>
        </p:nvSpPr>
        <p:spPr>
          <a:xfrm>
            <a:off x="717755" y="4454013"/>
            <a:ext cx="8485239" cy="7767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 xmlns:a16="http://schemas.microsoft.com/office/drawing/2014/main" id="{9FE6C7D0-0D87-43BD-B473-034439C5BF90}"/>
              </a:ext>
            </a:extLst>
          </p:cNvPr>
          <p:cNvSpPr/>
          <p:nvPr/>
        </p:nvSpPr>
        <p:spPr>
          <a:xfrm>
            <a:off x="717755" y="3632200"/>
            <a:ext cx="8485239" cy="8218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a:extLst>
              <a:ext uri="{FF2B5EF4-FFF2-40B4-BE49-F238E27FC236}">
                <a16:creationId xmlns="" xmlns:a16="http://schemas.microsoft.com/office/drawing/2014/main" id="{3979A0F9-D517-4CED-B911-274F126A97E2}"/>
              </a:ext>
            </a:extLst>
          </p:cNvPr>
          <p:cNvPicPr>
            <a:picLocks noChangeAspect="1"/>
          </p:cNvPicPr>
          <p:nvPr/>
        </p:nvPicPr>
        <p:blipFill>
          <a:blip r:embed="rId4"/>
          <a:stretch>
            <a:fillRect/>
          </a:stretch>
        </p:blipFill>
        <p:spPr>
          <a:xfrm>
            <a:off x="1533446" y="5806422"/>
            <a:ext cx="7667625" cy="1685925"/>
          </a:xfrm>
          <a:prstGeom prst="rect">
            <a:avLst/>
          </a:prstGeom>
        </p:spPr>
      </p:pic>
      <p:sp>
        <p:nvSpPr>
          <p:cNvPr id="2" name="TextBox 1">
            <a:extLst>
              <a:ext uri="{FF2B5EF4-FFF2-40B4-BE49-F238E27FC236}">
                <a16:creationId xmlns="" xmlns:a16="http://schemas.microsoft.com/office/drawing/2014/main" id="{FD6D3251-9225-B08C-7121-8D3B27EA2FDE}"/>
              </a:ext>
            </a:extLst>
          </p:cNvPr>
          <p:cNvSpPr txBox="1"/>
          <p:nvPr/>
        </p:nvSpPr>
        <p:spPr>
          <a:xfrm>
            <a:off x="0" y="0"/>
            <a:ext cx="4002699" cy="1200329"/>
          </a:xfrm>
          <a:prstGeom prst="rect">
            <a:avLst/>
          </a:prstGeom>
          <a:noFill/>
        </p:spPr>
        <p:txBody>
          <a:bodyPr wrap="none" rtlCol="0">
            <a:spAutoFit/>
          </a:bodyPr>
          <a:lstStyle/>
          <a:p>
            <a:r>
              <a:rPr lang="en-US" altLang="ko-KR" dirty="0"/>
              <a:t>Hydrodynamics : HKC18 and KCK19</a:t>
            </a:r>
          </a:p>
          <a:p>
            <a:r>
              <a:rPr lang="en-US" altLang="ko-KR" dirty="0"/>
              <a:t>Luminosity : EQ and NEQ</a:t>
            </a:r>
          </a:p>
          <a:p>
            <a:r>
              <a:rPr lang="en-US" altLang="ko-KR" dirty="0"/>
              <a:t>Neutrino Self Interaction : FD and SI</a:t>
            </a:r>
          </a:p>
          <a:p>
            <a:r>
              <a:rPr lang="en-US" altLang="ko-KR" dirty="0"/>
              <a:t>Mass Hierarchy : NH and IH</a:t>
            </a:r>
            <a:endParaRPr lang="ko-KR" altLang="en-US" dirty="0"/>
          </a:p>
        </p:txBody>
      </p:sp>
      <p:sp>
        <p:nvSpPr>
          <p:cNvPr id="3" name="슬라이드 번호 개체 틀 2">
            <a:extLst>
              <a:ext uri="{FF2B5EF4-FFF2-40B4-BE49-F238E27FC236}">
                <a16:creationId xmlns="" xmlns:a16="http://schemas.microsoft.com/office/drawing/2014/main" id="{97B282BF-7080-BCB1-ED18-D05EE9B9F8D4}"/>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18</a:t>
            </a:fld>
            <a:endParaRPr lang="ko-KR" altLang="en-US">
              <a:solidFill>
                <a:prstClr val="black">
                  <a:tint val="75000"/>
                </a:prstClr>
              </a:solidFill>
            </a:endParaRPr>
          </a:p>
        </p:txBody>
      </p:sp>
      <p:sp>
        <p:nvSpPr>
          <p:cNvPr id="11" name="사각형: 둥근 모서리 8">
            <a:extLst>
              <a:ext uri="{FF2B5EF4-FFF2-40B4-BE49-F238E27FC236}">
                <a16:creationId xmlns="" xmlns:a16="http://schemas.microsoft.com/office/drawing/2014/main" id="{8FA28F68-0FF6-B3F0-AB4A-CC31565C9855}"/>
              </a:ext>
            </a:extLst>
          </p:cNvPr>
          <p:cNvSpPr/>
          <p:nvPr/>
        </p:nvSpPr>
        <p:spPr>
          <a:xfrm>
            <a:off x="6941159" y="600164"/>
            <a:ext cx="1952913" cy="5481715"/>
          </a:xfrm>
          <a:prstGeom prst="roundRect">
            <a:avLst/>
          </a:prstGeom>
          <a:no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Calibri"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87431368"/>
      </p:ext>
    </p:extLst>
  </p:cSld>
  <p:clrMapOvr>
    <a:masterClrMapping/>
  </p:clrMapOvr>
  <mc:AlternateContent xmlns:mc="http://schemas.openxmlformats.org/markup-compatibility/2006" xmlns:p14="http://schemas.microsoft.com/office/powerpoint/2010/main">
    <mc:Choice Requires="p14">
      <p:transition spd="slow" p14:dur="2000" advTm="49801"/>
    </mc:Choice>
    <mc:Fallback xmlns="">
      <p:transition spd="slow" advTm="49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endParaRPr lang="ko-KR" altLang="en-US"/>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19</a:t>
            </a:fld>
            <a:endParaRPr lang="ko-KR" altLang="en-US">
              <a:solidFill>
                <a:prstClr val="black">
                  <a:tint val="75000"/>
                </a:prstClr>
              </a:solidFill>
            </a:endParaRPr>
          </a:p>
        </p:txBody>
      </p:sp>
      <p:pic>
        <p:nvPicPr>
          <p:cNvPr id="6" name="그림 5"/>
          <p:cNvPicPr>
            <a:picLocks noChangeAspect="1"/>
          </p:cNvPicPr>
          <p:nvPr/>
        </p:nvPicPr>
        <p:blipFill>
          <a:blip r:embed="rId3"/>
          <a:stretch>
            <a:fillRect/>
          </a:stretch>
        </p:blipFill>
        <p:spPr>
          <a:xfrm>
            <a:off x="128875" y="447691"/>
            <a:ext cx="9685338" cy="6285332"/>
          </a:xfrm>
          <a:prstGeom prst="rect">
            <a:avLst/>
          </a:prstGeom>
        </p:spPr>
      </p:pic>
      <p:sp>
        <p:nvSpPr>
          <p:cNvPr id="7" name="TextBox 6"/>
          <p:cNvSpPr txBox="1"/>
          <p:nvPr/>
        </p:nvSpPr>
        <p:spPr>
          <a:xfrm>
            <a:off x="1836581" y="0"/>
            <a:ext cx="7489101" cy="646331"/>
          </a:xfrm>
          <a:prstGeom prst="rect">
            <a:avLst/>
          </a:prstGeom>
          <a:noFill/>
        </p:spPr>
        <p:txBody>
          <a:bodyPr wrap="none" rtlCol="0">
            <a:spAutoFit/>
          </a:bodyPr>
          <a:lstStyle/>
          <a:p>
            <a:r>
              <a:rPr lang="en-US" altLang="ko-KR" dirty="0" smtClean="0"/>
              <a:t>Meteorite Analysis : Analysis of </a:t>
            </a:r>
            <a:r>
              <a:rPr lang="en-US" altLang="ko-KR" dirty="0" err="1" smtClean="0"/>
              <a:t>SiC</a:t>
            </a:r>
            <a:r>
              <a:rPr lang="en-US" altLang="ko-KR" dirty="0" smtClean="0"/>
              <a:t> in stardust grain (Pre-solar grain) </a:t>
            </a:r>
          </a:p>
          <a:p>
            <a:r>
              <a:rPr lang="en-US" altLang="ko-KR" dirty="0" smtClean="0"/>
              <a:t>from </a:t>
            </a:r>
            <a:r>
              <a:rPr lang="en-US" altLang="ko-KR" dirty="0" err="1" smtClean="0"/>
              <a:t>Murchinson</a:t>
            </a:r>
            <a:r>
              <a:rPr lang="en-US" altLang="ko-KR" dirty="0" smtClean="0"/>
              <a:t> meteorite</a:t>
            </a:r>
            <a:endParaRPr lang="ko-KR" altLang="en-US" dirty="0"/>
          </a:p>
        </p:txBody>
      </p:sp>
    </p:spTree>
    <p:extLst>
      <p:ext uri="{BB962C8B-B14F-4D97-AF65-F5344CB8AC3E}">
        <p14:creationId xmlns:p14="http://schemas.microsoft.com/office/powerpoint/2010/main" val="1864403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84267" y="-13442"/>
            <a:ext cx="8716804" cy="1210733"/>
          </a:xfrm>
        </p:spPr>
        <p:txBody>
          <a:bodyPr>
            <a:normAutofit/>
          </a:bodyPr>
          <a:lstStyle/>
          <a:p>
            <a:r>
              <a:rPr lang="en-US" altLang="ko-KR" dirty="0"/>
              <a:t>Contents</a:t>
            </a:r>
            <a:endParaRPr lang="ko-KR" altLang="en-US" dirty="0"/>
          </a:p>
        </p:txBody>
      </p:sp>
      <p:sp>
        <p:nvSpPr>
          <p:cNvPr id="3" name="내용 개체 틀 2"/>
          <p:cNvSpPr>
            <a:spLocks noGrp="1"/>
          </p:cNvSpPr>
          <p:nvPr>
            <p:ph idx="1"/>
          </p:nvPr>
        </p:nvSpPr>
        <p:spPr>
          <a:xfrm>
            <a:off x="217715" y="1023256"/>
            <a:ext cx="9435315" cy="6553201"/>
          </a:xfrm>
        </p:spPr>
        <p:txBody>
          <a:bodyPr>
            <a:normAutofit fontScale="70000" lnSpcReduction="20000"/>
          </a:bodyPr>
          <a:lstStyle/>
          <a:p>
            <a:r>
              <a:rPr lang="en-US" altLang="ko-KR" sz="3200" b="1" dirty="0" smtClean="0"/>
              <a:t>Motivation</a:t>
            </a:r>
            <a:endParaRPr lang="en-US" altLang="ko-KR" sz="3200" b="1" dirty="0"/>
          </a:p>
          <a:p>
            <a:r>
              <a:rPr lang="en-US" altLang="ko-KR" sz="3200" b="1" dirty="0"/>
              <a:t>Neutrino Process in Supernova Explosion</a:t>
            </a:r>
          </a:p>
          <a:p>
            <a:endParaRPr lang="en-US" altLang="ko-KR" sz="3200" b="1" dirty="0"/>
          </a:p>
          <a:p>
            <a:r>
              <a:rPr lang="en-US" altLang="ko-KR" sz="3200" b="1" dirty="0"/>
              <a:t>Neutrino </a:t>
            </a:r>
            <a:r>
              <a:rPr lang="en-US" altLang="ko-KR" sz="3200" b="1" dirty="0">
                <a:solidFill>
                  <a:srgbClr val="FF0000"/>
                </a:solidFill>
              </a:rPr>
              <a:t>Oscillation</a:t>
            </a:r>
            <a:r>
              <a:rPr lang="en-US" altLang="ko-KR" sz="3200" b="1" dirty="0"/>
              <a:t> in vacuum and matter, and neutrino </a:t>
            </a:r>
            <a:r>
              <a:rPr lang="en-US" altLang="ko-KR" sz="3200" b="1" dirty="0">
                <a:solidFill>
                  <a:srgbClr val="FF0000"/>
                </a:solidFill>
              </a:rPr>
              <a:t>Self-Interaction</a:t>
            </a:r>
            <a:r>
              <a:rPr lang="en-US" altLang="ko-KR" sz="3200" b="1" dirty="0"/>
              <a:t> in the Neutrino Process</a:t>
            </a:r>
          </a:p>
          <a:p>
            <a:r>
              <a:rPr lang="en-US" altLang="ko-KR" sz="3200" b="1" dirty="0"/>
              <a:t>Neutrino-induced </a:t>
            </a:r>
            <a:r>
              <a:rPr lang="en-US" altLang="ko-KR" sz="3200" b="1" dirty="0">
                <a:solidFill>
                  <a:srgbClr val="FF0000"/>
                </a:solidFill>
              </a:rPr>
              <a:t>Reactions</a:t>
            </a:r>
            <a:r>
              <a:rPr lang="en-US" altLang="ko-KR" sz="3200" b="1" dirty="0"/>
              <a:t> by QRPA</a:t>
            </a:r>
          </a:p>
          <a:p>
            <a:r>
              <a:rPr lang="en-US" altLang="ko-KR" sz="3200" b="1" dirty="0" smtClean="0"/>
              <a:t>Dependence </a:t>
            </a:r>
            <a:r>
              <a:rPr lang="en-US" altLang="ko-KR" sz="3200" b="1" dirty="0">
                <a:solidFill>
                  <a:srgbClr val="FFC000"/>
                </a:solidFill>
              </a:rPr>
              <a:t>on Neutrino Luminosity </a:t>
            </a:r>
          </a:p>
          <a:p>
            <a:endParaRPr lang="en-US" altLang="ko-KR" sz="3200" b="1" dirty="0">
              <a:solidFill>
                <a:srgbClr val="FFC000"/>
              </a:solidFill>
            </a:endParaRPr>
          </a:p>
          <a:p>
            <a:endParaRPr lang="en-US" altLang="ko-KR" sz="3200" b="1" dirty="0">
              <a:solidFill>
                <a:srgbClr val="FFC000"/>
              </a:solidFill>
            </a:endParaRPr>
          </a:p>
          <a:p>
            <a:r>
              <a:rPr lang="en-US" altLang="ko-KR" sz="3200" b="1" dirty="0">
                <a:solidFill>
                  <a:srgbClr val="0070C0"/>
                </a:solidFill>
              </a:rPr>
              <a:t>Heavy Elements (</a:t>
            </a:r>
            <a:r>
              <a:rPr lang="en-US" altLang="ko-KR" sz="3200" b="1" baseline="30000" dirty="0">
                <a:solidFill>
                  <a:srgbClr val="0070C0"/>
                </a:solidFill>
              </a:rPr>
              <a:t>92</a:t>
            </a:r>
            <a:r>
              <a:rPr lang="en-US" altLang="ko-KR" sz="3200" b="1" dirty="0">
                <a:solidFill>
                  <a:srgbClr val="0070C0"/>
                </a:solidFill>
              </a:rPr>
              <a:t>Nb,</a:t>
            </a:r>
            <a:r>
              <a:rPr lang="en-US" altLang="ko-KR" sz="3200" b="1" baseline="30000" dirty="0">
                <a:solidFill>
                  <a:srgbClr val="0070C0"/>
                </a:solidFill>
              </a:rPr>
              <a:t>98</a:t>
            </a:r>
            <a:r>
              <a:rPr lang="en-US" altLang="ko-KR" sz="3200" b="1" dirty="0">
                <a:solidFill>
                  <a:srgbClr val="0070C0"/>
                </a:solidFill>
              </a:rPr>
              <a:t>Tc,</a:t>
            </a:r>
            <a:r>
              <a:rPr lang="en-US" altLang="ko-KR" sz="3200" b="1" baseline="30000" dirty="0">
                <a:solidFill>
                  <a:srgbClr val="0070C0"/>
                </a:solidFill>
              </a:rPr>
              <a:t>138</a:t>
            </a:r>
            <a:r>
              <a:rPr lang="en-US" altLang="ko-KR" sz="3200" b="1" dirty="0">
                <a:solidFill>
                  <a:srgbClr val="0070C0"/>
                </a:solidFill>
              </a:rPr>
              <a:t>La,</a:t>
            </a:r>
            <a:r>
              <a:rPr lang="en-US" altLang="ko-KR" sz="3200" b="1" baseline="30000" dirty="0">
                <a:solidFill>
                  <a:srgbClr val="0070C0"/>
                </a:solidFill>
              </a:rPr>
              <a:t>180</a:t>
            </a:r>
            <a:r>
              <a:rPr lang="en-US" altLang="ko-KR" sz="3200" b="1" dirty="0">
                <a:solidFill>
                  <a:srgbClr val="0070C0"/>
                </a:solidFill>
              </a:rPr>
              <a:t>Ta </a:t>
            </a:r>
            <a:r>
              <a:rPr lang="en-US" altLang="ko-KR" sz="3200" b="1" dirty="0" smtClean="0">
                <a:solidFill>
                  <a:srgbClr val="0070C0"/>
                </a:solidFill>
              </a:rPr>
              <a:t>…)</a:t>
            </a:r>
          </a:p>
          <a:p>
            <a:r>
              <a:rPr lang="en-US" altLang="ko-KR" sz="3200" b="1" dirty="0">
                <a:solidFill>
                  <a:srgbClr val="7030A0"/>
                </a:solidFill>
              </a:rPr>
              <a:t>Light Elements (</a:t>
            </a:r>
            <a:r>
              <a:rPr lang="en-US" altLang="ko-KR" sz="3200" b="1" baseline="30000" dirty="0" smtClean="0">
                <a:solidFill>
                  <a:srgbClr val="7030A0"/>
                </a:solidFill>
              </a:rPr>
              <a:t>7</a:t>
            </a:r>
            <a:r>
              <a:rPr lang="en-US" altLang="ko-KR" sz="3200" b="1" dirty="0" smtClean="0">
                <a:solidFill>
                  <a:srgbClr val="7030A0"/>
                </a:solidFill>
              </a:rPr>
              <a:t>Li,</a:t>
            </a:r>
            <a:r>
              <a:rPr lang="en-US" altLang="ko-KR" sz="3200" b="1" baseline="30000" dirty="0" smtClean="0">
                <a:solidFill>
                  <a:srgbClr val="7030A0"/>
                </a:solidFill>
              </a:rPr>
              <a:t>11</a:t>
            </a:r>
            <a:r>
              <a:rPr lang="en-US" altLang="ko-KR" sz="3200" b="1" dirty="0" smtClean="0">
                <a:solidFill>
                  <a:srgbClr val="7030A0"/>
                </a:solidFill>
              </a:rPr>
              <a:t>Be…) </a:t>
            </a:r>
            <a:r>
              <a:rPr lang="en-US" altLang="ko-KR" sz="3200" b="1" dirty="0">
                <a:solidFill>
                  <a:srgbClr val="7030A0"/>
                </a:solidFill>
              </a:rPr>
              <a:t>&amp; </a:t>
            </a:r>
            <a:r>
              <a:rPr lang="en-US" altLang="ko-KR" sz="3200" b="1" dirty="0" smtClean="0">
                <a:solidFill>
                  <a:srgbClr val="7030A0"/>
                </a:solidFill>
              </a:rPr>
              <a:t>Ratios </a:t>
            </a:r>
          </a:p>
          <a:p>
            <a:pPr marL="0" indent="0">
              <a:buNone/>
            </a:pPr>
            <a:r>
              <a:rPr lang="en-US" altLang="ko-KR" sz="3200" b="1" dirty="0" smtClean="0">
                <a:solidFill>
                  <a:srgbClr val="7030A0"/>
                </a:solidFill>
              </a:rPr>
              <a:t>    of </a:t>
            </a:r>
            <a:r>
              <a:rPr lang="en-US" altLang="ko-KR" sz="3200" b="1" baseline="30000" dirty="0" smtClean="0">
                <a:solidFill>
                  <a:srgbClr val="7030A0"/>
                </a:solidFill>
              </a:rPr>
              <a:t>7</a:t>
            </a:r>
            <a:r>
              <a:rPr lang="en-US" altLang="ko-KR" sz="3200" b="1" dirty="0" smtClean="0">
                <a:solidFill>
                  <a:srgbClr val="7030A0"/>
                </a:solidFill>
              </a:rPr>
              <a:t>Li/</a:t>
            </a:r>
            <a:r>
              <a:rPr lang="en-US" altLang="ko-KR" sz="3200" b="1" baseline="30000" dirty="0" smtClean="0">
                <a:solidFill>
                  <a:srgbClr val="7030A0"/>
                </a:solidFill>
              </a:rPr>
              <a:t>11</a:t>
            </a:r>
            <a:r>
              <a:rPr lang="en-US" altLang="ko-KR" sz="3200" b="1" dirty="0" smtClean="0">
                <a:solidFill>
                  <a:srgbClr val="7030A0"/>
                </a:solidFill>
              </a:rPr>
              <a:t>B and </a:t>
            </a:r>
            <a:r>
              <a:rPr lang="en-US" altLang="ko-KR" sz="3200" b="1" baseline="30000" dirty="0" smtClean="0">
                <a:solidFill>
                  <a:srgbClr val="7030A0"/>
                </a:solidFill>
              </a:rPr>
              <a:t>138</a:t>
            </a:r>
            <a:r>
              <a:rPr lang="en-US" altLang="ko-KR" sz="3200" b="1" dirty="0" smtClean="0">
                <a:solidFill>
                  <a:srgbClr val="7030A0"/>
                </a:solidFill>
              </a:rPr>
              <a:t>La/</a:t>
            </a:r>
            <a:r>
              <a:rPr lang="en-US" altLang="ko-KR" sz="3200" b="1" baseline="30000" dirty="0" smtClean="0">
                <a:solidFill>
                  <a:srgbClr val="7030A0"/>
                </a:solidFill>
              </a:rPr>
              <a:t>11</a:t>
            </a:r>
            <a:r>
              <a:rPr lang="en-US" altLang="ko-KR" sz="3200" b="1" dirty="0" smtClean="0">
                <a:solidFill>
                  <a:srgbClr val="7030A0"/>
                </a:solidFill>
              </a:rPr>
              <a:t>B</a:t>
            </a:r>
            <a:endParaRPr lang="en-US" altLang="ko-KR" sz="3200" b="1" dirty="0">
              <a:solidFill>
                <a:srgbClr val="7030A0"/>
              </a:solidFill>
            </a:endParaRPr>
          </a:p>
          <a:p>
            <a:endParaRPr lang="en-US" altLang="ko-KR" sz="3200" b="1" dirty="0" smtClean="0">
              <a:solidFill>
                <a:srgbClr val="C00000"/>
              </a:solidFill>
            </a:endParaRPr>
          </a:p>
          <a:p>
            <a:r>
              <a:rPr lang="en-US" altLang="ko-KR" sz="3200" b="1" dirty="0" smtClean="0">
                <a:solidFill>
                  <a:srgbClr val="C00000"/>
                </a:solidFill>
              </a:rPr>
              <a:t>Cosmological origin of </a:t>
            </a:r>
            <a:r>
              <a:rPr lang="en-US" altLang="ko-KR" sz="3200" b="1" baseline="30000" dirty="0" smtClean="0">
                <a:solidFill>
                  <a:srgbClr val="C00000"/>
                </a:solidFill>
              </a:rPr>
              <a:t>10</a:t>
            </a:r>
            <a:r>
              <a:rPr lang="en-US" altLang="ko-KR" sz="3200" b="1" dirty="0" smtClean="0">
                <a:solidFill>
                  <a:srgbClr val="C00000"/>
                </a:solidFill>
              </a:rPr>
              <a:t>Be</a:t>
            </a:r>
          </a:p>
          <a:p>
            <a:endParaRPr lang="en-US" altLang="ko-KR" sz="3200" b="1" dirty="0">
              <a:solidFill>
                <a:srgbClr val="C00000"/>
              </a:solidFill>
            </a:endParaRPr>
          </a:p>
          <a:p>
            <a:r>
              <a:rPr lang="en-US" altLang="ko-KR" sz="3200" b="1" dirty="0">
                <a:solidFill>
                  <a:srgbClr val="00B050"/>
                </a:solidFill>
              </a:rPr>
              <a:t>Sterile Neutrinos &amp; Shock</a:t>
            </a:r>
            <a:r>
              <a:rPr lang="ko-KR" altLang="en-US" sz="3200" b="1" dirty="0">
                <a:solidFill>
                  <a:srgbClr val="00B050"/>
                </a:solidFill>
              </a:rPr>
              <a:t> </a:t>
            </a:r>
            <a:r>
              <a:rPr lang="en-US" altLang="ko-KR" sz="3200" b="1" dirty="0">
                <a:solidFill>
                  <a:srgbClr val="00B050"/>
                </a:solidFill>
              </a:rPr>
              <a:t>Effects in Neutrino Process </a:t>
            </a:r>
          </a:p>
          <a:p>
            <a:endParaRPr lang="en-US" altLang="ko-KR" b="1" dirty="0"/>
          </a:p>
          <a:p>
            <a:r>
              <a:rPr lang="en-US" altLang="ko-KR" b="1" dirty="0"/>
              <a:t>Summary</a:t>
            </a:r>
            <a:endParaRPr lang="en-US" altLang="ko-KR" b="1" dirty="0">
              <a:solidFill>
                <a:srgbClr val="00B0F0"/>
              </a:solidFill>
            </a:endParaRPr>
          </a:p>
        </p:txBody>
      </p:sp>
      <p:pic>
        <p:nvPicPr>
          <p:cNvPr id="4" name="Picture 9"/>
          <p:cNvPicPr>
            <a:picLocks noChangeAspect="1" noChangeArrowheads="1"/>
          </p:cNvPicPr>
          <p:nvPr/>
        </p:nvPicPr>
        <p:blipFill>
          <a:blip r:embed="rId3" cstate="print"/>
          <a:srcRect/>
          <a:stretch>
            <a:fillRect/>
          </a:stretch>
        </p:blipFill>
        <p:spPr bwMode="auto">
          <a:xfrm>
            <a:off x="6340874" y="4"/>
            <a:ext cx="3344468" cy="657496"/>
          </a:xfrm>
          <a:prstGeom prst="rect">
            <a:avLst/>
          </a:prstGeom>
          <a:noFill/>
          <a:ln w="9525">
            <a:noFill/>
            <a:miter lim="800000"/>
            <a:headEnd/>
            <a:tailEnd/>
          </a:ln>
        </p:spPr>
      </p:pic>
      <p:sp>
        <p:nvSpPr>
          <p:cNvPr id="6" name="바닥글 개체 틀 5"/>
          <p:cNvSpPr>
            <a:spLocks noGrp="1"/>
          </p:cNvSpPr>
          <p:nvPr>
            <p:ph type="ftr" sz="quarter" idx="11"/>
          </p:nvPr>
        </p:nvSpPr>
        <p:spPr>
          <a:xfrm>
            <a:off x="3309157" y="6733023"/>
            <a:ext cx="3821641" cy="386762"/>
          </a:xfrm>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8" name="직사각형 7"/>
          <p:cNvSpPr/>
          <p:nvPr/>
        </p:nvSpPr>
        <p:spPr>
          <a:xfrm>
            <a:off x="7096457" y="3899438"/>
            <a:ext cx="327310" cy="189195"/>
          </a:xfrm>
          <a:prstGeom prst="rect">
            <a:avLst/>
          </a:prstGeom>
        </p:spPr>
        <p:txBody>
          <a:bodyPr wrap="square">
            <a:spAutoFit/>
          </a:bodyPr>
          <a:lstStyle/>
          <a:p>
            <a:pPr defTabSz="457200"/>
            <a:r>
              <a:rPr lang="en-US" altLang="ko-KR" sz="1200" b="1" dirty="0">
                <a:solidFill>
                  <a:srgbClr val="E7E6E6">
                    <a:lumMod val="25000"/>
                  </a:srgbClr>
                </a:solidFill>
                <a:latin typeface="Calibri" panose="020F0502020204030204"/>
              </a:rPr>
              <a:t>Core </a:t>
            </a:r>
            <a:endParaRPr lang="ko-KR" altLang="en-US" sz="1200" b="1" dirty="0">
              <a:solidFill>
                <a:srgbClr val="E7E6E6">
                  <a:lumMod val="25000"/>
                </a:srgbClr>
              </a:solidFill>
              <a:latin typeface="Calibri" panose="020F0502020204030204"/>
            </a:endParaRPr>
          </a:p>
        </p:txBody>
      </p:sp>
      <p:sp>
        <p:nvSpPr>
          <p:cNvPr id="9" name="TextBox 8"/>
          <p:cNvSpPr txBox="1"/>
          <p:nvPr/>
        </p:nvSpPr>
        <p:spPr>
          <a:xfrm>
            <a:off x="8187749" y="3063763"/>
            <a:ext cx="431254" cy="189195"/>
          </a:xfrm>
          <a:prstGeom prst="rect">
            <a:avLst/>
          </a:prstGeom>
          <a:noFill/>
        </p:spPr>
        <p:txBody>
          <a:bodyPr wrap="square" rtlCol="0">
            <a:spAutoFit/>
          </a:bodyPr>
          <a:lstStyle/>
          <a:p>
            <a:pPr defTabSz="457200"/>
            <a:r>
              <a:rPr lang="en-US" altLang="ko-KR" sz="1200" b="1" dirty="0">
                <a:solidFill>
                  <a:srgbClr val="E7E6E6">
                    <a:lumMod val="25000"/>
                  </a:srgbClr>
                </a:solidFill>
                <a:latin typeface="Calibri" panose="020F0502020204030204"/>
              </a:rPr>
              <a:t>O-rich</a:t>
            </a:r>
            <a:endParaRPr lang="ko-KR" altLang="en-US" sz="1200" b="1" dirty="0">
              <a:solidFill>
                <a:srgbClr val="E7E6E6">
                  <a:lumMod val="25000"/>
                </a:srgbClr>
              </a:solidFill>
              <a:latin typeface="Calibri" panose="020F0502020204030204"/>
            </a:endParaRPr>
          </a:p>
        </p:txBody>
      </p:sp>
      <p:sp>
        <p:nvSpPr>
          <p:cNvPr id="10" name="타원 9"/>
          <p:cNvSpPr/>
          <p:nvPr/>
        </p:nvSpPr>
        <p:spPr>
          <a:xfrm>
            <a:off x="7014008" y="2701692"/>
            <a:ext cx="2639022" cy="2638344"/>
          </a:xfrm>
          <a:prstGeom prst="ellipse">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1270000" h="1270000"/>
            <a:bevelB w="1270000" h="127000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1" name="원형 45"/>
          <p:cNvSpPr/>
          <p:nvPr/>
        </p:nvSpPr>
        <p:spPr>
          <a:xfrm>
            <a:off x="7133964"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2" name="원형 46"/>
          <p:cNvSpPr/>
          <p:nvPr/>
        </p:nvSpPr>
        <p:spPr>
          <a:xfrm flipH="1">
            <a:off x="6926810"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300000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3" name="원형 95"/>
          <p:cNvSpPr/>
          <p:nvPr/>
        </p:nvSpPr>
        <p:spPr>
          <a:xfrm>
            <a:off x="7460811" y="3144184"/>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4" name="원형 48"/>
          <p:cNvSpPr/>
          <p:nvPr/>
        </p:nvSpPr>
        <p:spPr>
          <a:xfrm flipH="1">
            <a:off x="7304182" y="3146358"/>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300000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5" name="원형 43"/>
          <p:cNvSpPr/>
          <p:nvPr/>
        </p:nvSpPr>
        <p:spPr>
          <a:xfrm>
            <a:off x="7581678" y="3277364"/>
            <a:ext cx="1526706" cy="1526945"/>
          </a:xfrm>
          <a:prstGeom prst="pie">
            <a:avLst>
              <a:gd name="adj1" fmla="val 5368105"/>
              <a:gd name="adj2" fmla="val 16200000"/>
            </a:avLst>
          </a:prstGeom>
          <a:solidFill>
            <a:srgbClr val="45C228"/>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6" name="원형 96"/>
          <p:cNvSpPr/>
          <p:nvPr/>
        </p:nvSpPr>
        <p:spPr>
          <a:xfrm flipH="1">
            <a:off x="7447442" y="3277364"/>
            <a:ext cx="1526706" cy="1526945"/>
          </a:xfrm>
          <a:prstGeom prst="pie">
            <a:avLst>
              <a:gd name="adj1" fmla="val 5368105"/>
              <a:gd name="adj2" fmla="val 16200000"/>
            </a:avLst>
          </a:prstGeom>
          <a:solidFill>
            <a:srgbClr val="45C228"/>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7" name="원형 44"/>
          <p:cNvSpPr/>
          <p:nvPr/>
        </p:nvSpPr>
        <p:spPr>
          <a:xfrm>
            <a:off x="7911479" y="3630500"/>
            <a:ext cx="819313" cy="819534"/>
          </a:xfrm>
          <a:prstGeom prst="pie">
            <a:avLst>
              <a:gd name="adj1" fmla="val 5389028"/>
              <a:gd name="adj2" fmla="val 16200000"/>
            </a:avLst>
          </a:prstGeom>
          <a:solidFill>
            <a:srgbClr val="3D86D7"/>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8" name="원형 97"/>
          <p:cNvSpPr/>
          <p:nvPr/>
        </p:nvSpPr>
        <p:spPr>
          <a:xfrm flipH="1">
            <a:off x="7838930" y="3632200"/>
            <a:ext cx="819313" cy="819534"/>
          </a:xfrm>
          <a:prstGeom prst="pie">
            <a:avLst>
              <a:gd name="adj1" fmla="val 5389028"/>
              <a:gd name="adj2" fmla="val 16200000"/>
            </a:avLst>
          </a:prstGeom>
          <a:solidFill>
            <a:srgbClr val="3D86D7"/>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9" name="타원 18"/>
          <p:cNvSpPr/>
          <p:nvPr/>
        </p:nvSpPr>
        <p:spPr>
          <a:xfrm>
            <a:off x="8039836" y="3791718"/>
            <a:ext cx="479823" cy="481091"/>
          </a:xfrm>
          <a:prstGeom prst="ellipse">
            <a:avLst/>
          </a:prstGeom>
          <a:solidFill>
            <a:srgbClr val="A5A5A5">
              <a:lumMod val="75000"/>
            </a:srgbClr>
          </a:solidFill>
          <a:ln w="12700" cap="flat" cmpd="sng" algn="ctr">
            <a:noFill/>
            <a:prstDash val="solid"/>
            <a:miter lim="800000"/>
          </a:ln>
          <a:effectLst/>
          <a:scene3d>
            <a:camera prst="orthographicFront"/>
            <a:lightRig rig="contrasting" dir="t"/>
          </a:scene3d>
          <a:sp3d>
            <a:bevelT w="254000" h="254000"/>
            <a:bevelB w="254000" h="254000"/>
          </a:sp3d>
        </p:spPr>
        <p:txBody>
          <a:bodyPr rtlCol="0" anchor="ctr"/>
          <a:lstStyle/>
          <a:p>
            <a:pPr algn="ctr" defTabSz="457200"/>
            <a:endParaRPr lang="ko-KR" altLang="en-US" kern="0">
              <a:solidFill>
                <a:prstClr val="white"/>
              </a:solidFill>
              <a:latin typeface="Calibri" panose="020F0502020204030204"/>
            </a:endParaRPr>
          </a:p>
        </p:txBody>
      </p:sp>
      <p:sp>
        <p:nvSpPr>
          <p:cNvPr id="20" name="타원 19"/>
          <p:cNvSpPr/>
          <p:nvPr/>
        </p:nvSpPr>
        <p:spPr>
          <a:xfrm rot="19425458">
            <a:off x="8178374" y="3894200"/>
            <a:ext cx="270474" cy="270474"/>
          </a:xfrm>
          <a:prstGeom prst="ellipse">
            <a:avLst/>
          </a:prstGeom>
          <a:solidFill>
            <a:srgbClr val="A5A5A5">
              <a:lumMod val="50000"/>
            </a:srgbClr>
          </a:solidFill>
          <a:ln w="12700" cap="flat" cmpd="sng" algn="ctr">
            <a:noFill/>
            <a:prstDash val="solid"/>
            <a:miter lim="800000"/>
          </a:ln>
          <a:effectLst>
            <a:softEdge rad="63500"/>
          </a:effectLst>
          <a:scene3d>
            <a:camera prst="orthographicFront"/>
            <a:lightRig rig="flat" dir="t"/>
          </a:scene3d>
          <a:sp3d>
            <a:bevelT w="127000" h="127000"/>
            <a:bevelB w="127000" h="127000"/>
          </a:sp3d>
        </p:spPr>
        <p:txBody>
          <a:bodyPr rtlCol="0" anchor="ctr"/>
          <a:lstStyle/>
          <a:p>
            <a:pPr algn="ctr" defTabSz="457200"/>
            <a:endParaRPr lang="ko-KR" altLang="en-US" kern="0">
              <a:solidFill>
                <a:prstClr val="white"/>
              </a:solidFill>
              <a:latin typeface="Calibri" panose="020F0502020204030204"/>
            </a:endParaRPr>
          </a:p>
        </p:txBody>
      </p:sp>
      <p:sp>
        <p:nvSpPr>
          <p:cNvPr id="21" name="직사각형 20"/>
          <p:cNvSpPr/>
          <p:nvPr/>
        </p:nvSpPr>
        <p:spPr>
          <a:xfrm>
            <a:off x="8079170" y="3898632"/>
            <a:ext cx="479214" cy="261610"/>
          </a:xfrm>
          <a:prstGeom prst="rect">
            <a:avLst/>
          </a:prstGeom>
        </p:spPr>
        <p:txBody>
          <a:bodyPr wrap="square">
            <a:spAutoFit/>
          </a:bodyPr>
          <a:lstStyle/>
          <a:p>
            <a:pPr defTabSz="457200"/>
            <a:r>
              <a:rPr lang="en-US" altLang="ko-KR" sz="1050" b="1" dirty="0">
                <a:solidFill>
                  <a:prstClr val="white">
                    <a:lumMod val="85000"/>
                  </a:prstClr>
                </a:solidFill>
                <a:latin typeface="Calibri" panose="020F0502020204030204"/>
              </a:rPr>
              <a:t>Core </a:t>
            </a:r>
            <a:endParaRPr lang="ko-KR" altLang="en-US" sz="1050" b="1" dirty="0">
              <a:solidFill>
                <a:prstClr val="white">
                  <a:lumMod val="85000"/>
                </a:prstClr>
              </a:solidFill>
              <a:latin typeface="Calibri" panose="020F0502020204030204"/>
            </a:endParaRPr>
          </a:p>
        </p:txBody>
      </p:sp>
      <p:sp>
        <p:nvSpPr>
          <p:cNvPr id="22" name="TextBox 21"/>
          <p:cNvSpPr txBox="1"/>
          <p:nvPr/>
        </p:nvSpPr>
        <p:spPr>
          <a:xfrm rot="1053014">
            <a:off x="7798653" y="4653780"/>
            <a:ext cx="44628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O/C</a:t>
            </a:r>
            <a:endParaRPr lang="ko-KR" altLang="en-US" sz="1000" b="1" dirty="0">
              <a:solidFill>
                <a:srgbClr val="644F48"/>
              </a:solidFill>
              <a:latin typeface="Calibri" panose="020F0502020204030204"/>
            </a:endParaRPr>
          </a:p>
        </p:txBody>
      </p:sp>
      <p:sp>
        <p:nvSpPr>
          <p:cNvPr id="23" name="TextBox 22"/>
          <p:cNvSpPr txBox="1"/>
          <p:nvPr/>
        </p:nvSpPr>
        <p:spPr>
          <a:xfrm rot="1303867">
            <a:off x="7679802" y="4845844"/>
            <a:ext cx="516551"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He/C</a:t>
            </a:r>
            <a:endParaRPr lang="ko-KR" altLang="en-US" sz="1000" b="1" dirty="0">
              <a:solidFill>
                <a:srgbClr val="644F48"/>
              </a:solidFill>
              <a:latin typeface="Calibri" panose="020F0502020204030204"/>
            </a:endParaRPr>
          </a:p>
        </p:txBody>
      </p:sp>
      <p:sp>
        <p:nvSpPr>
          <p:cNvPr id="24" name="TextBox 23"/>
          <p:cNvSpPr txBox="1"/>
          <p:nvPr/>
        </p:nvSpPr>
        <p:spPr>
          <a:xfrm rot="1776377">
            <a:off x="8061390" y="4203178"/>
            <a:ext cx="329377"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Si</a:t>
            </a:r>
            <a:endParaRPr lang="ko-KR" altLang="en-US" sz="1000" b="1" dirty="0">
              <a:solidFill>
                <a:srgbClr val="644F48"/>
              </a:solidFill>
              <a:latin typeface="Calibri" panose="020F0502020204030204"/>
            </a:endParaRPr>
          </a:p>
        </p:txBody>
      </p:sp>
      <p:sp>
        <p:nvSpPr>
          <p:cNvPr id="25" name="TextBox 24"/>
          <p:cNvSpPr txBox="1"/>
          <p:nvPr/>
        </p:nvSpPr>
        <p:spPr>
          <a:xfrm rot="1740612">
            <a:off x="7859025" y="4466021"/>
            <a:ext cx="63139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O-rich</a:t>
            </a:r>
            <a:endParaRPr lang="ko-KR" altLang="en-US" sz="1000" b="1" dirty="0">
              <a:solidFill>
                <a:srgbClr val="644F48"/>
              </a:solidFill>
              <a:latin typeface="Calibri" panose="020F0502020204030204"/>
            </a:endParaRPr>
          </a:p>
        </p:txBody>
      </p:sp>
      <p:sp>
        <p:nvSpPr>
          <p:cNvPr id="26" name="타원 2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7" name="타원 2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8" name="타원 2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9" name="타원 2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0" name="타원 2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1" name="타원 3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2" name="타원 31"/>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3" name="타원 32"/>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4" name="타원 33"/>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5" name="타원 34"/>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6" name="타원 3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7" name="타원 3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8" name="타원 3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9" name="타원 3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0" name="타원 3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1" name="타원 4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5" name="슬라이드 번호 개체 틀 4">
            <a:extLst>
              <a:ext uri="{FF2B5EF4-FFF2-40B4-BE49-F238E27FC236}">
                <a16:creationId xmlns="" xmlns:a16="http://schemas.microsoft.com/office/drawing/2014/main" id="{FFBDF77A-3641-E54D-763A-08A9A3DC2FBC}"/>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2</a:t>
            </a:fld>
            <a:endParaRPr lang="ko-KR" altLang="en-US">
              <a:solidFill>
                <a:prstClr val="black">
                  <a:tint val="75000"/>
                </a:prstClr>
              </a:solidFill>
            </a:endParaRPr>
          </a:p>
        </p:txBody>
      </p:sp>
      <p:sp>
        <p:nvSpPr>
          <p:cNvPr id="7" name="직사각형 6"/>
          <p:cNvSpPr/>
          <p:nvPr/>
        </p:nvSpPr>
        <p:spPr>
          <a:xfrm>
            <a:off x="130032" y="5214720"/>
            <a:ext cx="7708898" cy="1463894"/>
          </a:xfrm>
          <a:prstGeom prst="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포인트가 4개인 별 41"/>
          <p:cNvSpPr/>
          <p:nvPr/>
        </p:nvSpPr>
        <p:spPr>
          <a:xfrm>
            <a:off x="5767167" y="2439650"/>
            <a:ext cx="659879" cy="62411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포인트가 4개인 별 42"/>
          <p:cNvSpPr/>
          <p:nvPr/>
        </p:nvSpPr>
        <p:spPr>
          <a:xfrm>
            <a:off x="3919964" y="4492252"/>
            <a:ext cx="659879" cy="62411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76433881"/>
      </p:ext>
    </p:extLst>
  </p:cSld>
  <p:clrMapOvr>
    <a:masterClrMapping/>
  </p:clrMapOvr>
  <mc:AlternateContent xmlns:mc="http://schemas.openxmlformats.org/markup-compatibility/2006" xmlns:p14="http://schemas.microsoft.com/office/powerpoint/2010/main">
    <mc:Choice Requires="p14">
      <p:transition spd="slow" p14:dur="2000" advTm="92617"/>
    </mc:Choice>
    <mc:Fallback xmlns="">
      <p:transition spd="slow" advTm="9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repeatCount="indefinite" fill="hold" grpId="0" nodeType="withEffect">
                                  <p:stCondLst>
                                    <p:cond delay="0"/>
                                  </p:stCondLst>
                                  <p:childTnLst>
                                    <p:anim calcmode="lin" valueType="num">
                                      <p:cBhvr>
                                        <p:cTn id="6" dur="700"/>
                                        <p:tgtEl>
                                          <p:spTgt spid="19"/>
                                        </p:tgtEl>
                                        <p:attrNameLst>
                                          <p:attrName>ppt_w</p:attrName>
                                        </p:attrNameLst>
                                      </p:cBhvr>
                                      <p:tavLst>
                                        <p:tav tm="0">
                                          <p:val>
                                            <p:strVal val="ppt_w"/>
                                          </p:val>
                                        </p:tav>
                                        <p:tav tm="100000">
                                          <p:val>
                                            <p:fltVal val="0"/>
                                          </p:val>
                                        </p:tav>
                                      </p:tavLst>
                                    </p:anim>
                                    <p:anim calcmode="lin" valueType="num">
                                      <p:cBhvr>
                                        <p:cTn id="7" dur="700"/>
                                        <p:tgtEl>
                                          <p:spTgt spid="19"/>
                                        </p:tgtEl>
                                        <p:attrNameLst>
                                          <p:attrName>ppt_h</p:attrName>
                                        </p:attrNameLst>
                                      </p:cBhvr>
                                      <p:tavLst>
                                        <p:tav tm="0">
                                          <p:val>
                                            <p:strVal val="ppt_h"/>
                                          </p:val>
                                        </p:tav>
                                        <p:tav tm="100000">
                                          <p:val>
                                            <p:fltVal val="0"/>
                                          </p:val>
                                        </p:tav>
                                      </p:tavLst>
                                    </p:anim>
                                    <p:anim calcmode="lin" valueType="num">
                                      <p:cBhvr>
                                        <p:cTn id="8" dur="700"/>
                                        <p:tgtEl>
                                          <p:spTgt spid="19"/>
                                        </p:tgtEl>
                                        <p:attrNameLst>
                                          <p:attrName>style.rotation</p:attrName>
                                        </p:attrNameLst>
                                      </p:cBhvr>
                                      <p:tavLst>
                                        <p:tav tm="0">
                                          <p:val>
                                            <p:fltVal val="0"/>
                                          </p:val>
                                        </p:tav>
                                        <p:tav tm="100000">
                                          <p:val>
                                            <p:fltVal val="90"/>
                                          </p:val>
                                        </p:tav>
                                      </p:tavLst>
                                    </p:anim>
                                    <p:animEffect transition="out" filter="fade">
                                      <p:cBhvr>
                                        <p:cTn id="9" dur="700"/>
                                        <p:tgtEl>
                                          <p:spTgt spid="19"/>
                                        </p:tgtEl>
                                      </p:cBhvr>
                                    </p:animEffect>
                                    <p:set>
                                      <p:cBhvr>
                                        <p:cTn id="10" dur="1" fill="hold">
                                          <p:stCondLst>
                                            <p:cond delay="699"/>
                                          </p:stCondLst>
                                        </p:cTn>
                                        <p:tgtEl>
                                          <p:spTgt spid="19"/>
                                        </p:tgtEl>
                                        <p:attrNameLst>
                                          <p:attrName>style.visibility</p:attrName>
                                        </p:attrNameLst>
                                      </p:cBhvr>
                                      <p:to>
                                        <p:strVal val="hidden"/>
                                      </p:to>
                                    </p:set>
                                  </p:childTnLst>
                                </p:cTn>
                              </p:par>
                              <p:par>
                                <p:cTn id="11" presetID="53" presetClass="entr" presetSubtype="16" repeatCount="indefinite"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00" fill="hold"/>
                                        <p:tgtEl>
                                          <p:spTgt spid="20"/>
                                        </p:tgtEl>
                                        <p:attrNameLst>
                                          <p:attrName>ppt_w</p:attrName>
                                        </p:attrNameLst>
                                      </p:cBhvr>
                                      <p:tavLst>
                                        <p:tav tm="0">
                                          <p:val>
                                            <p:fltVal val="0"/>
                                          </p:val>
                                        </p:tav>
                                        <p:tav tm="100000">
                                          <p:val>
                                            <p:strVal val="#ppt_w"/>
                                          </p:val>
                                        </p:tav>
                                      </p:tavLst>
                                    </p:anim>
                                    <p:anim calcmode="lin" valueType="num">
                                      <p:cBhvr>
                                        <p:cTn id="14" dur="700" fill="hold"/>
                                        <p:tgtEl>
                                          <p:spTgt spid="20"/>
                                        </p:tgtEl>
                                        <p:attrNameLst>
                                          <p:attrName>ppt_h</p:attrName>
                                        </p:attrNameLst>
                                      </p:cBhvr>
                                      <p:tavLst>
                                        <p:tav tm="0">
                                          <p:val>
                                            <p:fltVal val="0"/>
                                          </p:val>
                                        </p:tav>
                                        <p:tav tm="100000">
                                          <p:val>
                                            <p:strVal val="#ppt_h"/>
                                          </p:val>
                                        </p:tav>
                                      </p:tavLst>
                                    </p:anim>
                                    <p:animEffect transition="in" filter="fade">
                                      <p:cBhvr>
                                        <p:cTn id="15" dur="700"/>
                                        <p:tgtEl>
                                          <p:spTgt spid="20"/>
                                        </p:tgtEl>
                                      </p:cBhvr>
                                    </p:animEffect>
                                  </p:childTnLst>
                                </p:cTn>
                              </p:par>
                              <p:par>
                                <p:cTn id="16" presetID="10" presetClass="entr" presetSubtype="0" repeatCount="indefinite"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repeatCount="indefinite"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repeatCount="indefinite"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repeatCount="indefinite"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repeatCount="indefinite"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repeatCount="indefinite"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repeatCount="indefinite"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repeatCount="indefinite"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repeatCount="indefinite" fill="hold" grpId="1"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repeatCount="indefinite"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repeatCount="indefinite" fill="hold" grpId="1"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repeatCount="indefinite" fill="hold" grpId="1"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repeatCount="indefinite" fill="hold" grpId="1"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repeatCount="indefinite" fill="hold" grpId="1"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repeatCount="indefinite" fill="hold" grpId="1"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repeatCount="indefinite" fill="hold" grpId="1"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42" presetClass="path" presetSubtype="0" repeatCount="indefinite" accel="50000" fill="remove" grpId="0" nodeType="withEffect">
                                  <p:stCondLst>
                                    <p:cond delay="0"/>
                                  </p:stCondLst>
                                  <p:childTnLst>
                                    <p:animMotion origin="layout" path="M -2.61105E-6 -2.51748E-6 L -0.00311 -1.08654 " pathEditMode="relative" rAng="0" ptsTypes="AA">
                                      <p:cBhvr>
                                        <p:cTn id="65" dur="3400" fill="hold"/>
                                        <p:tgtEl>
                                          <p:spTgt spid="26"/>
                                        </p:tgtEl>
                                        <p:attrNameLst>
                                          <p:attrName>ppt_x</p:attrName>
                                          <p:attrName>ppt_y</p:attrName>
                                        </p:attrNameLst>
                                      </p:cBhvr>
                                      <p:rCtr x="-164" y="-54327"/>
                                    </p:animMotion>
                                  </p:childTnLst>
                                </p:cTn>
                              </p:par>
                              <p:par>
                                <p:cTn id="66" presetID="42" presetClass="path" presetSubtype="0" repeatCount="indefinite" accel="50000" fill="remove" grpId="0" nodeType="withEffect">
                                  <p:stCondLst>
                                    <p:cond delay="0"/>
                                  </p:stCondLst>
                                  <p:childTnLst>
                                    <p:animMotion origin="layout" path="M -2.61105E-6 -2.51748E-6 L 0.00836 0.61408 " pathEditMode="relative" rAng="0" ptsTypes="AA">
                                      <p:cBhvr>
                                        <p:cTn id="67" dur="3400" fill="hold"/>
                                        <p:tgtEl>
                                          <p:spTgt spid="27"/>
                                        </p:tgtEl>
                                        <p:attrNameLst>
                                          <p:attrName>ppt_x</p:attrName>
                                          <p:attrName>ppt_y</p:attrName>
                                        </p:attrNameLst>
                                      </p:cBhvr>
                                      <p:rCtr x="410" y="30704"/>
                                    </p:animMotion>
                                  </p:childTnLst>
                                </p:cTn>
                              </p:par>
                              <p:par>
                                <p:cTn id="68" presetID="42" presetClass="path" presetSubtype="0" repeatCount="indefinite" accel="50000" fill="remove" grpId="0" nodeType="withEffect">
                                  <p:stCondLst>
                                    <p:cond delay="0"/>
                                  </p:stCondLst>
                                  <p:childTnLst>
                                    <p:animMotion origin="layout" path="M -2.61105E-6 -2.51748E-6 L 0.77152 -0.01092 " pathEditMode="relative" rAng="0" ptsTypes="AA">
                                      <p:cBhvr>
                                        <p:cTn id="69" dur="3400" fill="hold"/>
                                        <p:tgtEl>
                                          <p:spTgt spid="28"/>
                                        </p:tgtEl>
                                        <p:attrNameLst>
                                          <p:attrName>ppt_x</p:attrName>
                                          <p:attrName>ppt_y</p:attrName>
                                        </p:attrNameLst>
                                      </p:cBhvr>
                                      <p:rCtr x="38567" y="-546"/>
                                    </p:animMotion>
                                  </p:childTnLst>
                                </p:cTn>
                              </p:par>
                              <p:par>
                                <p:cTn id="70" presetID="42" presetClass="path" presetSubtype="0" repeatCount="indefinite" accel="50000" fill="remove" grpId="0" nodeType="withEffect">
                                  <p:stCondLst>
                                    <p:cond delay="0"/>
                                  </p:stCondLst>
                                  <p:childTnLst>
                                    <p:animMotion origin="layout" path="M -2.61105E-6 -2.51748E-6 L 0.48304 0.49694 " pathEditMode="relative" rAng="0" ptsTypes="AA">
                                      <p:cBhvr>
                                        <p:cTn id="71" dur="3400" fill="hold"/>
                                        <p:tgtEl>
                                          <p:spTgt spid="29"/>
                                        </p:tgtEl>
                                        <p:attrNameLst>
                                          <p:attrName>ppt_x</p:attrName>
                                          <p:attrName>ppt_y</p:attrName>
                                        </p:attrNameLst>
                                      </p:cBhvr>
                                      <p:rCtr x="24144" y="24847"/>
                                    </p:animMotion>
                                  </p:childTnLst>
                                </p:cTn>
                              </p:par>
                              <p:par>
                                <p:cTn id="72" presetID="42" presetClass="path" presetSubtype="0" repeatCount="indefinite" accel="50000" fill="remove" grpId="0" nodeType="withEffect">
                                  <p:stCondLst>
                                    <p:cond delay="0"/>
                                  </p:stCondLst>
                                  <p:childTnLst>
                                    <p:animMotion origin="layout" path="M -2.61105E-6 -2.51748E-6 L -0.7543 0.01158 " pathEditMode="relative" rAng="0" ptsTypes="AA">
                                      <p:cBhvr>
                                        <p:cTn id="73" dur="3400" fill="hold"/>
                                        <p:tgtEl>
                                          <p:spTgt spid="30"/>
                                        </p:tgtEl>
                                        <p:attrNameLst>
                                          <p:attrName>ppt_x</p:attrName>
                                          <p:attrName>ppt_y</p:attrName>
                                        </p:attrNameLst>
                                      </p:cBhvr>
                                      <p:rCtr x="-37715" y="568"/>
                                    </p:animMotion>
                                  </p:childTnLst>
                                </p:cTn>
                              </p:par>
                              <p:par>
                                <p:cTn id="74" presetID="42" presetClass="path" presetSubtype="0" repeatCount="indefinite" accel="50000" fill="remove" grpId="0" nodeType="withEffect">
                                  <p:stCondLst>
                                    <p:cond delay="0"/>
                                  </p:stCondLst>
                                  <p:childTnLst>
                                    <p:animMotion origin="layout" path="M -2.61105E-6 -2.51748E-6 L -0.5068 0.48929 " pathEditMode="relative" rAng="0" ptsTypes="AA">
                                      <p:cBhvr>
                                        <p:cTn id="75" dur="3300" fill="hold"/>
                                        <p:tgtEl>
                                          <p:spTgt spid="31"/>
                                        </p:tgtEl>
                                        <p:attrNameLst>
                                          <p:attrName>ppt_x</p:attrName>
                                          <p:attrName>ppt_y</p:attrName>
                                        </p:attrNameLst>
                                      </p:cBhvr>
                                      <p:rCtr x="-25340" y="24454"/>
                                    </p:animMotion>
                                  </p:childTnLst>
                                </p:cTn>
                              </p:par>
                              <p:par>
                                <p:cTn id="76" presetID="42" presetClass="path" presetSubtype="0" repeatCount="indefinite" accel="50000" fill="remove" grpId="0" nodeType="withEffect">
                                  <p:stCondLst>
                                    <p:cond delay="0"/>
                                  </p:stCondLst>
                                  <p:childTnLst>
                                    <p:animMotion origin="layout" path="M -2.61105E-6 -2.51748E-6 L 0.802 -0.87369 " pathEditMode="relative" rAng="0" ptsTypes="AA">
                                      <p:cBhvr>
                                        <p:cTn id="77" dur="3300" fill="hold"/>
                                        <p:tgtEl>
                                          <p:spTgt spid="32"/>
                                        </p:tgtEl>
                                        <p:attrNameLst>
                                          <p:attrName>ppt_x</p:attrName>
                                          <p:attrName>ppt_y</p:attrName>
                                        </p:attrNameLst>
                                      </p:cBhvr>
                                      <p:rCtr x="40092" y="-43684"/>
                                    </p:animMotion>
                                  </p:childTnLst>
                                </p:cTn>
                              </p:par>
                              <p:par>
                                <p:cTn id="78" presetID="42" presetClass="path" presetSubtype="0" repeatCount="indefinite" accel="50000" fill="remove" grpId="0" nodeType="withEffect">
                                  <p:stCondLst>
                                    <p:cond delay="0"/>
                                  </p:stCondLst>
                                  <p:childTnLst>
                                    <p:animMotion origin="layout" path="M -2.61105E-6 -2.51748E-6 L -0.7207 -0.76988 " pathEditMode="relative" rAng="0" ptsTypes="AA">
                                      <p:cBhvr>
                                        <p:cTn id="79" dur="3400" fill="hold"/>
                                        <p:tgtEl>
                                          <p:spTgt spid="33"/>
                                        </p:tgtEl>
                                        <p:attrNameLst>
                                          <p:attrName>ppt_x</p:attrName>
                                          <p:attrName>ppt_y</p:attrName>
                                        </p:attrNameLst>
                                      </p:cBhvr>
                                      <p:rCtr x="-36043" y="-38505"/>
                                    </p:animMotion>
                                  </p:childTnLst>
                                </p:cTn>
                              </p:par>
                              <p:par>
                                <p:cTn id="80" presetID="42" presetClass="path" presetSubtype="0" repeatCount="indefinite" accel="50000" fill="remove" grpId="0" nodeType="withEffect">
                                  <p:stCondLst>
                                    <p:cond delay="0"/>
                                  </p:stCondLst>
                                  <p:childTnLst>
                                    <p:animMotion origin="layout" path="M -2.61105E-6 -2.51748E-6 L 0.48501 -1.01814 " pathEditMode="relative" rAng="0" ptsTypes="AA">
                                      <p:cBhvr>
                                        <p:cTn id="81" dur="3400" fill="hold"/>
                                        <p:tgtEl>
                                          <p:spTgt spid="34"/>
                                        </p:tgtEl>
                                        <p:attrNameLst>
                                          <p:attrName>ppt_x</p:attrName>
                                          <p:attrName>ppt_y</p:attrName>
                                        </p:attrNameLst>
                                      </p:cBhvr>
                                      <p:rCtr x="24242" y="-50918"/>
                                    </p:animMotion>
                                  </p:childTnLst>
                                </p:cTn>
                              </p:par>
                              <p:par>
                                <p:cTn id="82" presetID="42" presetClass="path" presetSubtype="0" repeatCount="indefinite" accel="50000" fill="remove" grpId="0" nodeType="withEffect">
                                  <p:stCondLst>
                                    <p:cond delay="0"/>
                                  </p:stCondLst>
                                  <p:childTnLst>
                                    <p:animMotion origin="layout" path="M -2.61105E-6 -2.51748E-6 L 0.66743 -0.34222 " pathEditMode="relative" rAng="0" ptsTypes="AA">
                                      <p:cBhvr>
                                        <p:cTn id="83" dur="3400" fill="hold"/>
                                        <p:tgtEl>
                                          <p:spTgt spid="35"/>
                                        </p:tgtEl>
                                        <p:attrNameLst>
                                          <p:attrName>ppt_x</p:attrName>
                                          <p:attrName>ppt_y</p:attrName>
                                        </p:attrNameLst>
                                      </p:cBhvr>
                                      <p:rCtr x="33372" y="-17111"/>
                                    </p:animMotion>
                                  </p:childTnLst>
                                </p:cTn>
                              </p:par>
                              <p:par>
                                <p:cTn id="84" presetID="42" presetClass="path" presetSubtype="0" repeatCount="indefinite" accel="50000" fill="remove" grpId="0" nodeType="withEffect">
                                  <p:stCondLst>
                                    <p:cond delay="0"/>
                                  </p:stCondLst>
                                  <p:childTnLst>
                                    <p:animMotion origin="layout" path="M -2.61105E-6 -2.51748E-6 L 0.2757 0.6462 " pathEditMode="relative" rAng="0" ptsTypes="AA">
                                      <p:cBhvr>
                                        <p:cTn id="85" dur="3400" fill="hold"/>
                                        <p:tgtEl>
                                          <p:spTgt spid="36"/>
                                        </p:tgtEl>
                                        <p:attrNameLst>
                                          <p:attrName>ppt_x</p:attrName>
                                          <p:attrName>ppt_y</p:attrName>
                                        </p:attrNameLst>
                                      </p:cBhvr>
                                      <p:rCtr x="13785" y="32299"/>
                                    </p:animMotion>
                                  </p:childTnLst>
                                </p:cTn>
                              </p:par>
                              <p:par>
                                <p:cTn id="86" presetID="42" presetClass="path" presetSubtype="0" repeatCount="indefinite" accel="50000" fill="remove" grpId="0" nodeType="withEffect">
                                  <p:stCondLst>
                                    <p:cond delay="0"/>
                                  </p:stCondLst>
                                  <p:childTnLst>
                                    <p:animMotion origin="layout" path="M -2.61105E-6 -2.51748E-6 L -0.28782 0.66478 " pathEditMode="relative" rAng="0" ptsTypes="AA">
                                      <p:cBhvr>
                                        <p:cTn id="87" dur="3400" fill="hold"/>
                                        <p:tgtEl>
                                          <p:spTgt spid="37"/>
                                        </p:tgtEl>
                                        <p:attrNameLst>
                                          <p:attrName>ppt_x</p:attrName>
                                          <p:attrName>ppt_y</p:attrName>
                                        </p:attrNameLst>
                                      </p:cBhvr>
                                      <p:rCtr x="-14391" y="33239"/>
                                    </p:animMotion>
                                  </p:childTnLst>
                                </p:cTn>
                              </p:par>
                              <p:par>
                                <p:cTn id="88" presetID="42" presetClass="path" presetSubtype="0" repeatCount="indefinite" accel="50000" fill="remove" grpId="0" nodeType="withEffect">
                                  <p:stCondLst>
                                    <p:cond delay="0"/>
                                  </p:stCondLst>
                                  <p:childTnLst>
                                    <p:animMotion origin="layout" path="M -2.61105E-6 -2.51748E-6 L 0.58138 0.23711 " pathEditMode="relative" rAng="0" ptsTypes="AA">
                                      <p:cBhvr>
                                        <p:cTn id="89" dur="3400" fill="hold"/>
                                        <p:tgtEl>
                                          <p:spTgt spid="38"/>
                                        </p:tgtEl>
                                        <p:attrNameLst>
                                          <p:attrName>ppt_x</p:attrName>
                                          <p:attrName>ppt_y</p:attrName>
                                        </p:attrNameLst>
                                      </p:cBhvr>
                                      <p:rCtr x="29061" y="11844"/>
                                    </p:animMotion>
                                  </p:childTnLst>
                                </p:cTn>
                              </p:par>
                              <p:par>
                                <p:cTn id="90" presetID="42" presetClass="path" presetSubtype="0" repeatCount="indefinite" accel="50000" fill="remove" grpId="0" nodeType="withEffect">
                                  <p:stCondLst>
                                    <p:cond delay="0"/>
                                  </p:stCondLst>
                                  <p:childTnLst>
                                    <p:animMotion origin="layout" path="M -2.61105E-6 -2.51748E-6 L -0.47549 -1.03278 " pathEditMode="relative" rAng="0" ptsTypes="AA">
                                      <p:cBhvr>
                                        <p:cTn id="91" dur="3400" fill="hold"/>
                                        <p:tgtEl>
                                          <p:spTgt spid="39"/>
                                        </p:tgtEl>
                                        <p:attrNameLst>
                                          <p:attrName>ppt_x</p:attrName>
                                          <p:attrName>ppt_y</p:attrName>
                                        </p:attrNameLst>
                                      </p:cBhvr>
                                      <p:rCtr x="-23783" y="-51639"/>
                                    </p:animMotion>
                                  </p:childTnLst>
                                </p:cTn>
                              </p:par>
                              <p:par>
                                <p:cTn id="92" presetID="42" presetClass="path" presetSubtype="0" repeatCount="indefinite" accel="50000" fill="remove" grpId="0" nodeType="withEffect">
                                  <p:stCondLst>
                                    <p:cond delay="0"/>
                                  </p:stCondLst>
                                  <p:childTnLst>
                                    <p:animMotion origin="layout" path="M -2.61105E-6 -2.51748E-6 L -0.68579 0.20499 " pathEditMode="relative" rAng="0" ptsTypes="AA">
                                      <p:cBhvr>
                                        <p:cTn id="93" dur="3400" fill="hold"/>
                                        <p:tgtEl>
                                          <p:spTgt spid="40"/>
                                        </p:tgtEl>
                                        <p:attrNameLst>
                                          <p:attrName>ppt_x</p:attrName>
                                          <p:attrName>ppt_y</p:attrName>
                                        </p:attrNameLst>
                                      </p:cBhvr>
                                      <p:rCtr x="-34289" y="10249"/>
                                    </p:animMotion>
                                  </p:childTnLst>
                                </p:cTn>
                              </p:par>
                              <p:par>
                                <p:cTn id="94" presetID="42" presetClass="path" presetSubtype="0" repeatCount="indefinite" accel="50000" fill="remove" grpId="0" nodeType="withEffect">
                                  <p:stCondLst>
                                    <p:cond delay="0"/>
                                  </p:stCondLst>
                                  <p:childTnLst>
                                    <p:animMotion origin="layout" path="M -2.61105E-6 -2.51748E-6 L -0.82986 -0.44209 " pathEditMode="relative" rAng="0" ptsTypes="AA">
                                      <p:cBhvr>
                                        <p:cTn id="95" dur="3400" fill="hold"/>
                                        <p:tgtEl>
                                          <p:spTgt spid="41"/>
                                        </p:tgtEl>
                                        <p:attrNameLst>
                                          <p:attrName>ppt_x</p:attrName>
                                          <p:attrName>ppt_y</p:attrName>
                                        </p:attrNameLst>
                                      </p:cBhvr>
                                      <p:rCtr x="-41501" y="-22115"/>
                                    </p:animMotion>
                                  </p:childTnLst>
                                </p:cTn>
                              </p:par>
                              <p:par>
                                <p:cTn id="96" presetID="27" presetClass="emph" presetSubtype="0" repeatCount="indefinite" fill="remove" grpId="0" nodeType="withEffect">
                                  <p:stCondLst>
                                    <p:cond delay="0"/>
                                  </p:stCondLst>
                                  <p:childTnLst>
                                    <p:animClr clrSpc="rgb" dir="cw">
                                      <p:cBhvr override="childStyle">
                                        <p:cTn id="97" dur="350" autoRev="1" fill="remove"/>
                                        <p:tgtEl>
                                          <p:spTgt spid="17"/>
                                        </p:tgtEl>
                                        <p:attrNameLst>
                                          <p:attrName>style.color</p:attrName>
                                        </p:attrNameLst>
                                      </p:cBhvr>
                                      <p:to>
                                        <a:schemeClr val="bg1"/>
                                      </p:to>
                                    </p:animClr>
                                    <p:animClr clrSpc="rgb" dir="cw">
                                      <p:cBhvr>
                                        <p:cTn id="98" dur="350" autoRev="1" fill="remove"/>
                                        <p:tgtEl>
                                          <p:spTgt spid="17"/>
                                        </p:tgtEl>
                                        <p:attrNameLst>
                                          <p:attrName>fillcolor</p:attrName>
                                        </p:attrNameLst>
                                      </p:cBhvr>
                                      <p:to>
                                        <a:schemeClr val="bg1"/>
                                      </p:to>
                                    </p:animClr>
                                    <p:set>
                                      <p:cBhvr>
                                        <p:cTn id="99" dur="350" autoRev="1" fill="remove"/>
                                        <p:tgtEl>
                                          <p:spTgt spid="17"/>
                                        </p:tgtEl>
                                        <p:attrNameLst>
                                          <p:attrName>fill.type</p:attrName>
                                        </p:attrNameLst>
                                      </p:cBhvr>
                                      <p:to>
                                        <p:strVal val="solid"/>
                                      </p:to>
                                    </p:set>
                                    <p:set>
                                      <p:cBhvr>
                                        <p:cTn id="100" dur="350" autoRev="1" fill="remove"/>
                                        <p:tgtEl>
                                          <p:spTgt spid="17"/>
                                        </p:tgtEl>
                                        <p:attrNameLst>
                                          <p:attrName>fill.on</p:attrName>
                                        </p:attrNameLst>
                                      </p:cBhvr>
                                      <p:to>
                                        <p:strVal val="true"/>
                                      </p:to>
                                    </p:set>
                                  </p:childTnLst>
                                </p:cTn>
                              </p:par>
                              <p:par>
                                <p:cTn id="101" presetID="27" presetClass="emph" presetSubtype="0" repeatCount="indefinite" fill="remove" grpId="0" nodeType="withEffect">
                                  <p:stCondLst>
                                    <p:cond delay="0"/>
                                  </p:stCondLst>
                                  <p:childTnLst>
                                    <p:animClr clrSpc="rgb" dir="cw">
                                      <p:cBhvr override="childStyle">
                                        <p:cTn id="102" dur="350" autoRev="1" fill="remove"/>
                                        <p:tgtEl>
                                          <p:spTgt spid="18"/>
                                        </p:tgtEl>
                                        <p:attrNameLst>
                                          <p:attrName>style.color</p:attrName>
                                        </p:attrNameLst>
                                      </p:cBhvr>
                                      <p:to>
                                        <a:schemeClr val="bg1"/>
                                      </p:to>
                                    </p:animClr>
                                    <p:animClr clrSpc="rgb" dir="cw">
                                      <p:cBhvr>
                                        <p:cTn id="103" dur="350" autoRev="1" fill="remove"/>
                                        <p:tgtEl>
                                          <p:spTgt spid="18"/>
                                        </p:tgtEl>
                                        <p:attrNameLst>
                                          <p:attrName>fillcolor</p:attrName>
                                        </p:attrNameLst>
                                      </p:cBhvr>
                                      <p:to>
                                        <a:schemeClr val="bg1"/>
                                      </p:to>
                                    </p:animClr>
                                    <p:set>
                                      <p:cBhvr>
                                        <p:cTn id="104" dur="350" autoRev="1" fill="remove"/>
                                        <p:tgtEl>
                                          <p:spTgt spid="18"/>
                                        </p:tgtEl>
                                        <p:attrNameLst>
                                          <p:attrName>fill.type</p:attrName>
                                        </p:attrNameLst>
                                      </p:cBhvr>
                                      <p:to>
                                        <p:strVal val="solid"/>
                                      </p:to>
                                    </p:set>
                                    <p:set>
                                      <p:cBhvr>
                                        <p:cTn id="105" dur="350" autoRev="1" fill="remove"/>
                                        <p:tgtEl>
                                          <p:spTgt spid="18"/>
                                        </p:tgtEl>
                                        <p:attrNameLst>
                                          <p:attrName>fill.on</p:attrName>
                                        </p:attrNameLst>
                                      </p:cBhvr>
                                      <p:to>
                                        <p:strVal val="true"/>
                                      </p:to>
                                    </p:set>
                                  </p:childTnLst>
                                </p:cTn>
                              </p:par>
                              <p:par>
                                <p:cTn id="106" presetID="27" presetClass="emph" presetSubtype="0" repeatCount="indefinite" fill="remove" grpId="0" nodeType="withEffect">
                                  <p:stCondLst>
                                    <p:cond delay="700"/>
                                  </p:stCondLst>
                                  <p:childTnLst>
                                    <p:animClr clrSpc="rgb" dir="cw">
                                      <p:cBhvr override="childStyle">
                                        <p:cTn id="107" dur="350" autoRev="1" fill="remove"/>
                                        <p:tgtEl>
                                          <p:spTgt spid="15"/>
                                        </p:tgtEl>
                                        <p:attrNameLst>
                                          <p:attrName>style.color</p:attrName>
                                        </p:attrNameLst>
                                      </p:cBhvr>
                                      <p:to>
                                        <a:schemeClr val="bg1"/>
                                      </p:to>
                                    </p:animClr>
                                    <p:animClr clrSpc="rgb" dir="cw">
                                      <p:cBhvr>
                                        <p:cTn id="108" dur="350" autoRev="1" fill="remove"/>
                                        <p:tgtEl>
                                          <p:spTgt spid="15"/>
                                        </p:tgtEl>
                                        <p:attrNameLst>
                                          <p:attrName>fillcolor</p:attrName>
                                        </p:attrNameLst>
                                      </p:cBhvr>
                                      <p:to>
                                        <a:schemeClr val="bg1"/>
                                      </p:to>
                                    </p:animClr>
                                    <p:set>
                                      <p:cBhvr>
                                        <p:cTn id="109" dur="350" autoRev="1" fill="remove"/>
                                        <p:tgtEl>
                                          <p:spTgt spid="15"/>
                                        </p:tgtEl>
                                        <p:attrNameLst>
                                          <p:attrName>fill.type</p:attrName>
                                        </p:attrNameLst>
                                      </p:cBhvr>
                                      <p:to>
                                        <p:strVal val="solid"/>
                                      </p:to>
                                    </p:set>
                                    <p:set>
                                      <p:cBhvr>
                                        <p:cTn id="110" dur="350" autoRev="1" fill="remove"/>
                                        <p:tgtEl>
                                          <p:spTgt spid="15"/>
                                        </p:tgtEl>
                                        <p:attrNameLst>
                                          <p:attrName>fill.on</p:attrName>
                                        </p:attrNameLst>
                                      </p:cBhvr>
                                      <p:to>
                                        <p:strVal val="true"/>
                                      </p:to>
                                    </p:set>
                                  </p:childTnLst>
                                </p:cTn>
                              </p:par>
                              <p:par>
                                <p:cTn id="111" presetID="27" presetClass="emph" presetSubtype="0" repeatCount="indefinite" fill="remove" grpId="0" nodeType="withEffect">
                                  <p:stCondLst>
                                    <p:cond delay="700"/>
                                  </p:stCondLst>
                                  <p:childTnLst>
                                    <p:animClr clrSpc="rgb" dir="cw">
                                      <p:cBhvr override="childStyle">
                                        <p:cTn id="112" dur="350" autoRev="1" fill="remove"/>
                                        <p:tgtEl>
                                          <p:spTgt spid="16"/>
                                        </p:tgtEl>
                                        <p:attrNameLst>
                                          <p:attrName>style.color</p:attrName>
                                        </p:attrNameLst>
                                      </p:cBhvr>
                                      <p:to>
                                        <a:schemeClr val="bg1"/>
                                      </p:to>
                                    </p:animClr>
                                    <p:animClr clrSpc="rgb" dir="cw">
                                      <p:cBhvr>
                                        <p:cTn id="113" dur="350" autoRev="1" fill="remove"/>
                                        <p:tgtEl>
                                          <p:spTgt spid="16"/>
                                        </p:tgtEl>
                                        <p:attrNameLst>
                                          <p:attrName>fillcolor</p:attrName>
                                        </p:attrNameLst>
                                      </p:cBhvr>
                                      <p:to>
                                        <a:schemeClr val="bg1"/>
                                      </p:to>
                                    </p:animClr>
                                    <p:set>
                                      <p:cBhvr>
                                        <p:cTn id="114" dur="350" autoRev="1" fill="remove"/>
                                        <p:tgtEl>
                                          <p:spTgt spid="16"/>
                                        </p:tgtEl>
                                        <p:attrNameLst>
                                          <p:attrName>fill.type</p:attrName>
                                        </p:attrNameLst>
                                      </p:cBhvr>
                                      <p:to>
                                        <p:strVal val="solid"/>
                                      </p:to>
                                    </p:set>
                                    <p:set>
                                      <p:cBhvr>
                                        <p:cTn id="115" dur="350" autoRev="1" fill="remove"/>
                                        <p:tgtEl>
                                          <p:spTgt spid="16"/>
                                        </p:tgtEl>
                                        <p:attrNameLst>
                                          <p:attrName>fill.on</p:attrName>
                                        </p:attrNameLst>
                                      </p:cBhvr>
                                      <p:to>
                                        <p:strVal val="true"/>
                                      </p:to>
                                    </p:set>
                                  </p:childTnLst>
                                </p:cTn>
                              </p:par>
                              <p:par>
                                <p:cTn id="116" presetID="27" presetClass="emph" presetSubtype="0" repeatCount="indefinite" fill="remove" grpId="0" nodeType="withEffect">
                                  <p:stCondLst>
                                    <p:cond delay="1400"/>
                                  </p:stCondLst>
                                  <p:childTnLst>
                                    <p:animClr clrSpc="rgb" dir="cw">
                                      <p:cBhvr override="childStyle">
                                        <p:cTn id="117" dur="450" autoRev="1" fill="remove"/>
                                        <p:tgtEl>
                                          <p:spTgt spid="13"/>
                                        </p:tgtEl>
                                        <p:attrNameLst>
                                          <p:attrName>style.color</p:attrName>
                                        </p:attrNameLst>
                                      </p:cBhvr>
                                      <p:to>
                                        <a:schemeClr val="bg1"/>
                                      </p:to>
                                    </p:animClr>
                                    <p:animClr clrSpc="rgb" dir="cw">
                                      <p:cBhvr>
                                        <p:cTn id="118" dur="450" autoRev="1" fill="remove"/>
                                        <p:tgtEl>
                                          <p:spTgt spid="13"/>
                                        </p:tgtEl>
                                        <p:attrNameLst>
                                          <p:attrName>fillcolor</p:attrName>
                                        </p:attrNameLst>
                                      </p:cBhvr>
                                      <p:to>
                                        <a:schemeClr val="bg1"/>
                                      </p:to>
                                    </p:animClr>
                                    <p:set>
                                      <p:cBhvr>
                                        <p:cTn id="119" dur="450" autoRev="1" fill="remove"/>
                                        <p:tgtEl>
                                          <p:spTgt spid="13"/>
                                        </p:tgtEl>
                                        <p:attrNameLst>
                                          <p:attrName>fill.type</p:attrName>
                                        </p:attrNameLst>
                                      </p:cBhvr>
                                      <p:to>
                                        <p:strVal val="solid"/>
                                      </p:to>
                                    </p:set>
                                    <p:set>
                                      <p:cBhvr>
                                        <p:cTn id="120" dur="450" autoRev="1" fill="remove"/>
                                        <p:tgtEl>
                                          <p:spTgt spid="13"/>
                                        </p:tgtEl>
                                        <p:attrNameLst>
                                          <p:attrName>fill.on</p:attrName>
                                        </p:attrNameLst>
                                      </p:cBhvr>
                                      <p:to>
                                        <p:strVal val="true"/>
                                      </p:to>
                                    </p:set>
                                  </p:childTnLst>
                                </p:cTn>
                              </p:par>
                              <p:par>
                                <p:cTn id="121" presetID="27" presetClass="emph" presetSubtype="0" repeatCount="indefinite" fill="remove" grpId="0" nodeType="withEffect">
                                  <p:stCondLst>
                                    <p:cond delay="1400"/>
                                  </p:stCondLst>
                                  <p:childTnLst>
                                    <p:animClr clrSpc="rgb" dir="cw">
                                      <p:cBhvr override="childStyle">
                                        <p:cTn id="122" dur="450" autoRev="1" fill="remove"/>
                                        <p:tgtEl>
                                          <p:spTgt spid="14"/>
                                        </p:tgtEl>
                                        <p:attrNameLst>
                                          <p:attrName>style.color</p:attrName>
                                        </p:attrNameLst>
                                      </p:cBhvr>
                                      <p:to>
                                        <a:schemeClr val="bg1"/>
                                      </p:to>
                                    </p:animClr>
                                    <p:animClr clrSpc="rgb" dir="cw">
                                      <p:cBhvr>
                                        <p:cTn id="123" dur="450" autoRev="1" fill="remove"/>
                                        <p:tgtEl>
                                          <p:spTgt spid="14"/>
                                        </p:tgtEl>
                                        <p:attrNameLst>
                                          <p:attrName>fillcolor</p:attrName>
                                        </p:attrNameLst>
                                      </p:cBhvr>
                                      <p:to>
                                        <a:schemeClr val="bg1"/>
                                      </p:to>
                                    </p:animClr>
                                    <p:set>
                                      <p:cBhvr>
                                        <p:cTn id="124" dur="450" autoRev="1" fill="remove"/>
                                        <p:tgtEl>
                                          <p:spTgt spid="14"/>
                                        </p:tgtEl>
                                        <p:attrNameLst>
                                          <p:attrName>fill.type</p:attrName>
                                        </p:attrNameLst>
                                      </p:cBhvr>
                                      <p:to>
                                        <p:strVal val="solid"/>
                                      </p:to>
                                    </p:set>
                                    <p:set>
                                      <p:cBhvr>
                                        <p:cTn id="125" dur="450" autoRev="1" fill="remove"/>
                                        <p:tgtEl>
                                          <p:spTgt spid="14"/>
                                        </p:tgtEl>
                                        <p:attrNameLst>
                                          <p:attrName>fill.on</p:attrName>
                                        </p:attrNameLst>
                                      </p:cBhvr>
                                      <p:to>
                                        <p:strVal val="true"/>
                                      </p:to>
                                    </p:set>
                                  </p:childTnLst>
                                </p:cTn>
                              </p:par>
                              <p:par>
                                <p:cTn id="126" presetID="27" presetClass="emph" presetSubtype="0" repeatCount="indefinite" fill="remove" grpId="0" nodeType="withEffect">
                                  <p:stCondLst>
                                    <p:cond delay="1800"/>
                                  </p:stCondLst>
                                  <p:childTnLst>
                                    <p:animClr clrSpc="rgb" dir="cw">
                                      <p:cBhvr override="childStyle">
                                        <p:cTn id="127" dur="450" autoRev="1" fill="remove"/>
                                        <p:tgtEl>
                                          <p:spTgt spid="10"/>
                                        </p:tgtEl>
                                        <p:attrNameLst>
                                          <p:attrName>style.color</p:attrName>
                                        </p:attrNameLst>
                                      </p:cBhvr>
                                      <p:to>
                                        <a:schemeClr val="bg1"/>
                                      </p:to>
                                    </p:animClr>
                                    <p:animClr clrSpc="rgb" dir="cw">
                                      <p:cBhvr>
                                        <p:cTn id="128" dur="450" autoRev="1" fill="remove"/>
                                        <p:tgtEl>
                                          <p:spTgt spid="10"/>
                                        </p:tgtEl>
                                        <p:attrNameLst>
                                          <p:attrName>fillcolor</p:attrName>
                                        </p:attrNameLst>
                                      </p:cBhvr>
                                      <p:to>
                                        <a:schemeClr val="bg1"/>
                                      </p:to>
                                    </p:animClr>
                                    <p:set>
                                      <p:cBhvr>
                                        <p:cTn id="129" dur="450" autoRev="1" fill="remove"/>
                                        <p:tgtEl>
                                          <p:spTgt spid="10"/>
                                        </p:tgtEl>
                                        <p:attrNameLst>
                                          <p:attrName>fill.type</p:attrName>
                                        </p:attrNameLst>
                                      </p:cBhvr>
                                      <p:to>
                                        <p:strVal val="solid"/>
                                      </p:to>
                                    </p:set>
                                    <p:set>
                                      <p:cBhvr>
                                        <p:cTn id="130" dur="450" autoRev="1" fill="remove"/>
                                        <p:tgtEl>
                                          <p:spTgt spid="10"/>
                                        </p:tgtEl>
                                        <p:attrNameLst>
                                          <p:attrName>fill.on</p:attrName>
                                        </p:attrNameLst>
                                      </p:cBhvr>
                                      <p:to>
                                        <p:strVal val="true"/>
                                      </p:to>
                                    </p:set>
                                  </p:childTnLst>
                                </p:cTn>
                              </p:par>
                              <p:par>
                                <p:cTn id="131" presetID="27" presetClass="emph" presetSubtype="0" repeatCount="indefinite" fill="remove" grpId="0" nodeType="withEffect">
                                  <p:stCondLst>
                                    <p:cond delay="1800"/>
                                  </p:stCondLst>
                                  <p:childTnLst>
                                    <p:animClr clrSpc="rgb" dir="cw">
                                      <p:cBhvr override="childStyle">
                                        <p:cTn id="132" dur="450" autoRev="1" fill="remove"/>
                                        <p:tgtEl>
                                          <p:spTgt spid="11"/>
                                        </p:tgtEl>
                                        <p:attrNameLst>
                                          <p:attrName>style.color</p:attrName>
                                        </p:attrNameLst>
                                      </p:cBhvr>
                                      <p:to>
                                        <a:schemeClr val="bg1"/>
                                      </p:to>
                                    </p:animClr>
                                    <p:animClr clrSpc="rgb" dir="cw">
                                      <p:cBhvr>
                                        <p:cTn id="133" dur="450" autoRev="1" fill="remove"/>
                                        <p:tgtEl>
                                          <p:spTgt spid="11"/>
                                        </p:tgtEl>
                                        <p:attrNameLst>
                                          <p:attrName>fillcolor</p:attrName>
                                        </p:attrNameLst>
                                      </p:cBhvr>
                                      <p:to>
                                        <a:schemeClr val="bg1"/>
                                      </p:to>
                                    </p:animClr>
                                    <p:set>
                                      <p:cBhvr>
                                        <p:cTn id="134" dur="450" autoRev="1" fill="remove"/>
                                        <p:tgtEl>
                                          <p:spTgt spid="11"/>
                                        </p:tgtEl>
                                        <p:attrNameLst>
                                          <p:attrName>fill.type</p:attrName>
                                        </p:attrNameLst>
                                      </p:cBhvr>
                                      <p:to>
                                        <p:strVal val="solid"/>
                                      </p:to>
                                    </p:set>
                                    <p:set>
                                      <p:cBhvr>
                                        <p:cTn id="135" dur="450" autoRev="1" fill="remove"/>
                                        <p:tgtEl>
                                          <p:spTgt spid="11"/>
                                        </p:tgtEl>
                                        <p:attrNameLst>
                                          <p:attrName>fill.on</p:attrName>
                                        </p:attrNameLst>
                                      </p:cBhvr>
                                      <p:to>
                                        <p:strVal val="true"/>
                                      </p:to>
                                    </p:set>
                                  </p:childTnLst>
                                </p:cTn>
                              </p:par>
                              <p:par>
                                <p:cTn id="136" presetID="27" presetClass="emph" presetSubtype="0" repeatCount="indefinite" fill="remove" grpId="0" nodeType="withEffect">
                                  <p:stCondLst>
                                    <p:cond delay="1800"/>
                                  </p:stCondLst>
                                  <p:childTnLst>
                                    <p:animClr clrSpc="rgb" dir="cw">
                                      <p:cBhvr override="childStyle">
                                        <p:cTn id="137" dur="450" autoRev="1" fill="remove"/>
                                        <p:tgtEl>
                                          <p:spTgt spid="12"/>
                                        </p:tgtEl>
                                        <p:attrNameLst>
                                          <p:attrName>style.color</p:attrName>
                                        </p:attrNameLst>
                                      </p:cBhvr>
                                      <p:to>
                                        <a:schemeClr val="bg1"/>
                                      </p:to>
                                    </p:animClr>
                                    <p:animClr clrSpc="rgb" dir="cw">
                                      <p:cBhvr>
                                        <p:cTn id="138" dur="450" autoRev="1" fill="remove"/>
                                        <p:tgtEl>
                                          <p:spTgt spid="12"/>
                                        </p:tgtEl>
                                        <p:attrNameLst>
                                          <p:attrName>fillcolor</p:attrName>
                                        </p:attrNameLst>
                                      </p:cBhvr>
                                      <p:to>
                                        <a:schemeClr val="bg1"/>
                                      </p:to>
                                    </p:animClr>
                                    <p:set>
                                      <p:cBhvr>
                                        <p:cTn id="139" dur="450" autoRev="1" fill="remove"/>
                                        <p:tgtEl>
                                          <p:spTgt spid="12"/>
                                        </p:tgtEl>
                                        <p:attrNameLst>
                                          <p:attrName>fill.type</p:attrName>
                                        </p:attrNameLst>
                                      </p:cBhvr>
                                      <p:to>
                                        <p:strVal val="solid"/>
                                      </p:to>
                                    </p:set>
                                    <p:set>
                                      <p:cBhvr>
                                        <p:cTn id="140" dur="4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18CA806-A8C4-6843-A12C-F20ABFA85A23}"/>
              </a:ext>
            </a:extLst>
          </p:cNvPr>
          <p:cNvSpPr txBox="1"/>
          <p:nvPr/>
        </p:nvSpPr>
        <p:spPr>
          <a:xfrm>
            <a:off x="232939" y="186831"/>
            <a:ext cx="9219460" cy="483530"/>
          </a:xfrm>
          <a:prstGeom prst="rect">
            <a:avLst/>
          </a:prstGeom>
          <a:ln w="57150"/>
        </p:spPr>
        <p:style>
          <a:lnRef idx="2">
            <a:schemeClr val="dk1"/>
          </a:lnRef>
          <a:fillRef idx="1">
            <a:schemeClr val="lt1"/>
          </a:fillRef>
          <a:effectRef idx="0">
            <a:schemeClr val="dk1"/>
          </a:effectRef>
          <a:fontRef idx="minor">
            <a:schemeClr val="dk1"/>
          </a:fontRef>
        </p:style>
        <p:txBody>
          <a:bodyPr wrap="square" rtlCol="0" anchor="ctr">
            <a:spAutoFit/>
          </a:bodyPr>
          <a:lstStyle/>
          <a:p>
            <a:pPr defTabSz="968532" latinLnBrk="1"/>
            <a:r>
              <a:rPr kumimoji="1" lang="en-US" altLang="ko-KR" sz="2542" dirty="0">
                <a:solidFill>
                  <a:prstClr val="black"/>
                </a:solidFill>
                <a:latin typeface="Arial" panose="020B0604020202020204" pitchFamily="34" charset="0"/>
                <a:cs typeface="Arial" panose="020B0604020202020204" pitchFamily="34" charset="0"/>
              </a:rPr>
              <a:t>Mass Fraction ratio of 7Li/11B and PF ration of 138La/11B</a:t>
            </a:r>
            <a:endParaRPr kumimoji="1" lang="ko-KR" altLang="en-US" sz="2542" dirty="0">
              <a:solidFill>
                <a:prstClr val="black"/>
              </a:solidFill>
              <a:latin typeface="Arial" panose="020B0604020202020204" pitchFamily="34" charset="0"/>
              <a:cs typeface="Arial" panose="020B0604020202020204" pitchFamily="34" charset="0"/>
            </a:endParaRPr>
          </a:p>
        </p:txBody>
      </p:sp>
      <p:graphicFrame>
        <p:nvGraphicFramePr>
          <p:cNvPr id="6" name="표 5">
            <a:extLst>
              <a:ext uri="{FF2B5EF4-FFF2-40B4-BE49-F238E27FC236}">
                <a16:creationId xmlns="" xmlns:a16="http://schemas.microsoft.com/office/drawing/2014/main" id="{70D5471A-C21F-6F42-9E0A-0C998820B285}"/>
              </a:ext>
            </a:extLst>
          </p:cNvPr>
          <p:cNvGraphicFramePr>
            <a:graphicFrameLocks noGrp="1"/>
          </p:cNvGraphicFramePr>
          <p:nvPr>
            <p:extLst>
              <p:ext uri="{D42A27DB-BD31-4B8C-83A1-F6EECF244321}">
                <p14:modId xmlns:p14="http://schemas.microsoft.com/office/powerpoint/2010/main" val="2215075960"/>
              </p:ext>
            </p:extLst>
          </p:nvPr>
        </p:nvGraphicFramePr>
        <p:xfrm>
          <a:off x="1049205" y="1400833"/>
          <a:ext cx="7724355" cy="1882454"/>
        </p:xfrm>
        <a:graphic>
          <a:graphicData uri="http://schemas.openxmlformats.org/drawingml/2006/table">
            <a:tbl>
              <a:tblPr firstRow="1" bandRow="1">
                <a:tableStyleId>{5C22544A-7EE6-4342-B048-85BDC9FD1C3A}</a:tableStyleId>
              </a:tblPr>
              <a:tblGrid>
                <a:gridCol w="1544871">
                  <a:extLst>
                    <a:ext uri="{9D8B030D-6E8A-4147-A177-3AD203B41FA5}">
                      <a16:colId xmlns="" xmlns:a16="http://schemas.microsoft.com/office/drawing/2014/main" val="2343533525"/>
                    </a:ext>
                  </a:extLst>
                </a:gridCol>
                <a:gridCol w="1544871">
                  <a:extLst>
                    <a:ext uri="{9D8B030D-6E8A-4147-A177-3AD203B41FA5}">
                      <a16:colId xmlns="" xmlns:a16="http://schemas.microsoft.com/office/drawing/2014/main" val="440203837"/>
                    </a:ext>
                  </a:extLst>
                </a:gridCol>
                <a:gridCol w="1544871">
                  <a:extLst>
                    <a:ext uri="{9D8B030D-6E8A-4147-A177-3AD203B41FA5}">
                      <a16:colId xmlns="" xmlns:a16="http://schemas.microsoft.com/office/drawing/2014/main" val="537394276"/>
                    </a:ext>
                  </a:extLst>
                </a:gridCol>
                <a:gridCol w="1544871">
                  <a:extLst>
                    <a:ext uri="{9D8B030D-6E8A-4147-A177-3AD203B41FA5}">
                      <a16:colId xmlns="" xmlns:a16="http://schemas.microsoft.com/office/drawing/2014/main" val="3879678440"/>
                    </a:ext>
                  </a:extLst>
                </a:gridCol>
                <a:gridCol w="1544871">
                  <a:extLst>
                    <a:ext uri="{9D8B030D-6E8A-4147-A177-3AD203B41FA5}">
                      <a16:colId xmlns="" xmlns:a16="http://schemas.microsoft.com/office/drawing/2014/main" val="2303897159"/>
                    </a:ext>
                  </a:extLst>
                </a:gridCol>
              </a:tblGrid>
              <a:tr h="526640">
                <a:tc>
                  <a:txBody>
                    <a:bodyPr/>
                    <a:lstStyle/>
                    <a:p>
                      <a:pPr algn="ctr" latinLnBrk="1"/>
                      <a:r>
                        <a:rPr lang="en-US" altLang="ko-KR" sz="2000" dirty="0"/>
                        <a:t>Spectra</a:t>
                      </a:r>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FD</a:t>
                      </a:r>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+SI</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FD</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+SI</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41543341"/>
                  </a:ext>
                </a:extLst>
              </a:tr>
              <a:tr h="829174">
                <a:tc>
                  <a:txBody>
                    <a:bodyPr/>
                    <a:lstStyle/>
                    <a:p>
                      <a:pPr algn="ctr" latinLnBrk="1"/>
                      <a:r>
                        <a:rPr lang="en-US" altLang="ko-KR" sz="2000" dirty="0"/>
                        <a:t>Mass</a:t>
                      </a:r>
                    </a:p>
                    <a:p>
                      <a:pPr algn="ctr" latinLnBrk="1"/>
                      <a:r>
                        <a:rPr lang="en-US" altLang="ko-KR" sz="2000" dirty="0"/>
                        <a:t>Hierarchy</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IH</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IH</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NH</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NH</a:t>
                      </a:r>
                      <a:endParaRPr lang="ko-KR" altLang="en-US" sz="2000" dirty="0"/>
                    </a:p>
                  </a:txBody>
                  <a:tcPr marL="96853" marR="96853" marT="48427" marB="48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3072060"/>
                  </a:ext>
                </a:extLst>
              </a:tr>
              <a:tr h="526640">
                <a:tc>
                  <a:txBody>
                    <a:bodyPr/>
                    <a:lstStyle/>
                    <a:p>
                      <a:pPr algn="ctr" fontAlgn="ctr"/>
                      <a:r>
                        <a:rPr lang="de-DE" sz="1700" b="0" i="0" u="none" strike="noStrike" dirty="0" err="1">
                          <a:solidFill>
                            <a:srgbClr val="000000"/>
                          </a:solidFill>
                          <a:effectLst/>
                          <a:latin typeface="Arial" panose="020B0604020202020204" pitchFamily="34" charset="0"/>
                          <a:ea typeface="맑은 고딕" panose="020B0503020000020004" pitchFamily="34" charset="-127"/>
                          <a:cs typeface="Arial" panose="020B0604020202020204" pitchFamily="34" charset="0"/>
                        </a:rPr>
                        <a:t>Yield</a:t>
                      </a: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 </a:t>
                      </a:r>
                      <a:r>
                        <a:rPr lang="en-US" sz="1700" b="0" i="0" u="none" strike="noStrike">
                          <a:solidFill>
                            <a:srgbClr val="000000"/>
                          </a:solidFill>
                          <a:effectLst/>
                          <a:latin typeface="Arial" panose="020B0604020202020204" pitchFamily="34" charset="0"/>
                          <a:ea typeface="맑은 고딕" panose="020B0503020000020004" pitchFamily="34" charset="-127"/>
                          <a:cs typeface="Arial" panose="020B0604020202020204" pitchFamily="34" charset="0"/>
                        </a:rPr>
                        <a:t>R</a:t>
                      </a:r>
                      <a:r>
                        <a:rPr lang="de-DE" sz="1700" b="0" i="0" u="none" strike="noStrike">
                          <a:solidFill>
                            <a:srgbClr val="000000"/>
                          </a:solidFill>
                          <a:effectLst/>
                          <a:latin typeface="Arial" panose="020B0604020202020204" pitchFamily="34" charset="0"/>
                          <a:ea typeface="맑은 고딕" panose="020B0503020000020004" pitchFamily="34" charset="-127"/>
                          <a:cs typeface="Arial" panose="020B0604020202020204" pitchFamily="34" charset="0"/>
                        </a:rPr>
                        <a:t>atio</a:t>
                      </a:r>
                      <a:endPar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endParaRPr>
                    </a:p>
                  </a:txBody>
                  <a:tcPr marL="10089" marR="10089" marT="100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0.671(0.488)</a:t>
                      </a:r>
                    </a:p>
                  </a:txBody>
                  <a:tcPr marL="10089" marR="10089" marT="100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0.413(0.435)</a:t>
                      </a:r>
                    </a:p>
                  </a:txBody>
                  <a:tcPr marL="10089" marR="10089" marT="100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0.343(0.342)</a:t>
                      </a:r>
                    </a:p>
                  </a:txBody>
                  <a:tcPr marL="10089" marR="10089" marT="100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0.507(0.467)</a:t>
                      </a:r>
                    </a:p>
                  </a:txBody>
                  <a:tcPr marL="10089" marR="10089" marT="100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04301174"/>
                  </a:ext>
                </a:extLst>
              </a:tr>
            </a:tbl>
          </a:graphicData>
        </a:graphic>
      </p:graphicFrame>
      <p:sp>
        <p:nvSpPr>
          <p:cNvPr id="7" name="TextBox 6">
            <a:extLst>
              <a:ext uri="{FF2B5EF4-FFF2-40B4-BE49-F238E27FC236}">
                <a16:creationId xmlns="" xmlns:a16="http://schemas.microsoft.com/office/drawing/2014/main" id="{B90BEB7B-229C-6040-9E1B-F76AA67E36B5}"/>
              </a:ext>
            </a:extLst>
          </p:cNvPr>
          <p:cNvSpPr txBox="1"/>
          <p:nvPr/>
        </p:nvSpPr>
        <p:spPr>
          <a:xfrm>
            <a:off x="301651" y="670361"/>
            <a:ext cx="4298843" cy="385811"/>
          </a:xfrm>
          <a:prstGeom prst="rect">
            <a:avLst/>
          </a:prstGeom>
          <a:noFill/>
          <a:ln>
            <a:solidFill>
              <a:srgbClr val="1B2230"/>
            </a:solidFill>
          </a:ln>
        </p:spPr>
        <p:txBody>
          <a:bodyPr wrap="square" rtlCol="0">
            <a:spAutoFit/>
          </a:bodyPr>
          <a:lstStyle/>
          <a:p>
            <a:pPr marL="302666" indent="-302666" defTabSz="968532" latinLnBrk="1">
              <a:buFont typeface="Arial" panose="020B0604020202020204" pitchFamily="34" charset="0"/>
              <a:buChar char="•"/>
            </a:pPr>
            <a:r>
              <a:rPr kumimoji="1" lang="en-US" altLang="ko-KR" sz="1907" dirty="0">
                <a:solidFill>
                  <a:prstClr val="black"/>
                </a:solidFill>
              </a:rPr>
              <a:t>The yield ratio of [7Li/11B]</a:t>
            </a:r>
            <a:endParaRPr kumimoji="1" lang="ko-KR" altLang="en-US" sz="1907" dirty="0">
              <a:solidFill>
                <a:prstClr val="black"/>
              </a:solidFill>
            </a:endParaRPr>
          </a:p>
        </p:txBody>
      </p:sp>
      <p:cxnSp>
        <p:nvCxnSpPr>
          <p:cNvPr id="16" name="직선 화살표 연결선 15"/>
          <p:cNvCxnSpPr/>
          <p:nvPr/>
        </p:nvCxnSpPr>
        <p:spPr>
          <a:xfrm>
            <a:off x="2612622" y="5063858"/>
            <a:ext cx="237836" cy="364683"/>
          </a:xfrm>
          <a:prstGeom prst="straightConnector1">
            <a:avLst/>
          </a:prstGeom>
          <a:noFill/>
          <a:ln w="57150" cap="flat" cmpd="sng" algn="ctr">
            <a:solidFill>
              <a:srgbClr val="00B0F0"/>
            </a:solidFill>
            <a:prstDash val="solid"/>
            <a:miter lim="800000"/>
            <a:tailEnd type="triangle"/>
          </a:ln>
          <a:effectLst/>
        </p:spPr>
      </p:cxnSp>
      <p:cxnSp>
        <p:nvCxnSpPr>
          <p:cNvPr id="17" name="직선 화살표 연결선 16"/>
          <p:cNvCxnSpPr/>
          <p:nvPr/>
        </p:nvCxnSpPr>
        <p:spPr>
          <a:xfrm>
            <a:off x="1103142" y="5147540"/>
            <a:ext cx="246462" cy="661062"/>
          </a:xfrm>
          <a:prstGeom prst="straightConnector1">
            <a:avLst/>
          </a:prstGeom>
          <a:noFill/>
          <a:ln w="57150" cap="flat" cmpd="sng" algn="ctr">
            <a:solidFill>
              <a:srgbClr val="00B0F0"/>
            </a:solidFill>
            <a:prstDash val="solid"/>
            <a:miter lim="800000"/>
            <a:tailEnd type="triangle"/>
          </a:ln>
          <a:effectLst/>
        </p:spPr>
      </p:cxnSp>
      <p:cxnSp>
        <p:nvCxnSpPr>
          <p:cNvPr id="18" name="직선 화살표 연결선 17"/>
          <p:cNvCxnSpPr/>
          <p:nvPr/>
        </p:nvCxnSpPr>
        <p:spPr>
          <a:xfrm flipH="1">
            <a:off x="3017728" y="5775469"/>
            <a:ext cx="346155" cy="186408"/>
          </a:xfrm>
          <a:prstGeom prst="straightConnector1">
            <a:avLst/>
          </a:prstGeom>
          <a:noFill/>
          <a:ln w="57150" cap="flat" cmpd="sng" algn="ctr">
            <a:solidFill>
              <a:srgbClr val="FF0000"/>
            </a:solidFill>
            <a:prstDash val="solid"/>
            <a:miter lim="800000"/>
            <a:tailEnd type="triangle"/>
          </a:ln>
          <a:effectLst/>
        </p:spPr>
      </p:cxnSp>
      <p:cxnSp>
        <p:nvCxnSpPr>
          <p:cNvPr id="19" name="직선 화살표 연결선 18"/>
          <p:cNvCxnSpPr/>
          <p:nvPr/>
        </p:nvCxnSpPr>
        <p:spPr>
          <a:xfrm flipH="1">
            <a:off x="1645579" y="5713469"/>
            <a:ext cx="322401" cy="240276"/>
          </a:xfrm>
          <a:prstGeom prst="straightConnector1">
            <a:avLst/>
          </a:prstGeom>
          <a:noFill/>
          <a:ln w="57150" cap="flat" cmpd="sng" algn="ctr">
            <a:solidFill>
              <a:srgbClr val="FF0000"/>
            </a:solidFill>
            <a:prstDash val="solid"/>
            <a:miter lim="800000"/>
            <a:tailEnd type="triangle"/>
          </a:ln>
          <a:effectLst/>
        </p:spPr>
      </p:cxnSp>
      <p:graphicFrame>
        <p:nvGraphicFramePr>
          <p:cNvPr id="21" name="표 20">
            <a:extLst>
              <a:ext uri="{FF2B5EF4-FFF2-40B4-BE49-F238E27FC236}">
                <a16:creationId xmlns="" xmlns:a16="http://schemas.microsoft.com/office/drawing/2014/main" id="{DC42CC69-A884-1B4A-8BCE-2C7E788332C9}"/>
              </a:ext>
            </a:extLst>
          </p:cNvPr>
          <p:cNvGraphicFramePr>
            <a:graphicFrameLocks noGrp="1"/>
          </p:cNvGraphicFramePr>
          <p:nvPr>
            <p:extLst>
              <p:ext uri="{D42A27DB-BD31-4B8C-83A1-F6EECF244321}">
                <p14:modId xmlns:p14="http://schemas.microsoft.com/office/powerpoint/2010/main" val="2361156451"/>
              </p:ext>
            </p:extLst>
          </p:nvPr>
        </p:nvGraphicFramePr>
        <p:xfrm>
          <a:off x="1103142" y="4705378"/>
          <a:ext cx="7724355" cy="1731254"/>
        </p:xfrm>
        <a:graphic>
          <a:graphicData uri="http://schemas.openxmlformats.org/drawingml/2006/table">
            <a:tbl>
              <a:tblPr firstRow="1" bandRow="1"/>
              <a:tblGrid>
                <a:gridCol w="1544871">
                  <a:extLst>
                    <a:ext uri="{9D8B030D-6E8A-4147-A177-3AD203B41FA5}">
                      <a16:colId xmlns="" xmlns:a16="http://schemas.microsoft.com/office/drawing/2014/main" val="2343533525"/>
                    </a:ext>
                  </a:extLst>
                </a:gridCol>
                <a:gridCol w="1544871">
                  <a:extLst>
                    <a:ext uri="{9D8B030D-6E8A-4147-A177-3AD203B41FA5}">
                      <a16:colId xmlns="" xmlns:a16="http://schemas.microsoft.com/office/drawing/2014/main" val="440203837"/>
                    </a:ext>
                  </a:extLst>
                </a:gridCol>
                <a:gridCol w="1544871">
                  <a:extLst>
                    <a:ext uri="{9D8B030D-6E8A-4147-A177-3AD203B41FA5}">
                      <a16:colId xmlns="" xmlns:a16="http://schemas.microsoft.com/office/drawing/2014/main" val="537394276"/>
                    </a:ext>
                  </a:extLst>
                </a:gridCol>
                <a:gridCol w="1544871">
                  <a:extLst>
                    <a:ext uri="{9D8B030D-6E8A-4147-A177-3AD203B41FA5}">
                      <a16:colId xmlns="" xmlns:a16="http://schemas.microsoft.com/office/drawing/2014/main" val="3879678440"/>
                    </a:ext>
                  </a:extLst>
                </a:gridCol>
                <a:gridCol w="1544871">
                  <a:extLst>
                    <a:ext uri="{9D8B030D-6E8A-4147-A177-3AD203B41FA5}">
                      <a16:colId xmlns="" xmlns:a16="http://schemas.microsoft.com/office/drawing/2014/main" val="2303897159"/>
                    </a:ext>
                  </a:extLst>
                </a:gridCol>
              </a:tblGrid>
              <a:tr h="526640">
                <a:tc>
                  <a:txBody>
                    <a:bodyPr/>
                    <a:lstStyle>
                      <a:lvl1pPr marL="0" algn="l" defTabSz="914391" rtl="0" eaLnBrk="1" latinLnBrk="1" hangingPunct="1">
                        <a:defRPr sz="1800" b="1" kern="1200">
                          <a:solidFill>
                            <a:schemeClr val="lt1"/>
                          </a:solidFill>
                          <a:latin typeface="Calibri" panose="020F0502020204030204"/>
                          <a:ea typeface=""/>
                          <a:cs typeface=""/>
                        </a:defRPr>
                      </a:lvl1pPr>
                      <a:lvl2pPr marL="457196" algn="l" defTabSz="914391" rtl="0" eaLnBrk="1" latinLnBrk="1" hangingPunct="1">
                        <a:defRPr sz="1800" b="1" kern="1200">
                          <a:solidFill>
                            <a:schemeClr val="lt1"/>
                          </a:solidFill>
                          <a:latin typeface="Calibri" panose="020F0502020204030204"/>
                          <a:ea typeface=""/>
                          <a:cs typeface=""/>
                        </a:defRPr>
                      </a:lvl2pPr>
                      <a:lvl3pPr marL="914391" algn="l" defTabSz="914391" rtl="0" eaLnBrk="1" latinLnBrk="1" hangingPunct="1">
                        <a:defRPr sz="1800" b="1" kern="1200">
                          <a:solidFill>
                            <a:schemeClr val="lt1"/>
                          </a:solidFill>
                          <a:latin typeface="Calibri" panose="020F0502020204030204"/>
                          <a:ea typeface=""/>
                          <a:cs typeface=""/>
                        </a:defRPr>
                      </a:lvl3pPr>
                      <a:lvl4pPr marL="1371588" algn="l" defTabSz="914391" rtl="0" eaLnBrk="1" latinLnBrk="1" hangingPunct="1">
                        <a:defRPr sz="1800" b="1" kern="1200">
                          <a:solidFill>
                            <a:schemeClr val="lt1"/>
                          </a:solidFill>
                          <a:latin typeface="Calibri" panose="020F0502020204030204"/>
                          <a:ea typeface=""/>
                          <a:cs typeface=""/>
                        </a:defRPr>
                      </a:lvl4pPr>
                      <a:lvl5pPr marL="1828783" algn="l" defTabSz="914391" rtl="0" eaLnBrk="1" latinLnBrk="1" hangingPunct="1">
                        <a:defRPr sz="1800" b="1" kern="1200">
                          <a:solidFill>
                            <a:schemeClr val="lt1"/>
                          </a:solidFill>
                          <a:latin typeface="Calibri" panose="020F0502020204030204"/>
                          <a:ea typeface=""/>
                          <a:cs typeface=""/>
                        </a:defRPr>
                      </a:lvl5pPr>
                      <a:lvl6pPr marL="2285979" algn="l" defTabSz="914391" rtl="0" eaLnBrk="1" latinLnBrk="1" hangingPunct="1">
                        <a:defRPr sz="1800" b="1" kern="1200">
                          <a:solidFill>
                            <a:schemeClr val="lt1"/>
                          </a:solidFill>
                          <a:latin typeface="Calibri" panose="020F0502020204030204"/>
                          <a:ea typeface=""/>
                          <a:cs typeface=""/>
                        </a:defRPr>
                      </a:lvl6pPr>
                      <a:lvl7pPr marL="2743174" algn="l" defTabSz="914391" rtl="0" eaLnBrk="1" latinLnBrk="1" hangingPunct="1">
                        <a:defRPr sz="1800" b="1" kern="1200">
                          <a:solidFill>
                            <a:schemeClr val="lt1"/>
                          </a:solidFill>
                          <a:latin typeface="Calibri" panose="020F0502020204030204"/>
                          <a:ea typeface=""/>
                          <a:cs typeface=""/>
                        </a:defRPr>
                      </a:lvl7pPr>
                      <a:lvl8pPr marL="3200371" algn="l" defTabSz="914391" rtl="0" eaLnBrk="1" latinLnBrk="1" hangingPunct="1">
                        <a:defRPr sz="1800" b="1" kern="1200">
                          <a:solidFill>
                            <a:schemeClr val="lt1"/>
                          </a:solidFill>
                          <a:latin typeface="Calibri" panose="020F0502020204030204"/>
                          <a:ea typeface=""/>
                          <a:cs typeface=""/>
                        </a:defRPr>
                      </a:lvl8pPr>
                      <a:lvl9pPr marL="3657566" algn="l" defTabSz="914391" rtl="0" eaLnBrk="1" latinLnBrk="1" hangingPunct="1">
                        <a:defRPr sz="1800" b="1" kern="1200">
                          <a:solidFill>
                            <a:schemeClr val="lt1"/>
                          </a:solidFill>
                          <a:latin typeface="Calibri" panose="020F0502020204030204"/>
                          <a:ea typeface=""/>
                          <a:cs typeface=""/>
                        </a:defRPr>
                      </a:lvl9pPr>
                    </a:lstStyle>
                    <a:p>
                      <a:pPr algn="ctr" latinLnBrk="1"/>
                      <a:r>
                        <a:rPr lang="en-US" altLang="ko-KR" sz="1900" dirty="0"/>
                        <a:t>Spectra</a:t>
                      </a:r>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391" rtl="0" eaLnBrk="1" latinLnBrk="1" hangingPunct="1">
                        <a:defRPr sz="1800" b="1" kern="1200">
                          <a:solidFill>
                            <a:schemeClr val="lt1"/>
                          </a:solidFill>
                          <a:latin typeface="Calibri" panose="020F0502020204030204"/>
                          <a:ea typeface=""/>
                          <a:cs typeface=""/>
                        </a:defRPr>
                      </a:lvl1pPr>
                      <a:lvl2pPr marL="457196" algn="l" defTabSz="914391" rtl="0" eaLnBrk="1" latinLnBrk="1" hangingPunct="1">
                        <a:defRPr sz="1800" b="1" kern="1200">
                          <a:solidFill>
                            <a:schemeClr val="lt1"/>
                          </a:solidFill>
                          <a:latin typeface="Calibri" panose="020F0502020204030204"/>
                          <a:ea typeface=""/>
                          <a:cs typeface=""/>
                        </a:defRPr>
                      </a:lvl2pPr>
                      <a:lvl3pPr marL="914391" algn="l" defTabSz="914391" rtl="0" eaLnBrk="1" latinLnBrk="1" hangingPunct="1">
                        <a:defRPr sz="1800" b="1" kern="1200">
                          <a:solidFill>
                            <a:schemeClr val="lt1"/>
                          </a:solidFill>
                          <a:latin typeface="Calibri" panose="020F0502020204030204"/>
                          <a:ea typeface=""/>
                          <a:cs typeface=""/>
                        </a:defRPr>
                      </a:lvl3pPr>
                      <a:lvl4pPr marL="1371588" algn="l" defTabSz="914391" rtl="0" eaLnBrk="1" latinLnBrk="1" hangingPunct="1">
                        <a:defRPr sz="1800" b="1" kern="1200">
                          <a:solidFill>
                            <a:schemeClr val="lt1"/>
                          </a:solidFill>
                          <a:latin typeface="Calibri" panose="020F0502020204030204"/>
                          <a:ea typeface=""/>
                          <a:cs typeface=""/>
                        </a:defRPr>
                      </a:lvl4pPr>
                      <a:lvl5pPr marL="1828783" algn="l" defTabSz="914391" rtl="0" eaLnBrk="1" latinLnBrk="1" hangingPunct="1">
                        <a:defRPr sz="1800" b="1" kern="1200">
                          <a:solidFill>
                            <a:schemeClr val="lt1"/>
                          </a:solidFill>
                          <a:latin typeface="Calibri" panose="020F0502020204030204"/>
                          <a:ea typeface=""/>
                          <a:cs typeface=""/>
                        </a:defRPr>
                      </a:lvl5pPr>
                      <a:lvl6pPr marL="2285979" algn="l" defTabSz="914391" rtl="0" eaLnBrk="1" latinLnBrk="1" hangingPunct="1">
                        <a:defRPr sz="1800" b="1" kern="1200">
                          <a:solidFill>
                            <a:schemeClr val="lt1"/>
                          </a:solidFill>
                          <a:latin typeface="Calibri" panose="020F0502020204030204"/>
                          <a:ea typeface=""/>
                          <a:cs typeface=""/>
                        </a:defRPr>
                      </a:lvl6pPr>
                      <a:lvl7pPr marL="2743174" algn="l" defTabSz="914391" rtl="0" eaLnBrk="1" latinLnBrk="1" hangingPunct="1">
                        <a:defRPr sz="1800" b="1" kern="1200">
                          <a:solidFill>
                            <a:schemeClr val="lt1"/>
                          </a:solidFill>
                          <a:latin typeface="Calibri" panose="020F0502020204030204"/>
                          <a:ea typeface=""/>
                          <a:cs typeface=""/>
                        </a:defRPr>
                      </a:lvl7pPr>
                      <a:lvl8pPr marL="3200371" algn="l" defTabSz="914391" rtl="0" eaLnBrk="1" latinLnBrk="1" hangingPunct="1">
                        <a:defRPr sz="1800" b="1" kern="1200">
                          <a:solidFill>
                            <a:schemeClr val="lt1"/>
                          </a:solidFill>
                          <a:latin typeface="Calibri" panose="020F0502020204030204"/>
                          <a:ea typeface=""/>
                          <a:cs typeface=""/>
                        </a:defRPr>
                      </a:lvl8pPr>
                      <a:lvl9pPr marL="3657566" algn="l" defTabSz="914391" rtl="0" eaLnBrk="1" latinLnBrk="1" hangingPunct="1">
                        <a:defRPr sz="1800" b="1" kern="1200">
                          <a:solidFill>
                            <a:schemeClr val="lt1"/>
                          </a:solidFill>
                          <a:latin typeface="Calibri" panose="020F0502020204030204"/>
                          <a:ea typeface=""/>
                          <a:cs typeface=""/>
                        </a:defRPr>
                      </a:lvl9pPr>
                    </a:lstStyle>
                    <a:p>
                      <a:pPr algn="ctr" latinLnBrk="1"/>
                      <a:r>
                        <a:rPr lang="en-US" altLang="ko-KR" sz="1900" dirty="0"/>
                        <a:t>FD</a:t>
                      </a:r>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391" rtl="0" eaLnBrk="1" latinLnBrk="1" hangingPunct="1">
                        <a:defRPr sz="1800" b="1" kern="1200">
                          <a:solidFill>
                            <a:schemeClr val="lt1"/>
                          </a:solidFill>
                          <a:latin typeface="Calibri" panose="020F0502020204030204"/>
                          <a:ea typeface=""/>
                          <a:cs typeface=""/>
                        </a:defRPr>
                      </a:lvl1pPr>
                      <a:lvl2pPr marL="457196" algn="l" defTabSz="914391" rtl="0" eaLnBrk="1" latinLnBrk="1" hangingPunct="1">
                        <a:defRPr sz="1800" b="1" kern="1200">
                          <a:solidFill>
                            <a:schemeClr val="lt1"/>
                          </a:solidFill>
                          <a:latin typeface="Calibri" panose="020F0502020204030204"/>
                          <a:ea typeface=""/>
                          <a:cs typeface=""/>
                        </a:defRPr>
                      </a:lvl2pPr>
                      <a:lvl3pPr marL="914391" algn="l" defTabSz="914391" rtl="0" eaLnBrk="1" latinLnBrk="1" hangingPunct="1">
                        <a:defRPr sz="1800" b="1" kern="1200">
                          <a:solidFill>
                            <a:schemeClr val="lt1"/>
                          </a:solidFill>
                          <a:latin typeface="Calibri" panose="020F0502020204030204"/>
                          <a:ea typeface=""/>
                          <a:cs typeface=""/>
                        </a:defRPr>
                      </a:lvl3pPr>
                      <a:lvl4pPr marL="1371588" algn="l" defTabSz="914391" rtl="0" eaLnBrk="1" latinLnBrk="1" hangingPunct="1">
                        <a:defRPr sz="1800" b="1" kern="1200">
                          <a:solidFill>
                            <a:schemeClr val="lt1"/>
                          </a:solidFill>
                          <a:latin typeface="Calibri" panose="020F0502020204030204"/>
                          <a:ea typeface=""/>
                          <a:cs typeface=""/>
                        </a:defRPr>
                      </a:lvl4pPr>
                      <a:lvl5pPr marL="1828783" algn="l" defTabSz="914391" rtl="0" eaLnBrk="1" latinLnBrk="1" hangingPunct="1">
                        <a:defRPr sz="1800" b="1" kern="1200">
                          <a:solidFill>
                            <a:schemeClr val="lt1"/>
                          </a:solidFill>
                          <a:latin typeface="Calibri" panose="020F0502020204030204"/>
                          <a:ea typeface=""/>
                          <a:cs typeface=""/>
                        </a:defRPr>
                      </a:lvl5pPr>
                      <a:lvl6pPr marL="2285979" algn="l" defTabSz="914391" rtl="0" eaLnBrk="1" latinLnBrk="1" hangingPunct="1">
                        <a:defRPr sz="1800" b="1" kern="1200">
                          <a:solidFill>
                            <a:schemeClr val="lt1"/>
                          </a:solidFill>
                          <a:latin typeface="Calibri" panose="020F0502020204030204"/>
                          <a:ea typeface=""/>
                          <a:cs typeface=""/>
                        </a:defRPr>
                      </a:lvl6pPr>
                      <a:lvl7pPr marL="2743174" algn="l" defTabSz="914391" rtl="0" eaLnBrk="1" latinLnBrk="1" hangingPunct="1">
                        <a:defRPr sz="1800" b="1" kern="1200">
                          <a:solidFill>
                            <a:schemeClr val="lt1"/>
                          </a:solidFill>
                          <a:latin typeface="Calibri" panose="020F0502020204030204"/>
                          <a:ea typeface=""/>
                          <a:cs typeface=""/>
                        </a:defRPr>
                      </a:lvl7pPr>
                      <a:lvl8pPr marL="3200371" algn="l" defTabSz="914391" rtl="0" eaLnBrk="1" latinLnBrk="1" hangingPunct="1">
                        <a:defRPr sz="1800" b="1" kern="1200">
                          <a:solidFill>
                            <a:schemeClr val="lt1"/>
                          </a:solidFill>
                          <a:latin typeface="Calibri" panose="020F0502020204030204"/>
                          <a:ea typeface=""/>
                          <a:cs typeface=""/>
                        </a:defRPr>
                      </a:lvl8pPr>
                      <a:lvl9pPr marL="3657566" algn="l" defTabSz="914391" rtl="0" eaLnBrk="1" latinLnBrk="1" hangingPunct="1">
                        <a:defRPr sz="1800" b="1" kern="1200">
                          <a:solidFill>
                            <a:schemeClr val="lt1"/>
                          </a:solidFill>
                          <a:latin typeface="Calibri" panose="020F0502020204030204"/>
                          <a:ea typeface=""/>
                          <a:cs typeface=""/>
                        </a:defRPr>
                      </a:lvl9pPr>
                    </a:lstStyle>
                    <a:p>
                      <a:pPr algn="ctr" latinLnBrk="1"/>
                      <a:r>
                        <a:rPr lang="en-US" altLang="ko-KR" sz="1900" dirty="0"/>
                        <a:t>+SI</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391" rtl="0" eaLnBrk="1" latinLnBrk="1" hangingPunct="1">
                        <a:defRPr sz="1800" b="1" kern="1200">
                          <a:solidFill>
                            <a:schemeClr val="lt1"/>
                          </a:solidFill>
                          <a:latin typeface="Calibri" panose="020F0502020204030204"/>
                          <a:ea typeface=""/>
                          <a:cs typeface=""/>
                        </a:defRPr>
                      </a:lvl1pPr>
                      <a:lvl2pPr marL="457196" algn="l" defTabSz="914391" rtl="0" eaLnBrk="1" latinLnBrk="1" hangingPunct="1">
                        <a:defRPr sz="1800" b="1" kern="1200">
                          <a:solidFill>
                            <a:schemeClr val="lt1"/>
                          </a:solidFill>
                          <a:latin typeface="Calibri" panose="020F0502020204030204"/>
                          <a:ea typeface=""/>
                          <a:cs typeface=""/>
                        </a:defRPr>
                      </a:lvl2pPr>
                      <a:lvl3pPr marL="914391" algn="l" defTabSz="914391" rtl="0" eaLnBrk="1" latinLnBrk="1" hangingPunct="1">
                        <a:defRPr sz="1800" b="1" kern="1200">
                          <a:solidFill>
                            <a:schemeClr val="lt1"/>
                          </a:solidFill>
                          <a:latin typeface="Calibri" panose="020F0502020204030204"/>
                          <a:ea typeface=""/>
                          <a:cs typeface=""/>
                        </a:defRPr>
                      </a:lvl3pPr>
                      <a:lvl4pPr marL="1371588" algn="l" defTabSz="914391" rtl="0" eaLnBrk="1" latinLnBrk="1" hangingPunct="1">
                        <a:defRPr sz="1800" b="1" kern="1200">
                          <a:solidFill>
                            <a:schemeClr val="lt1"/>
                          </a:solidFill>
                          <a:latin typeface="Calibri" panose="020F0502020204030204"/>
                          <a:ea typeface=""/>
                          <a:cs typeface=""/>
                        </a:defRPr>
                      </a:lvl4pPr>
                      <a:lvl5pPr marL="1828783" algn="l" defTabSz="914391" rtl="0" eaLnBrk="1" latinLnBrk="1" hangingPunct="1">
                        <a:defRPr sz="1800" b="1" kern="1200">
                          <a:solidFill>
                            <a:schemeClr val="lt1"/>
                          </a:solidFill>
                          <a:latin typeface="Calibri" panose="020F0502020204030204"/>
                          <a:ea typeface=""/>
                          <a:cs typeface=""/>
                        </a:defRPr>
                      </a:lvl5pPr>
                      <a:lvl6pPr marL="2285979" algn="l" defTabSz="914391" rtl="0" eaLnBrk="1" latinLnBrk="1" hangingPunct="1">
                        <a:defRPr sz="1800" b="1" kern="1200">
                          <a:solidFill>
                            <a:schemeClr val="lt1"/>
                          </a:solidFill>
                          <a:latin typeface="Calibri" panose="020F0502020204030204"/>
                          <a:ea typeface=""/>
                          <a:cs typeface=""/>
                        </a:defRPr>
                      </a:lvl6pPr>
                      <a:lvl7pPr marL="2743174" algn="l" defTabSz="914391" rtl="0" eaLnBrk="1" latinLnBrk="1" hangingPunct="1">
                        <a:defRPr sz="1800" b="1" kern="1200">
                          <a:solidFill>
                            <a:schemeClr val="lt1"/>
                          </a:solidFill>
                          <a:latin typeface="Calibri" panose="020F0502020204030204"/>
                          <a:ea typeface=""/>
                          <a:cs typeface=""/>
                        </a:defRPr>
                      </a:lvl7pPr>
                      <a:lvl8pPr marL="3200371" algn="l" defTabSz="914391" rtl="0" eaLnBrk="1" latinLnBrk="1" hangingPunct="1">
                        <a:defRPr sz="1800" b="1" kern="1200">
                          <a:solidFill>
                            <a:schemeClr val="lt1"/>
                          </a:solidFill>
                          <a:latin typeface="Calibri" panose="020F0502020204030204"/>
                          <a:ea typeface=""/>
                          <a:cs typeface=""/>
                        </a:defRPr>
                      </a:lvl8pPr>
                      <a:lvl9pPr marL="3657566" algn="l" defTabSz="914391" rtl="0" eaLnBrk="1" latinLnBrk="1" hangingPunct="1">
                        <a:defRPr sz="1800" b="1" kern="1200">
                          <a:solidFill>
                            <a:schemeClr val="lt1"/>
                          </a:solidFill>
                          <a:latin typeface="Calibri" panose="020F0502020204030204"/>
                          <a:ea typeface=""/>
                          <a:cs typeface=""/>
                        </a:defRPr>
                      </a:lvl9pPr>
                    </a:lstStyle>
                    <a:p>
                      <a:pPr algn="ctr" latinLnBrk="1"/>
                      <a:r>
                        <a:rPr lang="en-US" altLang="ko-KR" sz="1900" dirty="0"/>
                        <a:t>FD</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391" rtl="0" eaLnBrk="1" latinLnBrk="1" hangingPunct="1">
                        <a:defRPr sz="1800" b="1" kern="1200">
                          <a:solidFill>
                            <a:schemeClr val="lt1"/>
                          </a:solidFill>
                          <a:latin typeface="Calibri" panose="020F0502020204030204"/>
                          <a:ea typeface=""/>
                          <a:cs typeface=""/>
                        </a:defRPr>
                      </a:lvl1pPr>
                      <a:lvl2pPr marL="457196" algn="l" defTabSz="914391" rtl="0" eaLnBrk="1" latinLnBrk="1" hangingPunct="1">
                        <a:defRPr sz="1800" b="1" kern="1200">
                          <a:solidFill>
                            <a:schemeClr val="lt1"/>
                          </a:solidFill>
                          <a:latin typeface="Calibri" panose="020F0502020204030204"/>
                          <a:ea typeface=""/>
                          <a:cs typeface=""/>
                        </a:defRPr>
                      </a:lvl2pPr>
                      <a:lvl3pPr marL="914391" algn="l" defTabSz="914391" rtl="0" eaLnBrk="1" latinLnBrk="1" hangingPunct="1">
                        <a:defRPr sz="1800" b="1" kern="1200">
                          <a:solidFill>
                            <a:schemeClr val="lt1"/>
                          </a:solidFill>
                          <a:latin typeface="Calibri" panose="020F0502020204030204"/>
                          <a:ea typeface=""/>
                          <a:cs typeface=""/>
                        </a:defRPr>
                      </a:lvl3pPr>
                      <a:lvl4pPr marL="1371588" algn="l" defTabSz="914391" rtl="0" eaLnBrk="1" latinLnBrk="1" hangingPunct="1">
                        <a:defRPr sz="1800" b="1" kern="1200">
                          <a:solidFill>
                            <a:schemeClr val="lt1"/>
                          </a:solidFill>
                          <a:latin typeface="Calibri" panose="020F0502020204030204"/>
                          <a:ea typeface=""/>
                          <a:cs typeface=""/>
                        </a:defRPr>
                      </a:lvl4pPr>
                      <a:lvl5pPr marL="1828783" algn="l" defTabSz="914391" rtl="0" eaLnBrk="1" latinLnBrk="1" hangingPunct="1">
                        <a:defRPr sz="1800" b="1" kern="1200">
                          <a:solidFill>
                            <a:schemeClr val="lt1"/>
                          </a:solidFill>
                          <a:latin typeface="Calibri" panose="020F0502020204030204"/>
                          <a:ea typeface=""/>
                          <a:cs typeface=""/>
                        </a:defRPr>
                      </a:lvl5pPr>
                      <a:lvl6pPr marL="2285979" algn="l" defTabSz="914391" rtl="0" eaLnBrk="1" latinLnBrk="1" hangingPunct="1">
                        <a:defRPr sz="1800" b="1" kern="1200">
                          <a:solidFill>
                            <a:schemeClr val="lt1"/>
                          </a:solidFill>
                          <a:latin typeface="Calibri" panose="020F0502020204030204"/>
                          <a:ea typeface=""/>
                          <a:cs typeface=""/>
                        </a:defRPr>
                      </a:lvl6pPr>
                      <a:lvl7pPr marL="2743174" algn="l" defTabSz="914391" rtl="0" eaLnBrk="1" latinLnBrk="1" hangingPunct="1">
                        <a:defRPr sz="1800" b="1" kern="1200">
                          <a:solidFill>
                            <a:schemeClr val="lt1"/>
                          </a:solidFill>
                          <a:latin typeface="Calibri" panose="020F0502020204030204"/>
                          <a:ea typeface=""/>
                          <a:cs typeface=""/>
                        </a:defRPr>
                      </a:lvl7pPr>
                      <a:lvl8pPr marL="3200371" algn="l" defTabSz="914391" rtl="0" eaLnBrk="1" latinLnBrk="1" hangingPunct="1">
                        <a:defRPr sz="1800" b="1" kern="1200">
                          <a:solidFill>
                            <a:schemeClr val="lt1"/>
                          </a:solidFill>
                          <a:latin typeface="Calibri" panose="020F0502020204030204"/>
                          <a:ea typeface=""/>
                          <a:cs typeface=""/>
                        </a:defRPr>
                      </a:lvl8pPr>
                      <a:lvl9pPr marL="3657566" algn="l" defTabSz="914391" rtl="0" eaLnBrk="1" latinLnBrk="1" hangingPunct="1">
                        <a:defRPr sz="1800" b="1" kern="1200">
                          <a:solidFill>
                            <a:schemeClr val="lt1"/>
                          </a:solidFill>
                          <a:latin typeface="Calibri" panose="020F0502020204030204"/>
                          <a:ea typeface=""/>
                          <a:cs typeface=""/>
                        </a:defRPr>
                      </a:lvl9pPr>
                    </a:lstStyle>
                    <a:p>
                      <a:pPr algn="ctr" latinLnBrk="1"/>
                      <a:r>
                        <a:rPr lang="en-US" altLang="ko-KR" sz="1900" dirty="0"/>
                        <a:t>+SI</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 xmlns:a16="http://schemas.microsoft.com/office/drawing/2014/main" val="3141543341"/>
                  </a:ext>
                </a:extLst>
              </a:tr>
              <a:tr h="677974">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latinLnBrk="1"/>
                      <a:r>
                        <a:rPr lang="en-US" altLang="ko-KR" sz="1900" dirty="0"/>
                        <a:t>Mass</a:t>
                      </a:r>
                    </a:p>
                    <a:p>
                      <a:pPr algn="ctr" latinLnBrk="1"/>
                      <a:r>
                        <a:rPr lang="en-US" altLang="ko-KR" sz="1900" dirty="0"/>
                        <a:t>Hierarchy</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latinLnBrk="1"/>
                      <a:r>
                        <a:rPr lang="en-US" altLang="ko-KR" sz="1900" dirty="0"/>
                        <a:t>IH</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latinLnBrk="1"/>
                      <a:r>
                        <a:rPr lang="en-US" altLang="ko-KR" sz="1900" dirty="0"/>
                        <a:t>IH</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latinLnBrk="1"/>
                      <a:r>
                        <a:rPr lang="en-US" altLang="ko-KR" sz="1900" dirty="0"/>
                        <a:t>NH</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latinLnBrk="1"/>
                      <a:r>
                        <a:rPr lang="en-US" altLang="ko-KR" sz="1900" dirty="0"/>
                        <a:t>NH</a:t>
                      </a:r>
                      <a:endParaRPr lang="ko-KR" altLang="en-US" sz="1900" dirty="0"/>
                    </a:p>
                  </a:txBody>
                  <a:tcPr marL="96853" marR="96853" marT="48427" marB="484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 xmlns:a16="http://schemas.microsoft.com/office/drawing/2014/main" val="183072060"/>
                  </a:ext>
                </a:extLst>
              </a:tr>
              <a:tr h="526640">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PF ratio</a:t>
                      </a:r>
                    </a:p>
                  </a:txBody>
                  <a:tcPr marL="10089" marR="10089" marT="10089"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0.410(0.6585)</a:t>
                      </a:r>
                    </a:p>
                  </a:txBody>
                  <a:tcPr marL="10089" marR="10089" marT="10089"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0.1899(0.3672)</a:t>
                      </a:r>
                    </a:p>
                  </a:txBody>
                  <a:tcPr marL="10089" marR="10089" marT="10089"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0.335(0.6274)</a:t>
                      </a:r>
                    </a:p>
                  </a:txBody>
                  <a:tcPr marL="10089" marR="10089" marT="10089"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391" rtl="0" eaLnBrk="1" latinLnBrk="1" hangingPunct="1">
                        <a:defRPr sz="1800" kern="1200">
                          <a:solidFill>
                            <a:schemeClr val="dk1"/>
                          </a:solidFill>
                          <a:latin typeface="Calibri" panose="020F0502020204030204"/>
                          <a:ea typeface=""/>
                          <a:cs typeface=""/>
                        </a:defRPr>
                      </a:lvl1pPr>
                      <a:lvl2pPr marL="457196" algn="l" defTabSz="914391" rtl="0" eaLnBrk="1" latinLnBrk="1" hangingPunct="1">
                        <a:defRPr sz="1800" kern="1200">
                          <a:solidFill>
                            <a:schemeClr val="dk1"/>
                          </a:solidFill>
                          <a:latin typeface="Calibri" panose="020F0502020204030204"/>
                          <a:ea typeface=""/>
                          <a:cs typeface=""/>
                        </a:defRPr>
                      </a:lvl2pPr>
                      <a:lvl3pPr marL="914391" algn="l" defTabSz="914391" rtl="0" eaLnBrk="1" latinLnBrk="1" hangingPunct="1">
                        <a:defRPr sz="1800" kern="1200">
                          <a:solidFill>
                            <a:schemeClr val="dk1"/>
                          </a:solidFill>
                          <a:latin typeface="Calibri" panose="020F0502020204030204"/>
                          <a:ea typeface=""/>
                          <a:cs typeface=""/>
                        </a:defRPr>
                      </a:lvl3pPr>
                      <a:lvl4pPr marL="1371588" algn="l" defTabSz="914391" rtl="0" eaLnBrk="1" latinLnBrk="1" hangingPunct="1">
                        <a:defRPr sz="1800" kern="1200">
                          <a:solidFill>
                            <a:schemeClr val="dk1"/>
                          </a:solidFill>
                          <a:latin typeface="Calibri" panose="020F0502020204030204"/>
                          <a:ea typeface=""/>
                          <a:cs typeface=""/>
                        </a:defRPr>
                      </a:lvl4pPr>
                      <a:lvl5pPr marL="1828783" algn="l" defTabSz="914391" rtl="0" eaLnBrk="1" latinLnBrk="1" hangingPunct="1">
                        <a:defRPr sz="1800" kern="1200">
                          <a:solidFill>
                            <a:schemeClr val="dk1"/>
                          </a:solidFill>
                          <a:latin typeface="Calibri" panose="020F0502020204030204"/>
                          <a:ea typeface=""/>
                          <a:cs typeface=""/>
                        </a:defRPr>
                      </a:lvl5pPr>
                      <a:lvl6pPr marL="2285979" algn="l" defTabSz="914391" rtl="0" eaLnBrk="1" latinLnBrk="1" hangingPunct="1">
                        <a:defRPr sz="1800" kern="1200">
                          <a:solidFill>
                            <a:schemeClr val="dk1"/>
                          </a:solidFill>
                          <a:latin typeface="Calibri" panose="020F0502020204030204"/>
                          <a:ea typeface=""/>
                          <a:cs typeface=""/>
                        </a:defRPr>
                      </a:lvl6pPr>
                      <a:lvl7pPr marL="2743174" algn="l" defTabSz="914391" rtl="0" eaLnBrk="1" latinLnBrk="1" hangingPunct="1">
                        <a:defRPr sz="1800" kern="1200">
                          <a:solidFill>
                            <a:schemeClr val="dk1"/>
                          </a:solidFill>
                          <a:latin typeface="Calibri" panose="020F0502020204030204"/>
                          <a:ea typeface=""/>
                          <a:cs typeface=""/>
                        </a:defRPr>
                      </a:lvl7pPr>
                      <a:lvl8pPr marL="3200371" algn="l" defTabSz="914391" rtl="0" eaLnBrk="1" latinLnBrk="1" hangingPunct="1">
                        <a:defRPr sz="1800" kern="1200">
                          <a:solidFill>
                            <a:schemeClr val="dk1"/>
                          </a:solidFill>
                          <a:latin typeface="Calibri" panose="020F0502020204030204"/>
                          <a:ea typeface=""/>
                          <a:cs typeface=""/>
                        </a:defRPr>
                      </a:lvl8pPr>
                      <a:lvl9pPr marL="3657566" algn="l" defTabSz="914391" rtl="0" eaLnBrk="1" latinLnBrk="1" hangingPunct="1">
                        <a:defRPr sz="1800" kern="1200">
                          <a:solidFill>
                            <a:schemeClr val="dk1"/>
                          </a:solidFill>
                          <a:latin typeface="Calibri" panose="020F0502020204030204"/>
                          <a:ea typeface=""/>
                          <a:cs typeface=""/>
                        </a:defRPr>
                      </a:lvl9pPr>
                    </a:lstStyle>
                    <a:p>
                      <a:pPr algn="ctr" fontAlgn="ctr"/>
                      <a:r>
                        <a:rPr lang="de-DE" sz="1700" b="0" i="0" u="none" strike="noStrike" dirty="0">
                          <a:solidFill>
                            <a:srgbClr val="000000"/>
                          </a:solidFill>
                          <a:effectLst/>
                          <a:latin typeface="Arial" panose="020B0604020202020204" pitchFamily="34" charset="0"/>
                          <a:ea typeface="맑은 고딕" panose="020B0503020000020004" pitchFamily="34" charset="-127"/>
                          <a:cs typeface="Arial" panose="020B0604020202020204" pitchFamily="34" charset="0"/>
                        </a:rPr>
                        <a:t>0.2671(0.4776)</a:t>
                      </a:r>
                    </a:p>
                  </a:txBody>
                  <a:tcPr marL="10089" marR="10089" marT="10089"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 xmlns:a16="http://schemas.microsoft.com/office/drawing/2014/main" val="3704301174"/>
                  </a:ext>
                </a:extLst>
              </a:tr>
            </a:tbl>
          </a:graphicData>
        </a:graphic>
      </p:graphicFrame>
      <p:sp>
        <p:nvSpPr>
          <p:cNvPr id="27" name="TextBox 26">
            <a:extLst>
              <a:ext uri="{FF2B5EF4-FFF2-40B4-BE49-F238E27FC236}">
                <a16:creationId xmlns="" xmlns:a16="http://schemas.microsoft.com/office/drawing/2014/main" id="{D35B13CD-EFEE-D544-BBD3-483E5A7DD748}"/>
              </a:ext>
            </a:extLst>
          </p:cNvPr>
          <p:cNvSpPr txBox="1"/>
          <p:nvPr/>
        </p:nvSpPr>
        <p:spPr>
          <a:xfrm>
            <a:off x="494914" y="3917440"/>
            <a:ext cx="4617825" cy="385811"/>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302666" marR="0" lvl="0" indent="-302666" defTabSz="968532"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ko-KR" sz="1907"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rPr>
              <a:t>The production factor ratio of [138La/11B]</a:t>
            </a:r>
            <a:endParaRPr kumimoji="1" lang="ko-KR" altLang="en-US" sz="1907"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endParaRPr>
          </a:p>
        </p:txBody>
      </p:sp>
      <p:pic>
        <p:nvPicPr>
          <p:cNvPr id="31" name="그림 30"/>
          <p:cNvPicPr>
            <a:picLocks noChangeAspect="1"/>
          </p:cNvPicPr>
          <p:nvPr/>
        </p:nvPicPr>
        <p:blipFill>
          <a:blip r:embed="rId4"/>
          <a:stretch>
            <a:fillRect/>
          </a:stretch>
        </p:blipFill>
        <p:spPr>
          <a:xfrm>
            <a:off x="6257432" y="776890"/>
            <a:ext cx="1511745" cy="211519"/>
          </a:xfrm>
          <a:prstGeom prst="rect">
            <a:avLst/>
          </a:prstGeom>
          <a:ln>
            <a:solidFill>
              <a:srgbClr val="FF0000"/>
            </a:solidFill>
          </a:ln>
        </p:spPr>
      </p:pic>
      <p:pic>
        <p:nvPicPr>
          <p:cNvPr id="5" name="그림 4"/>
          <p:cNvPicPr>
            <a:picLocks noChangeAspect="1"/>
          </p:cNvPicPr>
          <p:nvPr/>
        </p:nvPicPr>
        <p:blipFill>
          <a:blip r:embed="rId5"/>
          <a:stretch>
            <a:fillRect/>
          </a:stretch>
        </p:blipFill>
        <p:spPr>
          <a:xfrm>
            <a:off x="4600494" y="4244223"/>
            <a:ext cx="4727040" cy="411566"/>
          </a:xfrm>
          <a:prstGeom prst="rect">
            <a:avLst/>
          </a:prstGeom>
        </p:spPr>
      </p:pic>
      <p:sp>
        <p:nvSpPr>
          <p:cNvPr id="3" name="위로 구부러진 화살표 2"/>
          <p:cNvSpPr/>
          <p:nvPr/>
        </p:nvSpPr>
        <p:spPr>
          <a:xfrm>
            <a:off x="3667205" y="3170409"/>
            <a:ext cx="2975764" cy="3774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 name="아래로 구부러진 화살표 3"/>
          <p:cNvSpPr/>
          <p:nvPr/>
        </p:nvSpPr>
        <p:spPr>
          <a:xfrm>
            <a:off x="5142838" y="2399638"/>
            <a:ext cx="3142179" cy="474379"/>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 name="사각형: 둥근 모서리 8">
            <a:extLst>
              <a:ext uri="{FF2B5EF4-FFF2-40B4-BE49-F238E27FC236}">
                <a16:creationId xmlns="" xmlns:a16="http://schemas.microsoft.com/office/drawing/2014/main" id="{8FA28F68-0FF6-B3F0-AB4A-CC31565C9855}"/>
              </a:ext>
            </a:extLst>
          </p:cNvPr>
          <p:cNvSpPr/>
          <p:nvPr/>
        </p:nvSpPr>
        <p:spPr>
          <a:xfrm>
            <a:off x="7110805" y="1140311"/>
            <a:ext cx="1952913" cy="548171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a:extLst>
              <a:ext uri="{FF2B5EF4-FFF2-40B4-BE49-F238E27FC236}">
                <a16:creationId xmlns="" xmlns:a16="http://schemas.microsoft.com/office/drawing/2014/main" id="{F6D39DB3-58D9-EC21-87CC-4732C4E45E2B}"/>
              </a:ext>
            </a:extLst>
          </p:cNvPr>
          <p:cNvSpPr>
            <a:spLocks noGrp="1"/>
          </p:cNvSpPr>
          <p:nvPr>
            <p:ph type="sldNum" sz="quarter" idx="12"/>
          </p:nvPr>
        </p:nvSpPr>
        <p:spPr/>
        <p:txBody>
          <a:bodyPr/>
          <a:lstStyle/>
          <a:p>
            <a:fld id="{BEB9BCDB-11CA-8E4F-B5E2-4B7258EEBFB3}" type="slidenum">
              <a:rPr kumimoji="1" lang="ko-KR" altLang="en-US" smtClean="0">
                <a:solidFill>
                  <a:prstClr val="black">
                    <a:tint val="75000"/>
                  </a:prstClr>
                </a:solidFill>
              </a:rPr>
              <a:pPr/>
              <a:t>20</a:t>
            </a:fld>
            <a:endParaRPr kumimoji="1" lang="ko-KR" altLang="en-US">
              <a:solidFill>
                <a:prstClr val="black">
                  <a:tint val="75000"/>
                </a:prstClr>
              </a:solidFill>
            </a:endParaRPr>
          </a:p>
        </p:txBody>
      </p:sp>
      <p:sp>
        <p:nvSpPr>
          <p:cNvPr id="8" name="TextBox 7"/>
          <p:cNvSpPr txBox="1"/>
          <p:nvPr/>
        </p:nvSpPr>
        <p:spPr>
          <a:xfrm>
            <a:off x="7833045" y="678600"/>
            <a:ext cx="1636987" cy="369332"/>
          </a:xfrm>
          <a:prstGeom prst="rect">
            <a:avLst/>
          </a:prstGeom>
          <a:noFill/>
        </p:spPr>
        <p:txBody>
          <a:bodyPr wrap="none" rtlCol="0">
            <a:spAutoFit/>
          </a:bodyPr>
          <a:lstStyle/>
          <a:p>
            <a:r>
              <a:rPr lang="en-US" altLang="ko-KR" b="1" dirty="0" smtClean="0">
                <a:solidFill>
                  <a:srgbClr val="FF0000"/>
                </a:solidFill>
              </a:rPr>
              <a:t>&lt;0.53 (2 sigma)</a:t>
            </a:r>
            <a:endParaRPr lang="ko-KR" altLang="en-US" b="1" dirty="0">
              <a:solidFill>
                <a:srgbClr val="FF0000"/>
              </a:solidFill>
            </a:endParaRPr>
          </a:p>
        </p:txBody>
      </p:sp>
      <p:sp>
        <p:nvSpPr>
          <p:cNvPr id="23" name="TextBox 22"/>
          <p:cNvSpPr txBox="1"/>
          <p:nvPr/>
        </p:nvSpPr>
        <p:spPr>
          <a:xfrm>
            <a:off x="5263037" y="3924533"/>
            <a:ext cx="2049920" cy="369332"/>
          </a:xfrm>
          <a:prstGeom prst="rect">
            <a:avLst/>
          </a:prstGeom>
          <a:noFill/>
        </p:spPr>
        <p:txBody>
          <a:bodyPr wrap="none" rtlCol="0">
            <a:spAutoFit/>
          </a:bodyPr>
          <a:lstStyle/>
          <a:p>
            <a:r>
              <a:rPr lang="en-US" altLang="ko-KR" b="1" dirty="0" smtClean="0">
                <a:solidFill>
                  <a:srgbClr val="FF0000"/>
                </a:solidFill>
              </a:rPr>
              <a:t> &gt; 0.41 (lower</a:t>
            </a:r>
            <a:r>
              <a:rPr lang="ko-KR" altLang="en-US" b="1" dirty="0" smtClean="0">
                <a:solidFill>
                  <a:srgbClr val="FF0000"/>
                </a:solidFill>
              </a:rPr>
              <a:t> </a:t>
            </a:r>
            <a:r>
              <a:rPr lang="en-US" altLang="ko-KR" b="1" dirty="0" smtClean="0">
                <a:solidFill>
                  <a:srgbClr val="FF0000"/>
                </a:solidFill>
              </a:rPr>
              <a:t>limit)</a:t>
            </a:r>
            <a:endParaRPr lang="ko-KR" altLang="en-US" b="1" dirty="0">
              <a:solidFill>
                <a:srgbClr val="FF0000"/>
              </a:solidFill>
            </a:endParaRPr>
          </a:p>
        </p:txBody>
      </p:sp>
      <p:sp>
        <p:nvSpPr>
          <p:cNvPr id="24" name="아래로 구부러진 화살표 23"/>
          <p:cNvSpPr/>
          <p:nvPr/>
        </p:nvSpPr>
        <p:spPr>
          <a:xfrm>
            <a:off x="5280943" y="5692396"/>
            <a:ext cx="3052565" cy="332990"/>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5" name="위로 구부러진 화살표 24"/>
          <p:cNvSpPr/>
          <p:nvPr/>
        </p:nvSpPr>
        <p:spPr>
          <a:xfrm>
            <a:off x="3738163" y="6340636"/>
            <a:ext cx="2975764" cy="3774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 name="바닥글 개체 틀 10"/>
          <p:cNvSpPr>
            <a:spLocks noGrp="1"/>
          </p:cNvSpPr>
          <p:nvPr>
            <p:ph type="ftr" sz="quarter" idx="11"/>
          </p:nvPr>
        </p:nvSpPr>
        <p:spPr/>
        <p:txBody>
          <a:bodyPr/>
          <a:lstStyle/>
          <a:p>
            <a:r>
              <a:rPr kumimoji="1" lang="en-US" altLang="ko-KR" smtClean="0">
                <a:solidFill>
                  <a:prstClr val="black">
                    <a:tint val="75000"/>
                  </a:prstClr>
                </a:solidFill>
              </a:rPr>
              <a:t>Erice 2022, Sep. 18-22, 2022</a:t>
            </a:r>
            <a:endParaRPr kumimoji="1" lang="ko-KR" altLang="en-US">
              <a:solidFill>
                <a:prstClr val="black">
                  <a:tint val="75000"/>
                </a:prstClr>
              </a:solidFill>
            </a:endParaRPr>
          </a:p>
        </p:txBody>
      </p:sp>
    </p:spTree>
    <p:custDataLst>
      <p:tags r:id="rId1"/>
    </p:custDataLst>
    <p:extLst>
      <p:ext uri="{BB962C8B-B14F-4D97-AF65-F5344CB8AC3E}">
        <p14:creationId xmlns:p14="http://schemas.microsoft.com/office/powerpoint/2010/main" val="268015614"/>
      </p:ext>
    </p:extLst>
  </p:cSld>
  <p:clrMapOvr>
    <a:masterClrMapping/>
  </p:clrMapOvr>
  <mc:AlternateContent xmlns:mc="http://schemas.openxmlformats.org/markup-compatibility/2006" xmlns:p14="http://schemas.microsoft.com/office/powerpoint/2010/main">
    <mc:Choice Requires="p14">
      <p:transition spd="slow" p14:dur="2000" advTm="111546"/>
    </mc:Choice>
    <mc:Fallback xmlns="">
      <p:transition spd="slow" advTm="1115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3" grpId="0"/>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54622" y="1924147"/>
            <a:ext cx="8716804" cy="1210733"/>
          </a:xfrm>
        </p:spPr>
        <p:txBody>
          <a:bodyPr>
            <a:normAutofit fontScale="90000"/>
          </a:bodyPr>
          <a:lstStyle/>
          <a:p>
            <a:r>
              <a:rPr lang="en-US" altLang="ko-KR" sz="5300" b="1" dirty="0">
                <a:solidFill>
                  <a:srgbClr val="FF0000"/>
                </a:solidFill>
              </a:rPr>
              <a:t>NH is favored !!!</a:t>
            </a:r>
            <a:br>
              <a:rPr lang="en-US" altLang="ko-KR" sz="5300" b="1" dirty="0">
                <a:solidFill>
                  <a:srgbClr val="FF0000"/>
                </a:solidFill>
              </a:rPr>
            </a:br>
            <a:r>
              <a:rPr lang="en-US" altLang="ko-KR" sz="5300" b="1" dirty="0">
                <a:solidFill>
                  <a:srgbClr val="FF0000"/>
                </a:solidFill>
              </a:rPr>
              <a:t/>
            </a:r>
            <a:br>
              <a:rPr lang="en-US" altLang="ko-KR" sz="5300" b="1" dirty="0">
                <a:solidFill>
                  <a:srgbClr val="FF0000"/>
                </a:solidFill>
              </a:rPr>
            </a:br>
            <a:r>
              <a:rPr lang="en-US" altLang="ko-KR" dirty="0"/>
              <a:t>However, is this the last</a:t>
            </a:r>
            <a:br>
              <a:rPr lang="en-US" altLang="ko-KR" dirty="0"/>
            </a:br>
            <a:r>
              <a:rPr lang="en-US" altLang="ko-KR" dirty="0"/>
              <a:t>story ?</a:t>
            </a:r>
            <a:br>
              <a:rPr lang="en-US" altLang="ko-KR" dirty="0"/>
            </a:br>
            <a:r>
              <a:rPr lang="en-US" altLang="ko-KR" dirty="0"/>
              <a:t>but</a:t>
            </a:r>
            <a:br>
              <a:rPr lang="en-US" altLang="ko-KR" dirty="0"/>
            </a:br>
            <a:r>
              <a:rPr lang="en-US" altLang="ko-KR" dirty="0"/>
              <a:t>the least ??? Other effects ?</a:t>
            </a:r>
            <a:endParaRPr lang="ko-KR" altLang="en-US" dirty="0"/>
          </a:p>
        </p:txBody>
      </p:sp>
      <p:sp>
        <p:nvSpPr>
          <p:cNvPr id="4" name="바닥글 개체 틀 3"/>
          <p:cNvSpPr>
            <a:spLocks noGrp="1"/>
          </p:cNvSpPr>
          <p:nvPr>
            <p:ph type="ftr" sz="quarter" idx="11"/>
          </p:nvPr>
        </p:nvSpPr>
        <p:spPr/>
        <p:txBody>
          <a:bodyP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smtClean="0">
                <a:ln>
                  <a:noFill/>
                </a:ln>
                <a:solidFill>
                  <a:prstClr val="black">
                    <a:tint val="75000"/>
                  </a:prstClr>
                </a:solidFill>
                <a:effectLst/>
                <a:uLnTx/>
                <a:uFillTx/>
                <a:latin typeface="맑은 고딕"/>
                <a:ea typeface="맑은 고딕" panose="020B0503020000020004" pitchFamily="50" charset="-127"/>
                <a:cs typeface="+mn-cs"/>
              </a:rPr>
              <a:t>Erice 2022, Sep. 18-22, 2022</a:t>
            </a:r>
            <a:endParaRPr kumimoji="0" lang="ko-KR" altLang="en-US" sz="13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3" name="슬라이드 번호 개체 틀 2">
            <a:extLst>
              <a:ext uri="{FF2B5EF4-FFF2-40B4-BE49-F238E27FC236}">
                <a16:creationId xmlns="" xmlns:a16="http://schemas.microsoft.com/office/drawing/2014/main" id="{7F29FC77-20C8-4B40-94D6-D5009B0FC193}"/>
              </a:ext>
            </a:extLst>
          </p:cNvPr>
          <p:cNvSpPr>
            <a:spLocks noGrp="1"/>
          </p:cNvSpPr>
          <p:nvPr>
            <p:ph type="sldNum" sz="quarter" idx="12"/>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D1C15898-5539-4E35-B1EF-DABCD37ACD79}" type="slidenum">
              <a:rPr kumimoji="0" lang="ko-KR" altLang="en-US" sz="1300" b="0" i="0" u="none" strike="noStrike" kern="1200" cap="none" spc="0" normalizeH="0" baseline="0" noProof="0" smtClean="0">
                <a:ln>
                  <a:noFill/>
                </a:ln>
                <a:solidFill>
                  <a:prstClr val="black">
                    <a:tint val="75000"/>
                  </a:prstClr>
                </a:solidFill>
                <a:effectLst/>
                <a:uLnTx/>
                <a:uFillTx/>
                <a:latin typeface="맑은 고딕"/>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21</a:t>
            </a:fld>
            <a:endParaRPr kumimoji="0" lang="ko-KR" altLang="en-US" sz="13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5" name="TextBox 4"/>
          <p:cNvSpPr txBox="1"/>
          <p:nvPr/>
        </p:nvSpPr>
        <p:spPr>
          <a:xfrm>
            <a:off x="2085110" y="4821381"/>
            <a:ext cx="5016310" cy="2062103"/>
          </a:xfrm>
          <a:prstGeom prst="rect">
            <a:avLst/>
          </a:prstGeom>
          <a:noFill/>
        </p:spPr>
        <p:txBody>
          <a:bodyPr wrap="none" rtlCol="0">
            <a:spAutoFit/>
          </a:bodyPr>
          <a:lstStyle/>
          <a:p>
            <a:r>
              <a:rPr lang="en-US" altLang="ko-KR" sz="3200" dirty="0" smtClean="0">
                <a:solidFill>
                  <a:srgbClr val="FF0000"/>
                </a:solidFill>
              </a:rPr>
              <a:t>Sterile Neutrino, </a:t>
            </a:r>
          </a:p>
          <a:p>
            <a:r>
              <a:rPr lang="en-US" altLang="ko-KR" sz="3200" dirty="0" smtClean="0">
                <a:solidFill>
                  <a:srgbClr val="FF0000"/>
                </a:solidFill>
              </a:rPr>
              <a:t>Magnetic field, </a:t>
            </a:r>
          </a:p>
          <a:p>
            <a:r>
              <a:rPr lang="en-US" altLang="ko-KR" sz="3200" dirty="0" smtClean="0">
                <a:solidFill>
                  <a:srgbClr val="FF0000"/>
                </a:solidFill>
              </a:rPr>
              <a:t>Polarized Electron Density</a:t>
            </a:r>
          </a:p>
          <a:p>
            <a:r>
              <a:rPr lang="en-US" altLang="ko-KR" sz="3200" dirty="0" smtClean="0">
                <a:solidFill>
                  <a:srgbClr val="FF0000"/>
                </a:solidFill>
              </a:rPr>
              <a:t>Neutrino Fast Oscillation..</a:t>
            </a:r>
            <a:endParaRPr lang="ko-KR" altLang="en-US" sz="3200" dirty="0">
              <a:solidFill>
                <a:srgbClr val="FF0000"/>
              </a:solidFill>
            </a:endParaRPr>
          </a:p>
        </p:txBody>
      </p:sp>
    </p:spTree>
    <p:extLst>
      <p:ext uri="{BB962C8B-B14F-4D97-AF65-F5344CB8AC3E}">
        <p14:creationId xmlns:p14="http://schemas.microsoft.com/office/powerpoint/2010/main" val="207700441"/>
      </p:ext>
    </p:extLst>
  </p:cSld>
  <p:clrMapOvr>
    <a:masterClrMapping/>
  </p:clrMapOvr>
  <mc:AlternateContent xmlns:mc="http://schemas.openxmlformats.org/markup-compatibility/2006" xmlns:p14="http://schemas.microsoft.com/office/powerpoint/2010/main">
    <mc:Choice Requires="p14">
      <p:transition spd="slow" p14:dur="2000" advTm="19175"/>
    </mc:Choice>
    <mc:Fallback xmlns="">
      <p:transition spd="slow" advTm="1917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484267" y="-13442"/>
            <a:ext cx="8716804" cy="1210733"/>
          </a:xfrm>
        </p:spPr>
        <p:txBody>
          <a:bodyPr>
            <a:normAutofit/>
          </a:bodyPr>
          <a:lstStyle/>
          <a:p>
            <a:r>
              <a:rPr lang="en-US" altLang="ko-KR" dirty="0"/>
              <a:t>Contents</a:t>
            </a:r>
            <a:endParaRPr lang="ko-KR" altLang="en-US" dirty="0"/>
          </a:p>
        </p:txBody>
      </p:sp>
      <p:sp>
        <p:nvSpPr>
          <p:cNvPr id="3" name="내용 개체 틀 2"/>
          <p:cNvSpPr>
            <a:spLocks noGrp="1"/>
          </p:cNvSpPr>
          <p:nvPr>
            <p:ph idx="1"/>
          </p:nvPr>
        </p:nvSpPr>
        <p:spPr>
          <a:xfrm>
            <a:off x="389075" y="975142"/>
            <a:ext cx="9263955" cy="6033496"/>
          </a:xfrm>
        </p:spPr>
        <p:txBody>
          <a:bodyPr>
            <a:normAutofit fontScale="70000" lnSpcReduction="20000"/>
          </a:bodyPr>
          <a:lstStyle/>
          <a:p>
            <a:r>
              <a:rPr lang="en-US" altLang="ko-KR" sz="3200" b="1" dirty="0"/>
              <a:t>Motivation</a:t>
            </a:r>
            <a:r>
              <a:rPr lang="ko-KR" altLang="en-US" sz="3200" b="1" dirty="0"/>
              <a:t> </a:t>
            </a:r>
            <a:endParaRPr lang="en-US" altLang="ko-KR" sz="3200" b="1" dirty="0"/>
          </a:p>
          <a:p>
            <a:endParaRPr lang="en-US" altLang="ko-KR" sz="3200" b="1" dirty="0"/>
          </a:p>
          <a:p>
            <a:r>
              <a:rPr lang="en-US" altLang="ko-KR" sz="3200" b="1" dirty="0"/>
              <a:t>Neutrino Process in Supernova Explosion</a:t>
            </a:r>
          </a:p>
          <a:p>
            <a:endParaRPr lang="en-US" altLang="ko-KR" sz="3200" b="1" dirty="0"/>
          </a:p>
          <a:p>
            <a:r>
              <a:rPr lang="en-US" altLang="ko-KR" sz="3200" b="1" dirty="0"/>
              <a:t>Neutrino </a:t>
            </a:r>
            <a:r>
              <a:rPr lang="en-US" altLang="ko-KR" sz="3200" b="1" dirty="0">
                <a:solidFill>
                  <a:srgbClr val="FF0000"/>
                </a:solidFill>
              </a:rPr>
              <a:t>Oscillation</a:t>
            </a:r>
            <a:r>
              <a:rPr lang="en-US" altLang="ko-KR" sz="3200" b="1" dirty="0"/>
              <a:t> in vacuum and matter, and neutrino </a:t>
            </a:r>
            <a:r>
              <a:rPr lang="en-US" altLang="ko-KR" sz="3200" b="1" dirty="0">
                <a:solidFill>
                  <a:srgbClr val="FF0000"/>
                </a:solidFill>
              </a:rPr>
              <a:t>Self-Interaction</a:t>
            </a:r>
            <a:r>
              <a:rPr lang="en-US" altLang="ko-KR" sz="3200" b="1" dirty="0"/>
              <a:t> in the Neutrino Process</a:t>
            </a:r>
          </a:p>
          <a:p>
            <a:r>
              <a:rPr lang="en-US" altLang="ko-KR" sz="3200" b="1" dirty="0"/>
              <a:t>Neutrino-induced </a:t>
            </a:r>
            <a:r>
              <a:rPr lang="en-US" altLang="ko-KR" sz="3200" b="1" dirty="0">
                <a:solidFill>
                  <a:srgbClr val="FF0000"/>
                </a:solidFill>
              </a:rPr>
              <a:t>Reactions</a:t>
            </a:r>
            <a:r>
              <a:rPr lang="en-US" altLang="ko-KR" sz="3200" b="1" dirty="0"/>
              <a:t> by QRPA</a:t>
            </a:r>
          </a:p>
          <a:p>
            <a:endParaRPr lang="en-US" altLang="ko-KR" sz="3200" b="1" dirty="0">
              <a:solidFill>
                <a:srgbClr val="00B050"/>
              </a:solidFill>
            </a:endParaRPr>
          </a:p>
          <a:p>
            <a:r>
              <a:rPr lang="en-US" altLang="ko-KR" sz="3200" b="1" dirty="0"/>
              <a:t>Dependence </a:t>
            </a:r>
            <a:r>
              <a:rPr lang="en-US" altLang="ko-KR" sz="3200" b="1" dirty="0">
                <a:solidFill>
                  <a:srgbClr val="FFC000"/>
                </a:solidFill>
              </a:rPr>
              <a:t>on Neutrino Luminosity </a:t>
            </a:r>
          </a:p>
          <a:p>
            <a:endParaRPr lang="en-US" altLang="ko-KR" sz="3200" b="1" dirty="0">
              <a:solidFill>
                <a:srgbClr val="FFC000"/>
              </a:solidFill>
            </a:endParaRPr>
          </a:p>
          <a:p>
            <a:endParaRPr lang="en-US" altLang="ko-KR" sz="3200" b="1" dirty="0">
              <a:solidFill>
                <a:srgbClr val="FFC000"/>
              </a:solidFill>
            </a:endParaRPr>
          </a:p>
          <a:p>
            <a:r>
              <a:rPr lang="en-US" altLang="ko-KR" sz="3200" b="1" dirty="0">
                <a:solidFill>
                  <a:srgbClr val="0070C0"/>
                </a:solidFill>
              </a:rPr>
              <a:t>Heavy Elements (</a:t>
            </a:r>
            <a:r>
              <a:rPr lang="en-US" altLang="ko-KR" sz="3200" b="1" baseline="30000" dirty="0">
                <a:solidFill>
                  <a:srgbClr val="0070C0"/>
                </a:solidFill>
              </a:rPr>
              <a:t>92</a:t>
            </a:r>
            <a:r>
              <a:rPr lang="en-US" altLang="ko-KR" sz="3200" b="1" dirty="0">
                <a:solidFill>
                  <a:srgbClr val="0070C0"/>
                </a:solidFill>
              </a:rPr>
              <a:t>Nb,</a:t>
            </a:r>
            <a:r>
              <a:rPr lang="en-US" altLang="ko-KR" sz="3200" b="1" baseline="30000" dirty="0">
                <a:solidFill>
                  <a:srgbClr val="0070C0"/>
                </a:solidFill>
              </a:rPr>
              <a:t>98</a:t>
            </a:r>
            <a:r>
              <a:rPr lang="en-US" altLang="ko-KR" sz="3200" b="1" dirty="0">
                <a:solidFill>
                  <a:srgbClr val="0070C0"/>
                </a:solidFill>
              </a:rPr>
              <a:t>Tc,</a:t>
            </a:r>
            <a:r>
              <a:rPr lang="en-US" altLang="ko-KR" sz="3200" b="1" baseline="30000" dirty="0">
                <a:solidFill>
                  <a:srgbClr val="0070C0"/>
                </a:solidFill>
              </a:rPr>
              <a:t>138</a:t>
            </a:r>
            <a:r>
              <a:rPr lang="en-US" altLang="ko-KR" sz="3200" b="1" dirty="0">
                <a:solidFill>
                  <a:srgbClr val="0070C0"/>
                </a:solidFill>
              </a:rPr>
              <a:t>La,</a:t>
            </a:r>
            <a:r>
              <a:rPr lang="en-US" altLang="ko-KR" sz="3200" b="1" baseline="30000" dirty="0">
                <a:solidFill>
                  <a:srgbClr val="0070C0"/>
                </a:solidFill>
              </a:rPr>
              <a:t>180</a:t>
            </a:r>
            <a:r>
              <a:rPr lang="en-US" altLang="ko-KR" sz="3200" b="1" dirty="0">
                <a:solidFill>
                  <a:srgbClr val="0070C0"/>
                </a:solidFill>
              </a:rPr>
              <a:t>Ta …)</a:t>
            </a:r>
          </a:p>
          <a:p>
            <a:r>
              <a:rPr lang="en-US" altLang="ko-KR" sz="3200" b="1" dirty="0">
                <a:solidFill>
                  <a:srgbClr val="7030A0"/>
                </a:solidFill>
              </a:rPr>
              <a:t>Light Elements (</a:t>
            </a:r>
            <a:r>
              <a:rPr lang="en-US" altLang="ko-KR" sz="3200" b="1" baseline="30000" dirty="0">
                <a:solidFill>
                  <a:srgbClr val="7030A0"/>
                </a:solidFill>
              </a:rPr>
              <a:t>7</a:t>
            </a:r>
            <a:r>
              <a:rPr lang="en-US" altLang="ko-KR" sz="3200" b="1" dirty="0">
                <a:solidFill>
                  <a:srgbClr val="7030A0"/>
                </a:solidFill>
              </a:rPr>
              <a:t>Li,</a:t>
            </a:r>
            <a:r>
              <a:rPr lang="en-US" altLang="ko-KR" sz="3200" b="1" baseline="30000" dirty="0">
                <a:solidFill>
                  <a:srgbClr val="7030A0"/>
                </a:solidFill>
              </a:rPr>
              <a:t>11</a:t>
            </a:r>
            <a:r>
              <a:rPr lang="en-US" altLang="ko-KR" sz="3200" b="1" dirty="0">
                <a:solidFill>
                  <a:srgbClr val="7030A0"/>
                </a:solidFill>
              </a:rPr>
              <a:t>Be…) &amp; Ratio of </a:t>
            </a:r>
            <a:r>
              <a:rPr lang="en-US" altLang="ko-KR" sz="3200" b="1" baseline="30000" dirty="0">
                <a:solidFill>
                  <a:srgbClr val="7030A0"/>
                </a:solidFill>
              </a:rPr>
              <a:t>11</a:t>
            </a:r>
            <a:r>
              <a:rPr lang="en-US" altLang="ko-KR" sz="3200" b="1" dirty="0">
                <a:solidFill>
                  <a:srgbClr val="7030A0"/>
                </a:solidFill>
              </a:rPr>
              <a:t>B/</a:t>
            </a:r>
            <a:r>
              <a:rPr lang="en-US" altLang="ko-KR" sz="3200" b="1" baseline="30000" dirty="0">
                <a:solidFill>
                  <a:srgbClr val="7030A0"/>
                </a:solidFill>
              </a:rPr>
              <a:t>138</a:t>
            </a:r>
            <a:r>
              <a:rPr lang="en-US" altLang="ko-KR" sz="3200" b="1" dirty="0">
                <a:solidFill>
                  <a:srgbClr val="7030A0"/>
                </a:solidFill>
              </a:rPr>
              <a:t>La</a:t>
            </a:r>
          </a:p>
          <a:p>
            <a:pPr lvl="0"/>
            <a:r>
              <a:rPr lang="en-US" altLang="ko-KR" sz="2900" b="1" dirty="0">
                <a:solidFill>
                  <a:srgbClr val="C00000"/>
                </a:solidFill>
              </a:rPr>
              <a:t>Cosmological origin of </a:t>
            </a:r>
            <a:r>
              <a:rPr lang="en-US" altLang="ko-KR" sz="2900" b="1" baseline="30000" dirty="0">
                <a:solidFill>
                  <a:srgbClr val="C00000"/>
                </a:solidFill>
              </a:rPr>
              <a:t>10</a:t>
            </a:r>
            <a:r>
              <a:rPr lang="en-US" altLang="ko-KR" sz="2900" b="1" dirty="0">
                <a:solidFill>
                  <a:srgbClr val="C00000"/>
                </a:solidFill>
              </a:rPr>
              <a:t>Be</a:t>
            </a:r>
          </a:p>
          <a:p>
            <a:endParaRPr lang="en-US" altLang="ko-KR" sz="3200" b="1" dirty="0">
              <a:solidFill>
                <a:srgbClr val="00B050"/>
              </a:solidFill>
            </a:endParaRPr>
          </a:p>
          <a:p>
            <a:r>
              <a:rPr lang="en-US" altLang="ko-KR" sz="3200" b="1" dirty="0">
                <a:solidFill>
                  <a:srgbClr val="00B050"/>
                </a:solidFill>
              </a:rPr>
              <a:t>Sterile Neutrinos &amp; Shock</a:t>
            </a:r>
            <a:r>
              <a:rPr lang="ko-KR" altLang="en-US" sz="3200" b="1" dirty="0">
                <a:solidFill>
                  <a:srgbClr val="00B050"/>
                </a:solidFill>
              </a:rPr>
              <a:t> </a:t>
            </a:r>
            <a:r>
              <a:rPr lang="en-US" altLang="ko-KR" sz="3200" b="1" dirty="0">
                <a:solidFill>
                  <a:srgbClr val="00B050"/>
                </a:solidFill>
              </a:rPr>
              <a:t>Effects in Neutrino Process </a:t>
            </a:r>
          </a:p>
          <a:p>
            <a:endParaRPr lang="en-US" altLang="ko-KR" b="1" dirty="0"/>
          </a:p>
          <a:p>
            <a:r>
              <a:rPr lang="en-US" altLang="ko-KR" b="1" dirty="0"/>
              <a:t>Summary</a:t>
            </a:r>
            <a:endParaRPr lang="en-US" altLang="ko-KR" b="1" dirty="0">
              <a:solidFill>
                <a:srgbClr val="00B0F0"/>
              </a:solidFill>
            </a:endParaRPr>
          </a:p>
        </p:txBody>
      </p:sp>
      <p:pic>
        <p:nvPicPr>
          <p:cNvPr id="4" name="Picture 9"/>
          <p:cNvPicPr>
            <a:picLocks noChangeAspect="1" noChangeArrowheads="1"/>
          </p:cNvPicPr>
          <p:nvPr/>
        </p:nvPicPr>
        <p:blipFill>
          <a:blip r:embed="rId3" cstate="print"/>
          <a:srcRect/>
          <a:stretch>
            <a:fillRect/>
          </a:stretch>
        </p:blipFill>
        <p:spPr bwMode="auto">
          <a:xfrm>
            <a:off x="6340874" y="4"/>
            <a:ext cx="3344468" cy="657496"/>
          </a:xfrm>
          <a:prstGeom prst="rect">
            <a:avLst/>
          </a:prstGeom>
          <a:noFill/>
          <a:ln w="9525">
            <a:noFill/>
            <a:miter lim="800000"/>
            <a:headEnd/>
            <a:tailEnd/>
          </a:ln>
        </p:spPr>
      </p:pic>
      <p:sp>
        <p:nvSpPr>
          <p:cNvPr id="6" name="바닥글 개체 틀 5"/>
          <p:cNvSpPr>
            <a:spLocks noGrp="1"/>
          </p:cNvSpPr>
          <p:nvPr>
            <p:ph type="ftr" sz="quarter" idx="11"/>
          </p:nvPr>
        </p:nvSpPr>
        <p:spPr>
          <a:xfrm>
            <a:off x="3309157" y="6733023"/>
            <a:ext cx="3821641" cy="386762"/>
          </a:xfrm>
        </p:spPr>
        <p:txBody>
          <a:bodyPr/>
          <a:lstStyle/>
          <a:p>
            <a:pPr>
              <a:defRPr/>
            </a:pPr>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8" name="직사각형 7"/>
          <p:cNvSpPr/>
          <p:nvPr/>
        </p:nvSpPr>
        <p:spPr>
          <a:xfrm>
            <a:off x="7096457" y="3899438"/>
            <a:ext cx="327310" cy="189195"/>
          </a:xfrm>
          <a:prstGeom prst="rect">
            <a:avLst/>
          </a:prstGeom>
        </p:spPr>
        <p:txBody>
          <a:bodyPr wrap="square">
            <a:spAutoFit/>
          </a:bodyPr>
          <a:lstStyle/>
          <a:p>
            <a:pPr defTabSz="457200">
              <a:defRPr/>
            </a:pPr>
            <a:r>
              <a:rPr lang="en-US" altLang="ko-KR" sz="1200" b="1" dirty="0">
                <a:solidFill>
                  <a:srgbClr val="E7E6E6">
                    <a:lumMod val="25000"/>
                  </a:srgbClr>
                </a:solidFill>
                <a:latin typeface="Calibri" panose="020F0502020204030204"/>
              </a:rPr>
              <a:t>Core </a:t>
            </a:r>
            <a:endParaRPr lang="ko-KR" altLang="en-US" sz="1200" b="1" dirty="0">
              <a:solidFill>
                <a:srgbClr val="E7E6E6">
                  <a:lumMod val="25000"/>
                </a:srgbClr>
              </a:solidFill>
              <a:latin typeface="Calibri" panose="020F0502020204030204"/>
            </a:endParaRPr>
          </a:p>
        </p:txBody>
      </p:sp>
      <p:sp>
        <p:nvSpPr>
          <p:cNvPr id="9" name="TextBox 8"/>
          <p:cNvSpPr txBox="1"/>
          <p:nvPr/>
        </p:nvSpPr>
        <p:spPr>
          <a:xfrm>
            <a:off x="8187749" y="3063763"/>
            <a:ext cx="431254" cy="189195"/>
          </a:xfrm>
          <a:prstGeom prst="rect">
            <a:avLst/>
          </a:prstGeom>
          <a:noFill/>
        </p:spPr>
        <p:txBody>
          <a:bodyPr wrap="square" rtlCol="0">
            <a:spAutoFit/>
          </a:bodyPr>
          <a:lstStyle/>
          <a:p>
            <a:pPr defTabSz="457200">
              <a:defRPr/>
            </a:pPr>
            <a:r>
              <a:rPr lang="en-US" altLang="ko-KR" sz="1200" b="1" dirty="0">
                <a:solidFill>
                  <a:srgbClr val="E7E6E6">
                    <a:lumMod val="25000"/>
                  </a:srgbClr>
                </a:solidFill>
                <a:latin typeface="Calibri" panose="020F0502020204030204"/>
              </a:rPr>
              <a:t>O-rich</a:t>
            </a:r>
            <a:endParaRPr lang="ko-KR" altLang="en-US" sz="1200" b="1" dirty="0">
              <a:solidFill>
                <a:srgbClr val="E7E6E6">
                  <a:lumMod val="25000"/>
                </a:srgbClr>
              </a:solidFill>
              <a:latin typeface="Calibri" panose="020F0502020204030204"/>
            </a:endParaRPr>
          </a:p>
        </p:txBody>
      </p:sp>
      <p:sp>
        <p:nvSpPr>
          <p:cNvPr id="10" name="타원 9"/>
          <p:cNvSpPr/>
          <p:nvPr/>
        </p:nvSpPr>
        <p:spPr>
          <a:xfrm>
            <a:off x="7014008" y="2701692"/>
            <a:ext cx="2639022" cy="2638344"/>
          </a:xfrm>
          <a:prstGeom prst="ellipse">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1270000" h="1270000"/>
            <a:bevelB w="1270000" h="1270000"/>
            <a:contourClr>
              <a:srgbClr val="D4520A"/>
            </a:contourClr>
          </a:sp3d>
        </p:spPr>
        <p:txBody>
          <a:bodyPr rtlCol="0" anchor="ctr"/>
          <a:lstStyle/>
          <a:p>
            <a:pPr algn="ctr" defTabSz="457200">
              <a:defRPr/>
            </a:pPr>
            <a:endParaRPr lang="ko-KR" altLang="en-US" kern="0">
              <a:solidFill>
                <a:prstClr val="white"/>
              </a:solidFill>
              <a:latin typeface="Calibri" panose="020F0502020204030204"/>
            </a:endParaRPr>
          </a:p>
        </p:txBody>
      </p:sp>
      <p:sp>
        <p:nvSpPr>
          <p:cNvPr id="11" name="원형 45"/>
          <p:cNvSpPr/>
          <p:nvPr/>
        </p:nvSpPr>
        <p:spPr>
          <a:xfrm>
            <a:off x="7133964"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0" h="0"/>
            <a:bevelB w="0" h="0"/>
            <a:contourClr>
              <a:srgbClr val="D4520A"/>
            </a:contourClr>
          </a:sp3d>
        </p:spPr>
        <p:txBody>
          <a:bodyPr rtlCol="0" anchor="ctr"/>
          <a:lstStyle/>
          <a:p>
            <a:pPr algn="ctr" defTabSz="457200">
              <a:defRPr/>
            </a:pPr>
            <a:endParaRPr lang="ko-KR" altLang="en-US" kern="0">
              <a:solidFill>
                <a:prstClr val="white"/>
              </a:solidFill>
              <a:latin typeface="Calibri" panose="020F0502020204030204"/>
            </a:endParaRPr>
          </a:p>
        </p:txBody>
      </p:sp>
      <p:sp>
        <p:nvSpPr>
          <p:cNvPr id="12" name="원형 46"/>
          <p:cNvSpPr/>
          <p:nvPr/>
        </p:nvSpPr>
        <p:spPr>
          <a:xfrm flipH="1">
            <a:off x="6926810" y="2837499"/>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3000000" rev="0"/>
            </a:camera>
            <a:lightRig rig="twoPt" dir="t"/>
          </a:scene3d>
          <a:sp3d extrusionH="76200" contourW="12700" prstMaterial="plastic">
            <a:bevelT w="0" h="0"/>
            <a:bevelB w="0" h="0"/>
            <a:contourClr>
              <a:srgbClr val="D4520A"/>
            </a:contourClr>
          </a:sp3d>
        </p:spPr>
        <p:txBody>
          <a:bodyPr rtlCol="0" anchor="ctr"/>
          <a:lstStyle/>
          <a:p>
            <a:pPr algn="ctr" defTabSz="457200">
              <a:defRPr/>
            </a:pPr>
            <a:endParaRPr lang="ko-KR" altLang="en-US" kern="0">
              <a:solidFill>
                <a:prstClr val="white"/>
              </a:solidFill>
              <a:latin typeface="Calibri" panose="020F0502020204030204"/>
            </a:endParaRPr>
          </a:p>
        </p:txBody>
      </p:sp>
      <p:sp>
        <p:nvSpPr>
          <p:cNvPr id="13" name="원형 95"/>
          <p:cNvSpPr/>
          <p:nvPr/>
        </p:nvSpPr>
        <p:spPr>
          <a:xfrm>
            <a:off x="7460811" y="3144184"/>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0" rev="0"/>
            </a:camera>
            <a:lightRig rig="twoPt" dir="t"/>
          </a:scene3d>
          <a:sp3d prstMaterial="flat">
            <a:bevelT w="0" h="0"/>
            <a:bevelB w="0" h="0"/>
          </a:sp3d>
        </p:spPr>
        <p:txBody>
          <a:bodyPr rtlCol="0" anchor="ctr"/>
          <a:lstStyle/>
          <a:p>
            <a:pPr algn="ctr" defTabSz="457200">
              <a:defRPr/>
            </a:pPr>
            <a:endParaRPr lang="ko-KR" altLang="en-US" kern="0">
              <a:solidFill>
                <a:prstClr val="white"/>
              </a:solidFill>
              <a:latin typeface="Calibri" panose="020F0502020204030204"/>
            </a:endParaRPr>
          </a:p>
        </p:txBody>
      </p:sp>
      <p:sp>
        <p:nvSpPr>
          <p:cNvPr id="14" name="원형 48"/>
          <p:cNvSpPr/>
          <p:nvPr/>
        </p:nvSpPr>
        <p:spPr>
          <a:xfrm flipH="1">
            <a:off x="7304182" y="3146358"/>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3000000" rev="0"/>
            </a:camera>
            <a:lightRig rig="twoPt" dir="t"/>
          </a:scene3d>
          <a:sp3d prstMaterial="flat">
            <a:bevelT w="0" h="0"/>
            <a:bevelB w="0" h="0"/>
          </a:sp3d>
        </p:spPr>
        <p:txBody>
          <a:bodyPr rtlCol="0" anchor="ctr"/>
          <a:lstStyle/>
          <a:p>
            <a:pPr algn="ctr" defTabSz="457200">
              <a:defRPr/>
            </a:pPr>
            <a:endParaRPr lang="ko-KR" altLang="en-US" kern="0">
              <a:solidFill>
                <a:prstClr val="white"/>
              </a:solidFill>
              <a:latin typeface="Calibri" panose="020F0502020204030204"/>
            </a:endParaRPr>
          </a:p>
        </p:txBody>
      </p:sp>
      <p:sp>
        <p:nvSpPr>
          <p:cNvPr id="15" name="원형 43"/>
          <p:cNvSpPr/>
          <p:nvPr/>
        </p:nvSpPr>
        <p:spPr>
          <a:xfrm>
            <a:off x="7581678" y="3277364"/>
            <a:ext cx="1526706" cy="1526945"/>
          </a:xfrm>
          <a:prstGeom prst="pie">
            <a:avLst>
              <a:gd name="adj1" fmla="val 5368105"/>
              <a:gd name="adj2" fmla="val 16200000"/>
            </a:avLst>
          </a:prstGeom>
          <a:solidFill>
            <a:srgbClr val="45C228"/>
          </a:solidFill>
          <a:ln w="12700" cap="flat" cmpd="sng" algn="ctr">
            <a:noFill/>
            <a:prstDash val="solid"/>
            <a:miter lim="800000"/>
          </a:ln>
          <a:effectLst/>
        </p:spPr>
        <p:txBody>
          <a:bodyPr rtlCol="0" anchor="ctr"/>
          <a:lstStyle/>
          <a:p>
            <a:pPr algn="ctr" defTabSz="457200">
              <a:defRPr/>
            </a:pPr>
            <a:endParaRPr lang="ko-KR" altLang="en-US" kern="0">
              <a:solidFill>
                <a:prstClr val="white"/>
              </a:solidFill>
              <a:latin typeface="Calibri" panose="020F0502020204030204"/>
            </a:endParaRPr>
          </a:p>
        </p:txBody>
      </p:sp>
      <p:sp>
        <p:nvSpPr>
          <p:cNvPr id="16" name="원형 96"/>
          <p:cNvSpPr/>
          <p:nvPr/>
        </p:nvSpPr>
        <p:spPr>
          <a:xfrm flipH="1">
            <a:off x="7447442" y="3277364"/>
            <a:ext cx="1526706" cy="1526945"/>
          </a:xfrm>
          <a:prstGeom prst="pie">
            <a:avLst>
              <a:gd name="adj1" fmla="val 5368105"/>
              <a:gd name="adj2" fmla="val 16200000"/>
            </a:avLst>
          </a:prstGeom>
          <a:solidFill>
            <a:srgbClr val="45C228"/>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defRPr/>
            </a:pPr>
            <a:endParaRPr lang="ko-KR" altLang="en-US" kern="0">
              <a:solidFill>
                <a:prstClr val="white"/>
              </a:solidFill>
              <a:latin typeface="Calibri" panose="020F0502020204030204"/>
            </a:endParaRPr>
          </a:p>
        </p:txBody>
      </p:sp>
      <p:sp>
        <p:nvSpPr>
          <p:cNvPr id="17" name="원형 44"/>
          <p:cNvSpPr/>
          <p:nvPr/>
        </p:nvSpPr>
        <p:spPr>
          <a:xfrm>
            <a:off x="7911479" y="3630500"/>
            <a:ext cx="819313" cy="819534"/>
          </a:xfrm>
          <a:prstGeom prst="pie">
            <a:avLst>
              <a:gd name="adj1" fmla="val 5389028"/>
              <a:gd name="adj2" fmla="val 16200000"/>
            </a:avLst>
          </a:prstGeom>
          <a:solidFill>
            <a:srgbClr val="3D86D7"/>
          </a:solidFill>
          <a:ln w="12700" cap="flat" cmpd="sng" algn="ctr">
            <a:noFill/>
            <a:prstDash val="solid"/>
            <a:miter lim="800000"/>
          </a:ln>
          <a:effectLst/>
        </p:spPr>
        <p:txBody>
          <a:bodyPr rtlCol="0" anchor="ctr"/>
          <a:lstStyle/>
          <a:p>
            <a:pPr algn="ctr" defTabSz="457200">
              <a:defRPr/>
            </a:pPr>
            <a:endParaRPr lang="ko-KR" altLang="en-US" kern="0">
              <a:solidFill>
                <a:prstClr val="white"/>
              </a:solidFill>
              <a:latin typeface="Calibri" panose="020F0502020204030204"/>
            </a:endParaRPr>
          </a:p>
        </p:txBody>
      </p:sp>
      <p:sp>
        <p:nvSpPr>
          <p:cNvPr id="18" name="원형 97"/>
          <p:cNvSpPr/>
          <p:nvPr/>
        </p:nvSpPr>
        <p:spPr>
          <a:xfrm flipH="1">
            <a:off x="7838930" y="3632200"/>
            <a:ext cx="819313" cy="819534"/>
          </a:xfrm>
          <a:prstGeom prst="pie">
            <a:avLst>
              <a:gd name="adj1" fmla="val 5389028"/>
              <a:gd name="adj2" fmla="val 16200000"/>
            </a:avLst>
          </a:prstGeom>
          <a:solidFill>
            <a:srgbClr val="3D86D7"/>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defRPr/>
            </a:pPr>
            <a:endParaRPr lang="ko-KR" altLang="en-US" kern="0">
              <a:solidFill>
                <a:prstClr val="white"/>
              </a:solidFill>
              <a:latin typeface="Calibri" panose="020F0502020204030204"/>
            </a:endParaRPr>
          </a:p>
        </p:txBody>
      </p:sp>
      <p:sp>
        <p:nvSpPr>
          <p:cNvPr id="19" name="타원 18"/>
          <p:cNvSpPr/>
          <p:nvPr/>
        </p:nvSpPr>
        <p:spPr>
          <a:xfrm>
            <a:off x="8039836" y="3791718"/>
            <a:ext cx="479823" cy="481091"/>
          </a:xfrm>
          <a:prstGeom prst="ellipse">
            <a:avLst/>
          </a:prstGeom>
          <a:solidFill>
            <a:srgbClr val="A5A5A5">
              <a:lumMod val="75000"/>
            </a:srgbClr>
          </a:solidFill>
          <a:ln w="12700" cap="flat" cmpd="sng" algn="ctr">
            <a:noFill/>
            <a:prstDash val="solid"/>
            <a:miter lim="800000"/>
          </a:ln>
          <a:effectLst/>
          <a:scene3d>
            <a:camera prst="orthographicFront"/>
            <a:lightRig rig="contrasting" dir="t"/>
          </a:scene3d>
          <a:sp3d>
            <a:bevelT w="254000" h="254000"/>
            <a:bevelB w="254000" h="254000"/>
          </a:sp3d>
        </p:spPr>
        <p:txBody>
          <a:bodyPr rtlCol="0" anchor="ctr"/>
          <a:lstStyle/>
          <a:p>
            <a:pPr algn="ctr" defTabSz="457200">
              <a:defRPr/>
            </a:pPr>
            <a:endParaRPr lang="ko-KR" altLang="en-US" kern="0">
              <a:solidFill>
                <a:prstClr val="white"/>
              </a:solidFill>
              <a:latin typeface="Calibri" panose="020F0502020204030204"/>
            </a:endParaRPr>
          </a:p>
        </p:txBody>
      </p:sp>
      <p:sp>
        <p:nvSpPr>
          <p:cNvPr id="20" name="타원 19"/>
          <p:cNvSpPr/>
          <p:nvPr/>
        </p:nvSpPr>
        <p:spPr>
          <a:xfrm rot="19425458">
            <a:off x="8178374" y="3894200"/>
            <a:ext cx="270474" cy="270474"/>
          </a:xfrm>
          <a:prstGeom prst="ellipse">
            <a:avLst/>
          </a:prstGeom>
          <a:solidFill>
            <a:srgbClr val="A5A5A5">
              <a:lumMod val="50000"/>
            </a:srgbClr>
          </a:solidFill>
          <a:ln w="12700" cap="flat" cmpd="sng" algn="ctr">
            <a:noFill/>
            <a:prstDash val="solid"/>
            <a:miter lim="800000"/>
          </a:ln>
          <a:effectLst>
            <a:softEdge rad="63500"/>
          </a:effectLst>
          <a:scene3d>
            <a:camera prst="orthographicFront"/>
            <a:lightRig rig="flat" dir="t"/>
          </a:scene3d>
          <a:sp3d>
            <a:bevelT w="127000" h="127000"/>
            <a:bevelB w="127000" h="127000"/>
          </a:sp3d>
        </p:spPr>
        <p:txBody>
          <a:bodyPr rtlCol="0" anchor="ctr"/>
          <a:lstStyle/>
          <a:p>
            <a:pPr algn="ctr" defTabSz="457200">
              <a:defRPr/>
            </a:pPr>
            <a:endParaRPr lang="ko-KR" altLang="en-US" kern="0">
              <a:solidFill>
                <a:prstClr val="white"/>
              </a:solidFill>
              <a:latin typeface="Calibri" panose="020F0502020204030204"/>
            </a:endParaRPr>
          </a:p>
        </p:txBody>
      </p:sp>
      <p:sp>
        <p:nvSpPr>
          <p:cNvPr id="21" name="직사각형 20"/>
          <p:cNvSpPr/>
          <p:nvPr/>
        </p:nvSpPr>
        <p:spPr>
          <a:xfrm>
            <a:off x="8079170" y="3898632"/>
            <a:ext cx="479214" cy="261610"/>
          </a:xfrm>
          <a:prstGeom prst="rect">
            <a:avLst/>
          </a:prstGeom>
        </p:spPr>
        <p:txBody>
          <a:bodyPr wrap="square">
            <a:spAutoFit/>
          </a:bodyPr>
          <a:lstStyle/>
          <a:p>
            <a:pPr defTabSz="457200">
              <a:defRPr/>
            </a:pPr>
            <a:r>
              <a:rPr lang="en-US" altLang="ko-KR" sz="1050" b="1" dirty="0">
                <a:solidFill>
                  <a:prstClr val="white">
                    <a:lumMod val="85000"/>
                  </a:prstClr>
                </a:solidFill>
                <a:latin typeface="Calibri" panose="020F0502020204030204"/>
              </a:rPr>
              <a:t>Core </a:t>
            </a:r>
            <a:endParaRPr lang="ko-KR" altLang="en-US" sz="1050" b="1" dirty="0">
              <a:solidFill>
                <a:prstClr val="white">
                  <a:lumMod val="85000"/>
                </a:prstClr>
              </a:solidFill>
              <a:latin typeface="Calibri" panose="020F0502020204030204"/>
            </a:endParaRPr>
          </a:p>
        </p:txBody>
      </p:sp>
      <p:sp>
        <p:nvSpPr>
          <p:cNvPr id="22" name="TextBox 21"/>
          <p:cNvSpPr txBox="1"/>
          <p:nvPr/>
        </p:nvSpPr>
        <p:spPr>
          <a:xfrm rot="1053014">
            <a:off x="7798653" y="4653780"/>
            <a:ext cx="446289" cy="246221"/>
          </a:xfrm>
          <a:prstGeom prst="rect">
            <a:avLst/>
          </a:prstGeom>
          <a:noFill/>
        </p:spPr>
        <p:txBody>
          <a:bodyPr wrap="square" rtlCol="0">
            <a:spAutoFit/>
          </a:bodyPr>
          <a:lstStyle/>
          <a:p>
            <a:pPr defTabSz="457200">
              <a:defRPr/>
            </a:pPr>
            <a:r>
              <a:rPr lang="en-US" altLang="ko-KR" sz="1000" b="1" dirty="0">
                <a:solidFill>
                  <a:srgbClr val="644F48"/>
                </a:solidFill>
                <a:latin typeface="Calibri" panose="020F0502020204030204"/>
              </a:rPr>
              <a:t>O/C</a:t>
            </a:r>
            <a:endParaRPr lang="ko-KR" altLang="en-US" sz="1000" b="1" dirty="0">
              <a:solidFill>
                <a:srgbClr val="644F48"/>
              </a:solidFill>
              <a:latin typeface="Calibri" panose="020F0502020204030204"/>
            </a:endParaRPr>
          </a:p>
        </p:txBody>
      </p:sp>
      <p:sp>
        <p:nvSpPr>
          <p:cNvPr id="23" name="TextBox 22"/>
          <p:cNvSpPr txBox="1"/>
          <p:nvPr/>
        </p:nvSpPr>
        <p:spPr>
          <a:xfrm rot="1303867">
            <a:off x="7679802" y="4845844"/>
            <a:ext cx="516551" cy="246221"/>
          </a:xfrm>
          <a:prstGeom prst="rect">
            <a:avLst/>
          </a:prstGeom>
          <a:noFill/>
        </p:spPr>
        <p:txBody>
          <a:bodyPr wrap="square" rtlCol="0">
            <a:spAutoFit/>
          </a:bodyPr>
          <a:lstStyle/>
          <a:p>
            <a:pPr defTabSz="457200">
              <a:defRPr/>
            </a:pPr>
            <a:r>
              <a:rPr lang="en-US" altLang="ko-KR" sz="1000" b="1" dirty="0">
                <a:solidFill>
                  <a:srgbClr val="644F48"/>
                </a:solidFill>
                <a:latin typeface="Calibri" panose="020F0502020204030204"/>
              </a:rPr>
              <a:t>He/C</a:t>
            </a:r>
            <a:endParaRPr lang="ko-KR" altLang="en-US" sz="1000" b="1" dirty="0">
              <a:solidFill>
                <a:srgbClr val="644F48"/>
              </a:solidFill>
              <a:latin typeface="Calibri" panose="020F0502020204030204"/>
            </a:endParaRPr>
          </a:p>
        </p:txBody>
      </p:sp>
      <p:sp>
        <p:nvSpPr>
          <p:cNvPr id="24" name="TextBox 23"/>
          <p:cNvSpPr txBox="1"/>
          <p:nvPr/>
        </p:nvSpPr>
        <p:spPr>
          <a:xfrm rot="1776377">
            <a:off x="8061390" y="4203178"/>
            <a:ext cx="329377" cy="246221"/>
          </a:xfrm>
          <a:prstGeom prst="rect">
            <a:avLst/>
          </a:prstGeom>
          <a:noFill/>
        </p:spPr>
        <p:txBody>
          <a:bodyPr wrap="square" rtlCol="0">
            <a:spAutoFit/>
          </a:bodyPr>
          <a:lstStyle/>
          <a:p>
            <a:pPr defTabSz="457200">
              <a:defRPr/>
            </a:pPr>
            <a:r>
              <a:rPr lang="en-US" altLang="ko-KR" sz="1000" b="1" dirty="0">
                <a:solidFill>
                  <a:srgbClr val="644F48"/>
                </a:solidFill>
                <a:latin typeface="Calibri" panose="020F0502020204030204"/>
              </a:rPr>
              <a:t>Si</a:t>
            </a:r>
            <a:endParaRPr lang="ko-KR" altLang="en-US" sz="1000" b="1" dirty="0">
              <a:solidFill>
                <a:srgbClr val="644F48"/>
              </a:solidFill>
              <a:latin typeface="Calibri" panose="020F0502020204030204"/>
            </a:endParaRPr>
          </a:p>
        </p:txBody>
      </p:sp>
      <p:sp>
        <p:nvSpPr>
          <p:cNvPr id="25" name="TextBox 24"/>
          <p:cNvSpPr txBox="1"/>
          <p:nvPr/>
        </p:nvSpPr>
        <p:spPr>
          <a:xfrm rot="1740612">
            <a:off x="7859025" y="4466021"/>
            <a:ext cx="631399" cy="246221"/>
          </a:xfrm>
          <a:prstGeom prst="rect">
            <a:avLst/>
          </a:prstGeom>
          <a:noFill/>
        </p:spPr>
        <p:txBody>
          <a:bodyPr wrap="square" rtlCol="0">
            <a:spAutoFit/>
          </a:bodyPr>
          <a:lstStyle/>
          <a:p>
            <a:pPr defTabSz="457200">
              <a:defRPr/>
            </a:pPr>
            <a:r>
              <a:rPr lang="en-US" altLang="ko-KR" sz="1000" b="1" dirty="0">
                <a:solidFill>
                  <a:srgbClr val="644F48"/>
                </a:solidFill>
                <a:latin typeface="Calibri" panose="020F0502020204030204"/>
              </a:rPr>
              <a:t>O-rich</a:t>
            </a:r>
            <a:endParaRPr lang="ko-KR" altLang="en-US" sz="1000" b="1" dirty="0">
              <a:solidFill>
                <a:srgbClr val="644F48"/>
              </a:solidFill>
              <a:latin typeface="Calibri" panose="020F0502020204030204"/>
            </a:endParaRPr>
          </a:p>
        </p:txBody>
      </p:sp>
      <p:sp>
        <p:nvSpPr>
          <p:cNvPr id="26" name="타원 2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27" name="타원 2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28" name="타원 2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29" name="타원 2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0" name="타원 2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1" name="타원 3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2" name="타원 31"/>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3" name="타원 32"/>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4" name="타원 33"/>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5" name="타원 34"/>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6" name="타원 35"/>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7" name="타원 36"/>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8" name="타원 37"/>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39" name="타원 38"/>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40" name="타원 39"/>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41" name="타원 40"/>
          <p:cNvSpPr/>
          <p:nvPr/>
        </p:nvSpPr>
        <p:spPr>
          <a:xfrm>
            <a:off x="8229406" y="3949516"/>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defRPr/>
            </a:pPr>
            <a:endParaRPr lang="ko-KR" altLang="en-US" kern="0">
              <a:solidFill>
                <a:prstClr val="white"/>
              </a:solidFill>
              <a:latin typeface="Calibri" panose="020F0502020204030204"/>
            </a:endParaRPr>
          </a:p>
        </p:txBody>
      </p:sp>
      <p:sp>
        <p:nvSpPr>
          <p:cNvPr id="5" name="슬라이드 번호 개체 틀 4">
            <a:extLst>
              <a:ext uri="{FF2B5EF4-FFF2-40B4-BE49-F238E27FC236}">
                <a16:creationId xmlns="" xmlns:a16="http://schemas.microsoft.com/office/drawing/2014/main" id="{C7C09716-477E-698D-39DE-D2E1A588A742}"/>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22</a:t>
            </a:fld>
            <a:endParaRPr lang="ko-KR" altLang="en-US">
              <a:solidFill>
                <a:prstClr val="black">
                  <a:tint val="75000"/>
                </a:prstClr>
              </a:solidFill>
            </a:endParaRPr>
          </a:p>
        </p:txBody>
      </p:sp>
      <p:sp>
        <p:nvSpPr>
          <p:cNvPr id="42" name="직사각형 41"/>
          <p:cNvSpPr/>
          <p:nvPr/>
        </p:nvSpPr>
        <p:spPr>
          <a:xfrm>
            <a:off x="433244" y="5718355"/>
            <a:ext cx="7579864" cy="1261889"/>
          </a:xfrm>
          <a:prstGeom prst="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p:cNvSpPr/>
          <p:nvPr/>
        </p:nvSpPr>
        <p:spPr>
          <a:xfrm>
            <a:off x="72710" y="967970"/>
            <a:ext cx="9580319" cy="4323448"/>
          </a:xfrm>
          <a:prstGeom prst="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13824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repeatCount="indefinite" fill="hold" grpId="0" nodeType="withEffect">
                                  <p:stCondLst>
                                    <p:cond delay="0"/>
                                  </p:stCondLst>
                                  <p:childTnLst>
                                    <p:anim calcmode="lin" valueType="num">
                                      <p:cBhvr>
                                        <p:cTn id="6" dur="700"/>
                                        <p:tgtEl>
                                          <p:spTgt spid="19"/>
                                        </p:tgtEl>
                                        <p:attrNameLst>
                                          <p:attrName>ppt_w</p:attrName>
                                        </p:attrNameLst>
                                      </p:cBhvr>
                                      <p:tavLst>
                                        <p:tav tm="0">
                                          <p:val>
                                            <p:strVal val="ppt_w"/>
                                          </p:val>
                                        </p:tav>
                                        <p:tav tm="100000">
                                          <p:val>
                                            <p:fltVal val="0"/>
                                          </p:val>
                                        </p:tav>
                                      </p:tavLst>
                                    </p:anim>
                                    <p:anim calcmode="lin" valueType="num">
                                      <p:cBhvr>
                                        <p:cTn id="7" dur="700"/>
                                        <p:tgtEl>
                                          <p:spTgt spid="19"/>
                                        </p:tgtEl>
                                        <p:attrNameLst>
                                          <p:attrName>ppt_h</p:attrName>
                                        </p:attrNameLst>
                                      </p:cBhvr>
                                      <p:tavLst>
                                        <p:tav tm="0">
                                          <p:val>
                                            <p:strVal val="ppt_h"/>
                                          </p:val>
                                        </p:tav>
                                        <p:tav tm="100000">
                                          <p:val>
                                            <p:fltVal val="0"/>
                                          </p:val>
                                        </p:tav>
                                      </p:tavLst>
                                    </p:anim>
                                    <p:anim calcmode="lin" valueType="num">
                                      <p:cBhvr>
                                        <p:cTn id="8" dur="700"/>
                                        <p:tgtEl>
                                          <p:spTgt spid="19"/>
                                        </p:tgtEl>
                                        <p:attrNameLst>
                                          <p:attrName>style.rotation</p:attrName>
                                        </p:attrNameLst>
                                      </p:cBhvr>
                                      <p:tavLst>
                                        <p:tav tm="0">
                                          <p:val>
                                            <p:fltVal val="0"/>
                                          </p:val>
                                        </p:tav>
                                        <p:tav tm="100000">
                                          <p:val>
                                            <p:fltVal val="90"/>
                                          </p:val>
                                        </p:tav>
                                      </p:tavLst>
                                    </p:anim>
                                    <p:animEffect transition="out" filter="fade">
                                      <p:cBhvr>
                                        <p:cTn id="9" dur="700"/>
                                        <p:tgtEl>
                                          <p:spTgt spid="19"/>
                                        </p:tgtEl>
                                      </p:cBhvr>
                                    </p:animEffect>
                                    <p:set>
                                      <p:cBhvr>
                                        <p:cTn id="10" dur="1" fill="hold">
                                          <p:stCondLst>
                                            <p:cond delay="699"/>
                                          </p:stCondLst>
                                        </p:cTn>
                                        <p:tgtEl>
                                          <p:spTgt spid="19"/>
                                        </p:tgtEl>
                                        <p:attrNameLst>
                                          <p:attrName>style.visibility</p:attrName>
                                        </p:attrNameLst>
                                      </p:cBhvr>
                                      <p:to>
                                        <p:strVal val="hidden"/>
                                      </p:to>
                                    </p:set>
                                  </p:childTnLst>
                                </p:cTn>
                              </p:par>
                              <p:par>
                                <p:cTn id="11" presetID="53" presetClass="entr" presetSubtype="16" repeatCount="indefinite"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00" fill="hold"/>
                                        <p:tgtEl>
                                          <p:spTgt spid="20"/>
                                        </p:tgtEl>
                                        <p:attrNameLst>
                                          <p:attrName>ppt_w</p:attrName>
                                        </p:attrNameLst>
                                      </p:cBhvr>
                                      <p:tavLst>
                                        <p:tav tm="0">
                                          <p:val>
                                            <p:fltVal val="0"/>
                                          </p:val>
                                        </p:tav>
                                        <p:tav tm="100000">
                                          <p:val>
                                            <p:strVal val="#ppt_w"/>
                                          </p:val>
                                        </p:tav>
                                      </p:tavLst>
                                    </p:anim>
                                    <p:anim calcmode="lin" valueType="num">
                                      <p:cBhvr>
                                        <p:cTn id="14" dur="700" fill="hold"/>
                                        <p:tgtEl>
                                          <p:spTgt spid="20"/>
                                        </p:tgtEl>
                                        <p:attrNameLst>
                                          <p:attrName>ppt_h</p:attrName>
                                        </p:attrNameLst>
                                      </p:cBhvr>
                                      <p:tavLst>
                                        <p:tav tm="0">
                                          <p:val>
                                            <p:fltVal val="0"/>
                                          </p:val>
                                        </p:tav>
                                        <p:tav tm="100000">
                                          <p:val>
                                            <p:strVal val="#ppt_h"/>
                                          </p:val>
                                        </p:tav>
                                      </p:tavLst>
                                    </p:anim>
                                    <p:animEffect transition="in" filter="fade">
                                      <p:cBhvr>
                                        <p:cTn id="15" dur="700"/>
                                        <p:tgtEl>
                                          <p:spTgt spid="20"/>
                                        </p:tgtEl>
                                      </p:cBhvr>
                                    </p:animEffect>
                                  </p:childTnLst>
                                </p:cTn>
                              </p:par>
                              <p:par>
                                <p:cTn id="16" presetID="10" presetClass="entr" presetSubtype="0" repeatCount="indefinite"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repeatCount="indefinite"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repeatCount="indefinite"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repeatCount="indefinite"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repeatCount="indefinite"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repeatCount="indefinite"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repeatCount="indefinite"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repeatCount="indefinite"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repeatCount="indefinite" fill="hold" grpId="1"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repeatCount="indefinite"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repeatCount="indefinite" fill="hold" grpId="1"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repeatCount="indefinite" fill="hold" grpId="1"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repeatCount="indefinite" fill="hold" grpId="1"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repeatCount="indefinite" fill="hold" grpId="1"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repeatCount="indefinite" fill="hold" grpId="1"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repeatCount="indefinite" fill="hold" grpId="1"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42" presetClass="path" presetSubtype="0" repeatCount="indefinite" accel="50000" fill="remove" grpId="0" nodeType="withEffect">
                                  <p:stCondLst>
                                    <p:cond delay="0"/>
                                  </p:stCondLst>
                                  <p:childTnLst>
                                    <p:animMotion origin="layout" path="M -2.61105E-6 -2.51748E-6 L -0.00311 -1.08654 " pathEditMode="relative" rAng="0" ptsTypes="AA">
                                      <p:cBhvr>
                                        <p:cTn id="65" dur="3400" fill="hold"/>
                                        <p:tgtEl>
                                          <p:spTgt spid="26"/>
                                        </p:tgtEl>
                                        <p:attrNameLst>
                                          <p:attrName>ppt_x</p:attrName>
                                          <p:attrName>ppt_y</p:attrName>
                                        </p:attrNameLst>
                                      </p:cBhvr>
                                      <p:rCtr x="-164" y="-54327"/>
                                    </p:animMotion>
                                  </p:childTnLst>
                                </p:cTn>
                              </p:par>
                              <p:par>
                                <p:cTn id="66" presetID="42" presetClass="path" presetSubtype="0" repeatCount="indefinite" accel="50000" fill="remove" grpId="0" nodeType="withEffect">
                                  <p:stCondLst>
                                    <p:cond delay="0"/>
                                  </p:stCondLst>
                                  <p:childTnLst>
                                    <p:animMotion origin="layout" path="M -2.61105E-6 -2.51748E-6 L 0.00836 0.61408 " pathEditMode="relative" rAng="0" ptsTypes="AA">
                                      <p:cBhvr>
                                        <p:cTn id="67" dur="3400" fill="hold"/>
                                        <p:tgtEl>
                                          <p:spTgt spid="27"/>
                                        </p:tgtEl>
                                        <p:attrNameLst>
                                          <p:attrName>ppt_x</p:attrName>
                                          <p:attrName>ppt_y</p:attrName>
                                        </p:attrNameLst>
                                      </p:cBhvr>
                                      <p:rCtr x="410" y="30704"/>
                                    </p:animMotion>
                                  </p:childTnLst>
                                </p:cTn>
                              </p:par>
                              <p:par>
                                <p:cTn id="68" presetID="42" presetClass="path" presetSubtype="0" repeatCount="indefinite" accel="50000" fill="remove" grpId="0" nodeType="withEffect">
                                  <p:stCondLst>
                                    <p:cond delay="0"/>
                                  </p:stCondLst>
                                  <p:childTnLst>
                                    <p:animMotion origin="layout" path="M -2.61105E-6 -2.51748E-6 L 0.77152 -0.01092 " pathEditMode="relative" rAng="0" ptsTypes="AA">
                                      <p:cBhvr>
                                        <p:cTn id="69" dur="3400" fill="hold"/>
                                        <p:tgtEl>
                                          <p:spTgt spid="28"/>
                                        </p:tgtEl>
                                        <p:attrNameLst>
                                          <p:attrName>ppt_x</p:attrName>
                                          <p:attrName>ppt_y</p:attrName>
                                        </p:attrNameLst>
                                      </p:cBhvr>
                                      <p:rCtr x="38567" y="-546"/>
                                    </p:animMotion>
                                  </p:childTnLst>
                                </p:cTn>
                              </p:par>
                              <p:par>
                                <p:cTn id="70" presetID="42" presetClass="path" presetSubtype="0" repeatCount="indefinite" accel="50000" fill="remove" grpId="0" nodeType="withEffect">
                                  <p:stCondLst>
                                    <p:cond delay="0"/>
                                  </p:stCondLst>
                                  <p:childTnLst>
                                    <p:animMotion origin="layout" path="M -2.61105E-6 -2.51748E-6 L 0.48304 0.49694 " pathEditMode="relative" rAng="0" ptsTypes="AA">
                                      <p:cBhvr>
                                        <p:cTn id="71" dur="3400" fill="hold"/>
                                        <p:tgtEl>
                                          <p:spTgt spid="29"/>
                                        </p:tgtEl>
                                        <p:attrNameLst>
                                          <p:attrName>ppt_x</p:attrName>
                                          <p:attrName>ppt_y</p:attrName>
                                        </p:attrNameLst>
                                      </p:cBhvr>
                                      <p:rCtr x="24144" y="24847"/>
                                    </p:animMotion>
                                  </p:childTnLst>
                                </p:cTn>
                              </p:par>
                              <p:par>
                                <p:cTn id="72" presetID="42" presetClass="path" presetSubtype="0" repeatCount="indefinite" accel="50000" fill="remove" grpId="0" nodeType="withEffect">
                                  <p:stCondLst>
                                    <p:cond delay="0"/>
                                  </p:stCondLst>
                                  <p:childTnLst>
                                    <p:animMotion origin="layout" path="M -2.61105E-6 -2.51748E-6 L -0.7543 0.01158 " pathEditMode="relative" rAng="0" ptsTypes="AA">
                                      <p:cBhvr>
                                        <p:cTn id="73" dur="3400" fill="hold"/>
                                        <p:tgtEl>
                                          <p:spTgt spid="30"/>
                                        </p:tgtEl>
                                        <p:attrNameLst>
                                          <p:attrName>ppt_x</p:attrName>
                                          <p:attrName>ppt_y</p:attrName>
                                        </p:attrNameLst>
                                      </p:cBhvr>
                                      <p:rCtr x="-37715" y="568"/>
                                    </p:animMotion>
                                  </p:childTnLst>
                                </p:cTn>
                              </p:par>
                              <p:par>
                                <p:cTn id="74" presetID="42" presetClass="path" presetSubtype="0" repeatCount="indefinite" accel="50000" fill="remove" grpId="0" nodeType="withEffect">
                                  <p:stCondLst>
                                    <p:cond delay="0"/>
                                  </p:stCondLst>
                                  <p:childTnLst>
                                    <p:animMotion origin="layout" path="M -2.61105E-6 -2.51748E-6 L -0.5068 0.48929 " pathEditMode="relative" rAng="0" ptsTypes="AA">
                                      <p:cBhvr>
                                        <p:cTn id="75" dur="3300" fill="hold"/>
                                        <p:tgtEl>
                                          <p:spTgt spid="31"/>
                                        </p:tgtEl>
                                        <p:attrNameLst>
                                          <p:attrName>ppt_x</p:attrName>
                                          <p:attrName>ppt_y</p:attrName>
                                        </p:attrNameLst>
                                      </p:cBhvr>
                                      <p:rCtr x="-25340" y="24454"/>
                                    </p:animMotion>
                                  </p:childTnLst>
                                </p:cTn>
                              </p:par>
                              <p:par>
                                <p:cTn id="76" presetID="42" presetClass="path" presetSubtype="0" repeatCount="indefinite" accel="50000" fill="remove" grpId="0" nodeType="withEffect">
                                  <p:stCondLst>
                                    <p:cond delay="0"/>
                                  </p:stCondLst>
                                  <p:childTnLst>
                                    <p:animMotion origin="layout" path="M -2.61105E-6 -2.51748E-6 L 0.802 -0.87369 " pathEditMode="relative" rAng="0" ptsTypes="AA">
                                      <p:cBhvr>
                                        <p:cTn id="77" dur="3300" fill="hold"/>
                                        <p:tgtEl>
                                          <p:spTgt spid="32"/>
                                        </p:tgtEl>
                                        <p:attrNameLst>
                                          <p:attrName>ppt_x</p:attrName>
                                          <p:attrName>ppt_y</p:attrName>
                                        </p:attrNameLst>
                                      </p:cBhvr>
                                      <p:rCtr x="40092" y="-43684"/>
                                    </p:animMotion>
                                  </p:childTnLst>
                                </p:cTn>
                              </p:par>
                              <p:par>
                                <p:cTn id="78" presetID="42" presetClass="path" presetSubtype="0" repeatCount="indefinite" accel="50000" fill="remove" grpId="0" nodeType="withEffect">
                                  <p:stCondLst>
                                    <p:cond delay="0"/>
                                  </p:stCondLst>
                                  <p:childTnLst>
                                    <p:animMotion origin="layout" path="M -2.61105E-6 -2.51748E-6 L -0.7207 -0.76988 " pathEditMode="relative" rAng="0" ptsTypes="AA">
                                      <p:cBhvr>
                                        <p:cTn id="79" dur="3400" fill="hold"/>
                                        <p:tgtEl>
                                          <p:spTgt spid="33"/>
                                        </p:tgtEl>
                                        <p:attrNameLst>
                                          <p:attrName>ppt_x</p:attrName>
                                          <p:attrName>ppt_y</p:attrName>
                                        </p:attrNameLst>
                                      </p:cBhvr>
                                      <p:rCtr x="-36043" y="-38505"/>
                                    </p:animMotion>
                                  </p:childTnLst>
                                </p:cTn>
                              </p:par>
                              <p:par>
                                <p:cTn id="80" presetID="42" presetClass="path" presetSubtype="0" repeatCount="indefinite" accel="50000" fill="remove" grpId="0" nodeType="withEffect">
                                  <p:stCondLst>
                                    <p:cond delay="0"/>
                                  </p:stCondLst>
                                  <p:childTnLst>
                                    <p:animMotion origin="layout" path="M -2.61105E-6 -2.51748E-6 L 0.48501 -1.01814 " pathEditMode="relative" rAng="0" ptsTypes="AA">
                                      <p:cBhvr>
                                        <p:cTn id="81" dur="3400" fill="hold"/>
                                        <p:tgtEl>
                                          <p:spTgt spid="34"/>
                                        </p:tgtEl>
                                        <p:attrNameLst>
                                          <p:attrName>ppt_x</p:attrName>
                                          <p:attrName>ppt_y</p:attrName>
                                        </p:attrNameLst>
                                      </p:cBhvr>
                                      <p:rCtr x="24242" y="-50918"/>
                                    </p:animMotion>
                                  </p:childTnLst>
                                </p:cTn>
                              </p:par>
                              <p:par>
                                <p:cTn id="82" presetID="42" presetClass="path" presetSubtype="0" repeatCount="indefinite" accel="50000" fill="remove" grpId="0" nodeType="withEffect">
                                  <p:stCondLst>
                                    <p:cond delay="0"/>
                                  </p:stCondLst>
                                  <p:childTnLst>
                                    <p:animMotion origin="layout" path="M -2.61105E-6 -2.51748E-6 L 0.66743 -0.34222 " pathEditMode="relative" rAng="0" ptsTypes="AA">
                                      <p:cBhvr>
                                        <p:cTn id="83" dur="3400" fill="hold"/>
                                        <p:tgtEl>
                                          <p:spTgt spid="35"/>
                                        </p:tgtEl>
                                        <p:attrNameLst>
                                          <p:attrName>ppt_x</p:attrName>
                                          <p:attrName>ppt_y</p:attrName>
                                        </p:attrNameLst>
                                      </p:cBhvr>
                                      <p:rCtr x="33372" y="-17111"/>
                                    </p:animMotion>
                                  </p:childTnLst>
                                </p:cTn>
                              </p:par>
                              <p:par>
                                <p:cTn id="84" presetID="42" presetClass="path" presetSubtype="0" repeatCount="indefinite" accel="50000" fill="remove" grpId="0" nodeType="withEffect">
                                  <p:stCondLst>
                                    <p:cond delay="0"/>
                                  </p:stCondLst>
                                  <p:childTnLst>
                                    <p:animMotion origin="layout" path="M -2.61105E-6 -2.51748E-6 L 0.2757 0.6462 " pathEditMode="relative" rAng="0" ptsTypes="AA">
                                      <p:cBhvr>
                                        <p:cTn id="85" dur="3400" fill="hold"/>
                                        <p:tgtEl>
                                          <p:spTgt spid="36"/>
                                        </p:tgtEl>
                                        <p:attrNameLst>
                                          <p:attrName>ppt_x</p:attrName>
                                          <p:attrName>ppt_y</p:attrName>
                                        </p:attrNameLst>
                                      </p:cBhvr>
                                      <p:rCtr x="13785" y="32299"/>
                                    </p:animMotion>
                                  </p:childTnLst>
                                </p:cTn>
                              </p:par>
                              <p:par>
                                <p:cTn id="86" presetID="42" presetClass="path" presetSubtype="0" repeatCount="indefinite" accel="50000" fill="remove" grpId="0" nodeType="withEffect">
                                  <p:stCondLst>
                                    <p:cond delay="0"/>
                                  </p:stCondLst>
                                  <p:childTnLst>
                                    <p:animMotion origin="layout" path="M -2.61105E-6 -2.51748E-6 L -0.28782 0.66478 " pathEditMode="relative" rAng="0" ptsTypes="AA">
                                      <p:cBhvr>
                                        <p:cTn id="87" dur="3400" fill="hold"/>
                                        <p:tgtEl>
                                          <p:spTgt spid="37"/>
                                        </p:tgtEl>
                                        <p:attrNameLst>
                                          <p:attrName>ppt_x</p:attrName>
                                          <p:attrName>ppt_y</p:attrName>
                                        </p:attrNameLst>
                                      </p:cBhvr>
                                      <p:rCtr x="-14391" y="33239"/>
                                    </p:animMotion>
                                  </p:childTnLst>
                                </p:cTn>
                              </p:par>
                              <p:par>
                                <p:cTn id="88" presetID="42" presetClass="path" presetSubtype="0" repeatCount="indefinite" accel="50000" fill="remove" grpId="0" nodeType="withEffect">
                                  <p:stCondLst>
                                    <p:cond delay="0"/>
                                  </p:stCondLst>
                                  <p:childTnLst>
                                    <p:animMotion origin="layout" path="M -2.61105E-6 -2.51748E-6 L 0.58138 0.23711 " pathEditMode="relative" rAng="0" ptsTypes="AA">
                                      <p:cBhvr>
                                        <p:cTn id="89" dur="3400" fill="hold"/>
                                        <p:tgtEl>
                                          <p:spTgt spid="38"/>
                                        </p:tgtEl>
                                        <p:attrNameLst>
                                          <p:attrName>ppt_x</p:attrName>
                                          <p:attrName>ppt_y</p:attrName>
                                        </p:attrNameLst>
                                      </p:cBhvr>
                                      <p:rCtr x="29061" y="11844"/>
                                    </p:animMotion>
                                  </p:childTnLst>
                                </p:cTn>
                              </p:par>
                              <p:par>
                                <p:cTn id="90" presetID="42" presetClass="path" presetSubtype="0" repeatCount="indefinite" accel="50000" fill="remove" grpId="0" nodeType="withEffect">
                                  <p:stCondLst>
                                    <p:cond delay="0"/>
                                  </p:stCondLst>
                                  <p:childTnLst>
                                    <p:animMotion origin="layout" path="M -2.61105E-6 -2.51748E-6 L -0.47549 -1.03278 " pathEditMode="relative" rAng="0" ptsTypes="AA">
                                      <p:cBhvr>
                                        <p:cTn id="91" dur="3400" fill="hold"/>
                                        <p:tgtEl>
                                          <p:spTgt spid="39"/>
                                        </p:tgtEl>
                                        <p:attrNameLst>
                                          <p:attrName>ppt_x</p:attrName>
                                          <p:attrName>ppt_y</p:attrName>
                                        </p:attrNameLst>
                                      </p:cBhvr>
                                      <p:rCtr x="-23783" y="-51639"/>
                                    </p:animMotion>
                                  </p:childTnLst>
                                </p:cTn>
                              </p:par>
                              <p:par>
                                <p:cTn id="92" presetID="42" presetClass="path" presetSubtype="0" repeatCount="indefinite" accel="50000" fill="remove" grpId="0" nodeType="withEffect">
                                  <p:stCondLst>
                                    <p:cond delay="0"/>
                                  </p:stCondLst>
                                  <p:childTnLst>
                                    <p:animMotion origin="layout" path="M -2.61105E-6 -2.51748E-6 L -0.68579 0.20499 " pathEditMode="relative" rAng="0" ptsTypes="AA">
                                      <p:cBhvr>
                                        <p:cTn id="93" dur="3400" fill="hold"/>
                                        <p:tgtEl>
                                          <p:spTgt spid="40"/>
                                        </p:tgtEl>
                                        <p:attrNameLst>
                                          <p:attrName>ppt_x</p:attrName>
                                          <p:attrName>ppt_y</p:attrName>
                                        </p:attrNameLst>
                                      </p:cBhvr>
                                      <p:rCtr x="-34289" y="10249"/>
                                    </p:animMotion>
                                  </p:childTnLst>
                                </p:cTn>
                              </p:par>
                              <p:par>
                                <p:cTn id="94" presetID="42" presetClass="path" presetSubtype="0" repeatCount="indefinite" accel="50000" fill="remove" grpId="0" nodeType="withEffect">
                                  <p:stCondLst>
                                    <p:cond delay="0"/>
                                  </p:stCondLst>
                                  <p:childTnLst>
                                    <p:animMotion origin="layout" path="M -2.61105E-6 -2.51748E-6 L -0.82986 -0.44209 " pathEditMode="relative" rAng="0" ptsTypes="AA">
                                      <p:cBhvr>
                                        <p:cTn id="95" dur="3400" fill="hold"/>
                                        <p:tgtEl>
                                          <p:spTgt spid="41"/>
                                        </p:tgtEl>
                                        <p:attrNameLst>
                                          <p:attrName>ppt_x</p:attrName>
                                          <p:attrName>ppt_y</p:attrName>
                                        </p:attrNameLst>
                                      </p:cBhvr>
                                      <p:rCtr x="-41501" y="-22115"/>
                                    </p:animMotion>
                                  </p:childTnLst>
                                </p:cTn>
                              </p:par>
                              <p:par>
                                <p:cTn id="96" presetID="27" presetClass="emph" presetSubtype="0" repeatCount="indefinite" fill="remove" grpId="0" nodeType="withEffect">
                                  <p:stCondLst>
                                    <p:cond delay="0"/>
                                  </p:stCondLst>
                                  <p:childTnLst>
                                    <p:animClr clrSpc="rgb" dir="cw">
                                      <p:cBhvr override="childStyle">
                                        <p:cTn id="97" dur="350" autoRev="1" fill="remove"/>
                                        <p:tgtEl>
                                          <p:spTgt spid="17"/>
                                        </p:tgtEl>
                                        <p:attrNameLst>
                                          <p:attrName>style.color</p:attrName>
                                        </p:attrNameLst>
                                      </p:cBhvr>
                                      <p:to>
                                        <a:schemeClr val="bg1"/>
                                      </p:to>
                                    </p:animClr>
                                    <p:animClr clrSpc="rgb" dir="cw">
                                      <p:cBhvr>
                                        <p:cTn id="98" dur="350" autoRev="1" fill="remove"/>
                                        <p:tgtEl>
                                          <p:spTgt spid="17"/>
                                        </p:tgtEl>
                                        <p:attrNameLst>
                                          <p:attrName>fillcolor</p:attrName>
                                        </p:attrNameLst>
                                      </p:cBhvr>
                                      <p:to>
                                        <a:schemeClr val="bg1"/>
                                      </p:to>
                                    </p:animClr>
                                    <p:set>
                                      <p:cBhvr>
                                        <p:cTn id="99" dur="350" autoRev="1" fill="remove"/>
                                        <p:tgtEl>
                                          <p:spTgt spid="17"/>
                                        </p:tgtEl>
                                        <p:attrNameLst>
                                          <p:attrName>fill.type</p:attrName>
                                        </p:attrNameLst>
                                      </p:cBhvr>
                                      <p:to>
                                        <p:strVal val="solid"/>
                                      </p:to>
                                    </p:set>
                                    <p:set>
                                      <p:cBhvr>
                                        <p:cTn id="100" dur="350" autoRev="1" fill="remove"/>
                                        <p:tgtEl>
                                          <p:spTgt spid="17"/>
                                        </p:tgtEl>
                                        <p:attrNameLst>
                                          <p:attrName>fill.on</p:attrName>
                                        </p:attrNameLst>
                                      </p:cBhvr>
                                      <p:to>
                                        <p:strVal val="true"/>
                                      </p:to>
                                    </p:set>
                                  </p:childTnLst>
                                </p:cTn>
                              </p:par>
                              <p:par>
                                <p:cTn id="101" presetID="27" presetClass="emph" presetSubtype="0" repeatCount="indefinite" fill="remove" grpId="0" nodeType="withEffect">
                                  <p:stCondLst>
                                    <p:cond delay="0"/>
                                  </p:stCondLst>
                                  <p:childTnLst>
                                    <p:animClr clrSpc="rgb" dir="cw">
                                      <p:cBhvr override="childStyle">
                                        <p:cTn id="102" dur="350" autoRev="1" fill="remove"/>
                                        <p:tgtEl>
                                          <p:spTgt spid="18"/>
                                        </p:tgtEl>
                                        <p:attrNameLst>
                                          <p:attrName>style.color</p:attrName>
                                        </p:attrNameLst>
                                      </p:cBhvr>
                                      <p:to>
                                        <a:schemeClr val="bg1"/>
                                      </p:to>
                                    </p:animClr>
                                    <p:animClr clrSpc="rgb" dir="cw">
                                      <p:cBhvr>
                                        <p:cTn id="103" dur="350" autoRev="1" fill="remove"/>
                                        <p:tgtEl>
                                          <p:spTgt spid="18"/>
                                        </p:tgtEl>
                                        <p:attrNameLst>
                                          <p:attrName>fillcolor</p:attrName>
                                        </p:attrNameLst>
                                      </p:cBhvr>
                                      <p:to>
                                        <a:schemeClr val="bg1"/>
                                      </p:to>
                                    </p:animClr>
                                    <p:set>
                                      <p:cBhvr>
                                        <p:cTn id="104" dur="350" autoRev="1" fill="remove"/>
                                        <p:tgtEl>
                                          <p:spTgt spid="18"/>
                                        </p:tgtEl>
                                        <p:attrNameLst>
                                          <p:attrName>fill.type</p:attrName>
                                        </p:attrNameLst>
                                      </p:cBhvr>
                                      <p:to>
                                        <p:strVal val="solid"/>
                                      </p:to>
                                    </p:set>
                                    <p:set>
                                      <p:cBhvr>
                                        <p:cTn id="105" dur="350" autoRev="1" fill="remove"/>
                                        <p:tgtEl>
                                          <p:spTgt spid="18"/>
                                        </p:tgtEl>
                                        <p:attrNameLst>
                                          <p:attrName>fill.on</p:attrName>
                                        </p:attrNameLst>
                                      </p:cBhvr>
                                      <p:to>
                                        <p:strVal val="true"/>
                                      </p:to>
                                    </p:set>
                                  </p:childTnLst>
                                </p:cTn>
                              </p:par>
                              <p:par>
                                <p:cTn id="106" presetID="27" presetClass="emph" presetSubtype="0" repeatCount="indefinite" fill="remove" grpId="0" nodeType="withEffect">
                                  <p:stCondLst>
                                    <p:cond delay="700"/>
                                  </p:stCondLst>
                                  <p:childTnLst>
                                    <p:animClr clrSpc="rgb" dir="cw">
                                      <p:cBhvr override="childStyle">
                                        <p:cTn id="107" dur="350" autoRev="1" fill="remove"/>
                                        <p:tgtEl>
                                          <p:spTgt spid="15"/>
                                        </p:tgtEl>
                                        <p:attrNameLst>
                                          <p:attrName>style.color</p:attrName>
                                        </p:attrNameLst>
                                      </p:cBhvr>
                                      <p:to>
                                        <a:schemeClr val="bg1"/>
                                      </p:to>
                                    </p:animClr>
                                    <p:animClr clrSpc="rgb" dir="cw">
                                      <p:cBhvr>
                                        <p:cTn id="108" dur="350" autoRev="1" fill="remove"/>
                                        <p:tgtEl>
                                          <p:spTgt spid="15"/>
                                        </p:tgtEl>
                                        <p:attrNameLst>
                                          <p:attrName>fillcolor</p:attrName>
                                        </p:attrNameLst>
                                      </p:cBhvr>
                                      <p:to>
                                        <a:schemeClr val="bg1"/>
                                      </p:to>
                                    </p:animClr>
                                    <p:set>
                                      <p:cBhvr>
                                        <p:cTn id="109" dur="350" autoRev="1" fill="remove"/>
                                        <p:tgtEl>
                                          <p:spTgt spid="15"/>
                                        </p:tgtEl>
                                        <p:attrNameLst>
                                          <p:attrName>fill.type</p:attrName>
                                        </p:attrNameLst>
                                      </p:cBhvr>
                                      <p:to>
                                        <p:strVal val="solid"/>
                                      </p:to>
                                    </p:set>
                                    <p:set>
                                      <p:cBhvr>
                                        <p:cTn id="110" dur="350" autoRev="1" fill="remove"/>
                                        <p:tgtEl>
                                          <p:spTgt spid="15"/>
                                        </p:tgtEl>
                                        <p:attrNameLst>
                                          <p:attrName>fill.on</p:attrName>
                                        </p:attrNameLst>
                                      </p:cBhvr>
                                      <p:to>
                                        <p:strVal val="true"/>
                                      </p:to>
                                    </p:set>
                                  </p:childTnLst>
                                </p:cTn>
                              </p:par>
                              <p:par>
                                <p:cTn id="111" presetID="27" presetClass="emph" presetSubtype="0" repeatCount="indefinite" fill="remove" grpId="0" nodeType="withEffect">
                                  <p:stCondLst>
                                    <p:cond delay="700"/>
                                  </p:stCondLst>
                                  <p:childTnLst>
                                    <p:animClr clrSpc="rgb" dir="cw">
                                      <p:cBhvr override="childStyle">
                                        <p:cTn id="112" dur="350" autoRev="1" fill="remove"/>
                                        <p:tgtEl>
                                          <p:spTgt spid="16"/>
                                        </p:tgtEl>
                                        <p:attrNameLst>
                                          <p:attrName>style.color</p:attrName>
                                        </p:attrNameLst>
                                      </p:cBhvr>
                                      <p:to>
                                        <a:schemeClr val="bg1"/>
                                      </p:to>
                                    </p:animClr>
                                    <p:animClr clrSpc="rgb" dir="cw">
                                      <p:cBhvr>
                                        <p:cTn id="113" dur="350" autoRev="1" fill="remove"/>
                                        <p:tgtEl>
                                          <p:spTgt spid="16"/>
                                        </p:tgtEl>
                                        <p:attrNameLst>
                                          <p:attrName>fillcolor</p:attrName>
                                        </p:attrNameLst>
                                      </p:cBhvr>
                                      <p:to>
                                        <a:schemeClr val="bg1"/>
                                      </p:to>
                                    </p:animClr>
                                    <p:set>
                                      <p:cBhvr>
                                        <p:cTn id="114" dur="350" autoRev="1" fill="remove"/>
                                        <p:tgtEl>
                                          <p:spTgt spid="16"/>
                                        </p:tgtEl>
                                        <p:attrNameLst>
                                          <p:attrName>fill.type</p:attrName>
                                        </p:attrNameLst>
                                      </p:cBhvr>
                                      <p:to>
                                        <p:strVal val="solid"/>
                                      </p:to>
                                    </p:set>
                                    <p:set>
                                      <p:cBhvr>
                                        <p:cTn id="115" dur="350" autoRev="1" fill="remove"/>
                                        <p:tgtEl>
                                          <p:spTgt spid="16"/>
                                        </p:tgtEl>
                                        <p:attrNameLst>
                                          <p:attrName>fill.on</p:attrName>
                                        </p:attrNameLst>
                                      </p:cBhvr>
                                      <p:to>
                                        <p:strVal val="true"/>
                                      </p:to>
                                    </p:set>
                                  </p:childTnLst>
                                </p:cTn>
                              </p:par>
                              <p:par>
                                <p:cTn id="116" presetID="27" presetClass="emph" presetSubtype="0" repeatCount="indefinite" fill="remove" grpId="0" nodeType="withEffect">
                                  <p:stCondLst>
                                    <p:cond delay="1400"/>
                                  </p:stCondLst>
                                  <p:childTnLst>
                                    <p:animClr clrSpc="rgb" dir="cw">
                                      <p:cBhvr override="childStyle">
                                        <p:cTn id="117" dur="450" autoRev="1" fill="remove"/>
                                        <p:tgtEl>
                                          <p:spTgt spid="13"/>
                                        </p:tgtEl>
                                        <p:attrNameLst>
                                          <p:attrName>style.color</p:attrName>
                                        </p:attrNameLst>
                                      </p:cBhvr>
                                      <p:to>
                                        <a:schemeClr val="bg1"/>
                                      </p:to>
                                    </p:animClr>
                                    <p:animClr clrSpc="rgb" dir="cw">
                                      <p:cBhvr>
                                        <p:cTn id="118" dur="450" autoRev="1" fill="remove"/>
                                        <p:tgtEl>
                                          <p:spTgt spid="13"/>
                                        </p:tgtEl>
                                        <p:attrNameLst>
                                          <p:attrName>fillcolor</p:attrName>
                                        </p:attrNameLst>
                                      </p:cBhvr>
                                      <p:to>
                                        <a:schemeClr val="bg1"/>
                                      </p:to>
                                    </p:animClr>
                                    <p:set>
                                      <p:cBhvr>
                                        <p:cTn id="119" dur="450" autoRev="1" fill="remove"/>
                                        <p:tgtEl>
                                          <p:spTgt spid="13"/>
                                        </p:tgtEl>
                                        <p:attrNameLst>
                                          <p:attrName>fill.type</p:attrName>
                                        </p:attrNameLst>
                                      </p:cBhvr>
                                      <p:to>
                                        <p:strVal val="solid"/>
                                      </p:to>
                                    </p:set>
                                    <p:set>
                                      <p:cBhvr>
                                        <p:cTn id="120" dur="450" autoRev="1" fill="remove"/>
                                        <p:tgtEl>
                                          <p:spTgt spid="13"/>
                                        </p:tgtEl>
                                        <p:attrNameLst>
                                          <p:attrName>fill.on</p:attrName>
                                        </p:attrNameLst>
                                      </p:cBhvr>
                                      <p:to>
                                        <p:strVal val="true"/>
                                      </p:to>
                                    </p:set>
                                  </p:childTnLst>
                                </p:cTn>
                              </p:par>
                              <p:par>
                                <p:cTn id="121" presetID="27" presetClass="emph" presetSubtype="0" repeatCount="indefinite" fill="remove" grpId="0" nodeType="withEffect">
                                  <p:stCondLst>
                                    <p:cond delay="1400"/>
                                  </p:stCondLst>
                                  <p:childTnLst>
                                    <p:animClr clrSpc="rgb" dir="cw">
                                      <p:cBhvr override="childStyle">
                                        <p:cTn id="122" dur="450" autoRev="1" fill="remove"/>
                                        <p:tgtEl>
                                          <p:spTgt spid="14"/>
                                        </p:tgtEl>
                                        <p:attrNameLst>
                                          <p:attrName>style.color</p:attrName>
                                        </p:attrNameLst>
                                      </p:cBhvr>
                                      <p:to>
                                        <a:schemeClr val="bg1"/>
                                      </p:to>
                                    </p:animClr>
                                    <p:animClr clrSpc="rgb" dir="cw">
                                      <p:cBhvr>
                                        <p:cTn id="123" dur="450" autoRev="1" fill="remove"/>
                                        <p:tgtEl>
                                          <p:spTgt spid="14"/>
                                        </p:tgtEl>
                                        <p:attrNameLst>
                                          <p:attrName>fillcolor</p:attrName>
                                        </p:attrNameLst>
                                      </p:cBhvr>
                                      <p:to>
                                        <a:schemeClr val="bg1"/>
                                      </p:to>
                                    </p:animClr>
                                    <p:set>
                                      <p:cBhvr>
                                        <p:cTn id="124" dur="450" autoRev="1" fill="remove"/>
                                        <p:tgtEl>
                                          <p:spTgt spid="14"/>
                                        </p:tgtEl>
                                        <p:attrNameLst>
                                          <p:attrName>fill.type</p:attrName>
                                        </p:attrNameLst>
                                      </p:cBhvr>
                                      <p:to>
                                        <p:strVal val="solid"/>
                                      </p:to>
                                    </p:set>
                                    <p:set>
                                      <p:cBhvr>
                                        <p:cTn id="125" dur="450" autoRev="1" fill="remove"/>
                                        <p:tgtEl>
                                          <p:spTgt spid="14"/>
                                        </p:tgtEl>
                                        <p:attrNameLst>
                                          <p:attrName>fill.on</p:attrName>
                                        </p:attrNameLst>
                                      </p:cBhvr>
                                      <p:to>
                                        <p:strVal val="true"/>
                                      </p:to>
                                    </p:set>
                                  </p:childTnLst>
                                </p:cTn>
                              </p:par>
                              <p:par>
                                <p:cTn id="126" presetID="27" presetClass="emph" presetSubtype="0" repeatCount="indefinite" fill="remove" grpId="0" nodeType="withEffect">
                                  <p:stCondLst>
                                    <p:cond delay="1800"/>
                                  </p:stCondLst>
                                  <p:childTnLst>
                                    <p:animClr clrSpc="rgb" dir="cw">
                                      <p:cBhvr override="childStyle">
                                        <p:cTn id="127" dur="450" autoRev="1" fill="remove"/>
                                        <p:tgtEl>
                                          <p:spTgt spid="10"/>
                                        </p:tgtEl>
                                        <p:attrNameLst>
                                          <p:attrName>style.color</p:attrName>
                                        </p:attrNameLst>
                                      </p:cBhvr>
                                      <p:to>
                                        <a:schemeClr val="bg1"/>
                                      </p:to>
                                    </p:animClr>
                                    <p:animClr clrSpc="rgb" dir="cw">
                                      <p:cBhvr>
                                        <p:cTn id="128" dur="450" autoRev="1" fill="remove"/>
                                        <p:tgtEl>
                                          <p:spTgt spid="10"/>
                                        </p:tgtEl>
                                        <p:attrNameLst>
                                          <p:attrName>fillcolor</p:attrName>
                                        </p:attrNameLst>
                                      </p:cBhvr>
                                      <p:to>
                                        <a:schemeClr val="bg1"/>
                                      </p:to>
                                    </p:animClr>
                                    <p:set>
                                      <p:cBhvr>
                                        <p:cTn id="129" dur="450" autoRev="1" fill="remove"/>
                                        <p:tgtEl>
                                          <p:spTgt spid="10"/>
                                        </p:tgtEl>
                                        <p:attrNameLst>
                                          <p:attrName>fill.type</p:attrName>
                                        </p:attrNameLst>
                                      </p:cBhvr>
                                      <p:to>
                                        <p:strVal val="solid"/>
                                      </p:to>
                                    </p:set>
                                    <p:set>
                                      <p:cBhvr>
                                        <p:cTn id="130" dur="450" autoRev="1" fill="remove"/>
                                        <p:tgtEl>
                                          <p:spTgt spid="10"/>
                                        </p:tgtEl>
                                        <p:attrNameLst>
                                          <p:attrName>fill.on</p:attrName>
                                        </p:attrNameLst>
                                      </p:cBhvr>
                                      <p:to>
                                        <p:strVal val="true"/>
                                      </p:to>
                                    </p:set>
                                  </p:childTnLst>
                                </p:cTn>
                              </p:par>
                              <p:par>
                                <p:cTn id="131" presetID="27" presetClass="emph" presetSubtype="0" repeatCount="indefinite" fill="remove" grpId="0" nodeType="withEffect">
                                  <p:stCondLst>
                                    <p:cond delay="1800"/>
                                  </p:stCondLst>
                                  <p:childTnLst>
                                    <p:animClr clrSpc="rgb" dir="cw">
                                      <p:cBhvr override="childStyle">
                                        <p:cTn id="132" dur="450" autoRev="1" fill="remove"/>
                                        <p:tgtEl>
                                          <p:spTgt spid="11"/>
                                        </p:tgtEl>
                                        <p:attrNameLst>
                                          <p:attrName>style.color</p:attrName>
                                        </p:attrNameLst>
                                      </p:cBhvr>
                                      <p:to>
                                        <a:schemeClr val="bg1"/>
                                      </p:to>
                                    </p:animClr>
                                    <p:animClr clrSpc="rgb" dir="cw">
                                      <p:cBhvr>
                                        <p:cTn id="133" dur="450" autoRev="1" fill="remove"/>
                                        <p:tgtEl>
                                          <p:spTgt spid="11"/>
                                        </p:tgtEl>
                                        <p:attrNameLst>
                                          <p:attrName>fillcolor</p:attrName>
                                        </p:attrNameLst>
                                      </p:cBhvr>
                                      <p:to>
                                        <a:schemeClr val="bg1"/>
                                      </p:to>
                                    </p:animClr>
                                    <p:set>
                                      <p:cBhvr>
                                        <p:cTn id="134" dur="450" autoRev="1" fill="remove"/>
                                        <p:tgtEl>
                                          <p:spTgt spid="11"/>
                                        </p:tgtEl>
                                        <p:attrNameLst>
                                          <p:attrName>fill.type</p:attrName>
                                        </p:attrNameLst>
                                      </p:cBhvr>
                                      <p:to>
                                        <p:strVal val="solid"/>
                                      </p:to>
                                    </p:set>
                                    <p:set>
                                      <p:cBhvr>
                                        <p:cTn id="135" dur="450" autoRev="1" fill="remove"/>
                                        <p:tgtEl>
                                          <p:spTgt spid="11"/>
                                        </p:tgtEl>
                                        <p:attrNameLst>
                                          <p:attrName>fill.on</p:attrName>
                                        </p:attrNameLst>
                                      </p:cBhvr>
                                      <p:to>
                                        <p:strVal val="true"/>
                                      </p:to>
                                    </p:set>
                                  </p:childTnLst>
                                </p:cTn>
                              </p:par>
                              <p:par>
                                <p:cTn id="136" presetID="27" presetClass="emph" presetSubtype="0" repeatCount="indefinite" fill="remove" grpId="0" nodeType="withEffect">
                                  <p:stCondLst>
                                    <p:cond delay="1800"/>
                                  </p:stCondLst>
                                  <p:childTnLst>
                                    <p:animClr clrSpc="rgb" dir="cw">
                                      <p:cBhvr override="childStyle">
                                        <p:cTn id="137" dur="450" autoRev="1" fill="remove"/>
                                        <p:tgtEl>
                                          <p:spTgt spid="12"/>
                                        </p:tgtEl>
                                        <p:attrNameLst>
                                          <p:attrName>style.color</p:attrName>
                                        </p:attrNameLst>
                                      </p:cBhvr>
                                      <p:to>
                                        <a:schemeClr val="bg1"/>
                                      </p:to>
                                    </p:animClr>
                                    <p:animClr clrSpc="rgb" dir="cw">
                                      <p:cBhvr>
                                        <p:cTn id="138" dur="450" autoRev="1" fill="remove"/>
                                        <p:tgtEl>
                                          <p:spTgt spid="12"/>
                                        </p:tgtEl>
                                        <p:attrNameLst>
                                          <p:attrName>fillcolor</p:attrName>
                                        </p:attrNameLst>
                                      </p:cBhvr>
                                      <p:to>
                                        <a:schemeClr val="bg1"/>
                                      </p:to>
                                    </p:animClr>
                                    <p:set>
                                      <p:cBhvr>
                                        <p:cTn id="139" dur="450" autoRev="1" fill="remove"/>
                                        <p:tgtEl>
                                          <p:spTgt spid="12"/>
                                        </p:tgtEl>
                                        <p:attrNameLst>
                                          <p:attrName>fill.type</p:attrName>
                                        </p:attrNameLst>
                                      </p:cBhvr>
                                      <p:to>
                                        <p:strVal val="solid"/>
                                      </p:to>
                                    </p:set>
                                    <p:set>
                                      <p:cBhvr>
                                        <p:cTn id="140" dur="4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 xmlns:a16="http://schemas.microsoft.com/office/drawing/2014/main" id="{75CF7F40-F013-7B8F-203E-C6803077FF34}"/>
              </a:ext>
            </a:extLst>
          </p:cNvPr>
          <p:cNvPicPr>
            <a:picLocks noChangeAspect="1"/>
          </p:cNvPicPr>
          <p:nvPr/>
        </p:nvPicPr>
        <p:blipFill>
          <a:blip r:embed="rId3"/>
          <a:stretch>
            <a:fillRect/>
          </a:stretch>
        </p:blipFill>
        <p:spPr>
          <a:xfrm>
            <a:off x="452098" y="2406"/>
            <a:ext cx="8781143" cy="6284168"/>
          </a:xfrm>
          <a:prstGeom prst="rect">
            <a:avLst/>
          </a:prstGeom>
        </p:spPr>
      </p:pic>
      <p:sp>
        <p:nvSpPr>
          <p:cNvPr id="2" name="TextBox 1">
            <a:extLst>
              <a:ext uri="{FF2B5EF4-FFF2-40B4-BE49-F238E27FC236}">
                <a16:creationId xmlns="" xmlns:a16="http://schemas.microsoft.com/office/drawing/2014/main" id="{D561F466-6CD3-5562-8BDB-D8DFD9426C21}"/>
              </a:ext>
            </a:extLst>
          </p:cNvPr>
          <p:cNvSpPr txBox="1"/>
          <p:nvPr/>
        </p:nvSpPr>
        <p:spPr>
          <a:xfrm>
            <a:off x="3974419" y="6353602"/>
            <a:ext cx="3072957" cy="312393"/>
          </a:xfrm>
          <a:prstGeom prst="rect">
            <a:avLst/>
          </a:prstGeom>
          <a:noFill/>
        </p:spPr>
        <p:txBody>
          <a:bodyPr wrap="none" rtlCol="0">
            <a:spAutoFit/>
          </a:bodyPr>
          <a:lstStyle/>
          <a:p>
            <a:pPr defTabSz="726399" latinLnBrk="1"/>
            <a:r>
              <a:rPr lang="en-US" altLang="ko-KR" sz="1430" dirty="0">
                <a:solidFill>
                  <a:prstClr val="black"/>
                </a:solidFill>
                <a:latin typeface="맑은 고딕" panose="020F0502020204030204"/>
                <a:ea typeface="맑은 고딕" panose="020B0503020000020004" pitchFamily="50" charset="-127"/>
              </a:rPr>
              <a:t>10Be can produced from the SN ! </a:t>
            </a:r>
            <a:endParaRPr lang="ko-KR" altLang="en-US" sz="1430" dirty="0">
              <a:solidFill>
                <a:prstClr val="black"/>
              </a:solidFill>
              <a:latin typeface="맑은 고딕" panose="020F0502020204030204"/>
              <a:ea typeface="맑은 고딕" panose="020B0503020000020004" pitchFamily="50" charset="-127"/>
            </a:endParaRPr>
          </a:p>
        </p:txBody>
      </p:sp>
      <p:sp>
        <p:nvSpPr>
          <p:cNvPr id="3" name="바닥글 개체 틀 2"/>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p:cNvSpPr>
            <a:spLocks noGrp="1"/>
          </p:cNvSpPr>
          <p:nvPr>
            <p:ph type="sldNum" sz="quarter" idx="12"/>
          </p:nvPr>
        </p:nvSpPr>
        <p:spPr/>
        <p:txBody>
          <a:bodyPr/>
          <a:lstStyle/>
          <a:p>
            <a:fld id="{1BB45100-D70D-4FCD-AA37-8ED6C9A4DF9C}" type="slidenum">
              <a:rPr lang="ko-KR" altLang="en-US" smtClean="0"/>
              <a:t>23</a:t>
            </a:fld>
            <a:endParaRPr lang="ko-KR" altLang="en-US"/>
          </a:p>
        </p:txBody>
      </p:sp>
    </p:spTree>
    <p:extLst>
      <p:ext uri="{BB962C8B-B14F-4D97-AF65-F5344CB8AC3E}">
        <p14:creationId xmlns:p14="http://schemas.microsoft.com/office/powerpoint/2010/main" val="4258939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 xmlns:a16="http://schemas.microsoft.com/office/drawing/2014/main" id="{7B6E11C8-F72D-49A9-31E4-DD9073A2AEEF}"/>
              </a:ext>
            </a:extLst>
          </p:cNvPr>
          <p:cNvPicPr>
            <a:picLocks noChangeAspect="1"/>
          </p:cNvPicPr>
          <p:nvPr/>
        </p:nvPicPr>
        <p:blipFill>
          <a:blip r:embed="rId3"/>
          <a:stretch>
            <a:fillRect/>
          </a:stretch>
        </p:blipFill>
        <p:spPr>
          <a:xfrm>
            <a:off x="418793" y="-26357"/>
            <a:ext cx="6214236" cy="4576617"/>
          </a:xfrm>
          <a:prstGeom prst="rect">
            <a:avLst/>
          </a:prstGeom>
        </p:spPr>
      </p:pic>
      <p:pic>
        <p:nvPicPr>
          <p:cNvPr id="6" name="그림 5">
            <a:extLst>
              <a:ext uri="{FF2B5EF4-FFF2-40B4-BE49-F238E27FC236}">
                <a16:creationId xmlns="" xmlns:a16="http://schemas.microsoft.com/office/drawing/2014/main" id="{335E3D6E-68B8-A7DD-0D01-71D72B339AE4}"/>
              </a:ext>
            </a:extLst>
          </p:cNvPr>
          <p:cNvPicPr>
            <a:picLocks noChangeAspect="1"/>
          </p:cNvPicPr>
          <p:nvPr/>
        </p:nvPicPr>
        <p:blipFill>
          <a:blip r:embed="rId4"/>
          <a:stretch>
            <a:fillRect/>
          </a:stretch>
        </p:blipFill>
        <p:spPr>
          <a:xfrm>
            <a:off x="5989330" y="3293515"/>
            <a:ext cx="3318803" cy="1380927"/>
          </a:xfrm>
          <a:prstGeom prst="rect">
            <a:avLst/>
          </a:prstGeom>
        </p:spPr>
      </p:pic>
      <p:pic>
        <p:nvPicPr>
          <p:cNvPr id="8" name="그림 7">
            <a:extLst>
              <a:ext uri="{FF2B5EF4-FFF2-40B4-BE49-F238E27FC236}">
                <a16:creationId xmlns="" xmlns:a16="http://schemas.microsoft.com/office/drawing/2014/main" id="{E629EF22-5B90-672B-ECC7-005574134152}"/>
              </a:ext>
            </a:extLst>
          </p:cNvPr>
          <p:cNvPicPr>
            <a:picLocks noChangeAspect="1"/>
          </p:cNvPicPr>
          <p:nvPr/>
        </p:nvPicPr>
        <p:blipFill>
          <a:blip r:embed="rId5"/>
          <a:stretch>
            <a:fillRect/>
          </a:stretch>
        </p:blipFill>
        <p:spPr>
          <a:xfrm>
            <a:off x="1499695" y="4647288"/>
            <a:ext cx="4556755" cy="389377"/>
          </a:xfrm>
          <a:prstGeom prst="rect">
            <a:avLst/>
          </a:prstGeom>
        </p:spPr>
      </p:pic>
      <p:sp>
        <p:nvSpPr>
          <p:cNvPr id="2" name="TextBox 1">
            <a:extLst>
              <a:ext uri="{FF2B5EF4-FFF2-40B4-BE49-F238E27FC236}">
                <a16:creationId xmlns="" xmlns:a16="http://schemas.microsoft.com/office/drawing/2014/main" id="{96DC1B29-46EB-480C-0605-6AA0590F6434}"/>
              </a:ext>
            </a:extLst>
          </p:cNvPr>
          <p:cNvSpPr txBox="1"/>
          <p:nvPr/>
        </p:nvSpPr>
        <p:spPr>
          <a:xfrm>
            <a:off x="1030430" y="5257875"/>
            <a:ext cx="8339334" cy="972574"/>
          </a:xfrm>
          <a:prstGeom prst="rect">
            <a:avLst/>
          </a:prstGeom>
          <a:noFill/>
        </p:spPr>
        <p:txBody>
          <a:bodyPr wrap="none" rtlCol="0">
            <a:spAutoFit/>
          </a:bodyPr>
          <a:lstStyle/>
          <a:p>
            <a:pPr defTabSz="726399" latinLnBrk="1"/>
            <a:r>
              <a:rPr lang="en-US" altLang="ko-KR" sz="1430" dirty="0">
                <a:solidFill>
                  <a:prstClr val="black"/>
                </a:solidFill>
                <a:latin typeface="맑은 고딕" panose="020F0502020204030204"/>
                <a:ea typeface="맑은 고딕" panose="020B0503020000020004" pitchFamily="50" charset="-127"/>
              </a:rPr>
              <a:t>They reported that the data of the ratio 10Be/9Be was obtained from the meteorite analysis. </a:t>
            </a:r>
          </a:p>
          <a:p>
            <a:pPr defTabSz="726399" latinLnBrk="1"/>
            <a:r>
              <a:rPr lang="en-US" altLang="ko-KR" sz="1430" dirty="0">
                <a:solidFill>
                  <a:prstClr val="black"/>
                </a:solidFill>
                <a:latin typeface="맑은 고딕" panose="020F0502020204030204"/>
                <a:ea typeface="맑은 고딕" panose="020B0503020000020004" pitchFamily="50" charset="-127"/>
              </a:rPr>
              <a:t>Note that 10Be is unstable and 9Be is stable. </a:t>
            </a:r>
          </a:p>
          <a:p>
            <a:pPr defTabSz="726399" latinLnBrk="1"/>
            <a:r>
              <a:rPr lang="en-US" altLang="ko-KR" sz="1430" dirty="0">
                <a:solidFill>
                  <a:prstClr val="black"/>
                </a:solidFill>
                <a:latin typeface="맑은 고딕" panose="020F0502020204030204"/>
                <a:ea typeface="맑은 고딕" panose="020B0503020000020004" pitchFamily="50" charset="-127"/>
              </a:rPr>
              <a:t>But previous calculation predicted that 10Be cannot be produced by the neutrino-process</a:t>
            </a:r>
          </a:p>
          <a:p>
            <a:pPr defTabSz="726399" latinLnBrk="1"/>
            <a:r>
              <a:rPr lang="en-US" altLang="ko-KR" sz="1430" dirty="0">
                <a:solidFill>
                  <a:prstClr val="black"/>
                </a:solidFill>
                <a:latin typeface="맑은 고딕" panose="020F0502020204030204"/>
                <a:ea typeface="맑은 고딕" panose="020B0503020000020004" pitchFamily="50" charset="-127"/>
              </a:rPr>
              <a:t>because the destruction channel 10Be(</a:t>
            </a:r>
            <a:r>
              <a:rPr lang="en-US" altLang="ko-KR" sz="1430" dirty="0" err="1">
                <a:solidFill>
                  <a:prstClr val="black"/>
                </a:solidFill>
                <a:latin typeface="맑은 고딕" panose="020F0502020204030204"/>
                <a:ea typeface="맑은 고딕" panose="020B0503020000020004" pitchFamily="50" charset="-127"/>
              </a:rPr>
              <a:t>a,n</a:t>
            </a:r>
            <a:r>
              <a:rPr lang="en-US" altLang="ko-KR" sz="1430" dirty="0">
                <a:solidFill>
                  <a:prstClr val="black"/>
                </a:solidFill>
                <a:latin typeface="맑은 고딕" panose="020F0502020204030204"/>
                <a:ea typeface="맑은 고딕" panose="020B0503020000020004" pitchFamily="50" charset="-127"/>
              </a:rPr>
              <a:t>)13C was overestimated i.e. 10Be was destructed fully.   </a:t>
            </a:r>
            <a:endParaRPr lang="ko-KR" altLang="en-US" sz="1430" dirty="0">
              <a:solidFill>
                <a:prstClr val="black"/>
              </a:solidFill>
              <a:latin typeface="맑은 고딕" panose="020F0502020204030204"/>
              <a:ea typeface="맑은 고딕" panose="020B0503020000020004" pitchFamily="50" charset="-127"/>
            </a:endParaRPr>
          </a:p>
        </p:txBody>
      </p:sp>
      <p:sp>
        <p:nvSpPr>
          <p:cNvPr id="3" name="바닥글 개체 틀 2"/>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p:cNvSpPr>
            <a:spLocks noGrp="1"/>
          </p:cNvSpPr>
          <p:nvPr>
            <p:ph type="sldNum" sz="quarter" idx="12"/>
          </p:nvPr>
        </p:nvSpPr>
        <p:spPr/>
        <p:txBody>
          <a:bodyPr/>
          <a:lstStyle/>
          <a:p>
            <a:fld id="{1BB45100-D70D-4FCD-AA37-8ED6C9A4DF9C}" type="slidenum">
              <a:rPr lang="ko-KR" altLang="en-US" smtClean="0"/>
              <a:t>24</a:t>
            </a:fld>
            <a:endParaRPr lang="ko-KR" altLang="en-US"/>
          </a:p>
        </p:txBody>
      </p:sp>
    </p:spTree>
    <p:extLst>
      <p:ext uri="{BB962C8B-B14F-4D97-AF65-F5344CB8AC3E}">
        <p14:creationId xmlns:p14="http://schemas.microsoft.com/office/powerpoint/2010/main" val="206268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그림 7">
            <a:extLst>
              <a:ext uri="{FF2B5EF4-FFF2-40B4-BE49-F238E27FC236}">
                <a16:creationId xmlns="" xmlns:a16="http://schemas.microsoft.com/office/drawing/2014/main" id="{5A8B45DB-0345-A5D5-D3D8-1BFF2B1F4E34}"/>
              </a:ext>
            </a:extLst>
          </p:cNvPr>
          <p:cNvPicPr>
            <a:picLocks noChangeAspect="1"/>
          </p:cNvPicPr>
          <p:nvPr/>
        </p:nvPicPr>
        <p:blipFill>
          <a:blip r:embed="rId3"/>
          <a:stretch>
            <a:fillRect/>
          </a:stretch>
        </p:blipFill>
        <p:spPr>
          <a:xfrm>
            <a:off x="1139811" y="0"/>
            <a:ext cx="7038989" cy="5191504"/>
          </a:xfrm>
          <a:prstGeom prst="rect">
            <a:avLst/>
          </a:prstGeom>
        </p:spPr>
      </p:pic>
      <p:sp>
        <p:nvSpPr>
          <p:cNvPr id="2" name="TextBox 1">
            <a:extLst>
              <a:ext uri="{FF2B5EF4-FFF2-40B4-BE49-F238E27FC236}">
                <a16:creationId xmlns="" xmlns:a16="http://schemas.microsoft.com/office/drawing/2014/main" id="{2E93A478-3EBB-B4D5-E491-3A9EF17F5A24}"/>
              </a:ext>
            </a:extLst>
          </p:cNvPr>
          <p:cNvSpPr txBox="1"/>
          <p:nvPr/>
        </p:nvSpPr>
        <p:spPr>
          <a:xfrm>
            <a:off x="1442090" y="5254895"/>
            <a:ext cx="7591822" cy="1094787"/>
          </a:xfrm>
          <a:prstGeom prst="rect">
            <a:avLst/>
          </a:prstGeom>
          <a:noFill/>
        </p:spPr>
        <p:txBody>
          <a:bodyPr wrap="none" rtlCol="0">
            <a:spAutoFit/>
          </a:bodyPr>
          <a:lstStyle/>
          <a:p>
            <a:pPr defTabSz="726399" latinLnBrk="1"/>
            <a:r>
              <a:rPr lang="en-US" altLang="ko-KR" sz="1430" dirty="0">
                <a:solidFill>
                  <a:prstClr val="black"/>
                </a:solidFill>
                <a:latin typeface="맑은 고딕" panose="020F0502020204030204"/>
                <a:ea typeface="맑은 고딕" panose="020B0503020000020004" pitchFamily="50" charset="-127"/>
              </a:rPr>
              <a:t>But, even if we use the correct rate for the (</a:t>
            </a:r>
            <a:r>
              <a:rPr lang="en-US" altLang="ko-KR" sz="1430" dirty="0" err="1">
                <a:solidFill>
                  <a:prstClr val="black"/>
                </a:solidFill>
                <a:latin typeface="맑은 고딕" panose="020F0502020204030204"/>
                <a:ea typeface="맑은 고딕" panose="020B0503020000020004" pitchFamily="50" charset="-127"/>
              </a:rPr>
              <a:t>a,n</a:t>
            </a:r>
            <a:r>
              <a:rPr lang="en-US" altLang="ko-KR" sz="1430" dirty="0">
                <a:solidFill>
                  <a:prstClr val="black"/>
                </a:solidFill>
                <a:latin typeface="맑은 고딕" panose="020F0502020204030204"/>
                <a:ea typeface="맑은 고딕" panose="020B0503020000020004" pitchFamily="50" charset="-127"/>
              </a:rPr>
              <a:t>) reaction,</a:t>
            </a:r>
          </a:p>
          <a:p>
            <a:pPr defTabSz="726399" latinLnBrk="1"/>
            <a:r>
              <a:rPr lang="en-US" altLang="ko-KR" sz="1430" dirty="0">
                <a:solidFill>
                  <a:prstClr val="black"/>
                </a:solidFill>
                <a:latin typeface="맑은 고딕" panose="020F0502020204030204"/>
                <a:ea typeface="맑은 고딕" panose="020B0503020000020004" pitchFamily="50" charset="-127"/>
              </a:rPr>
              <a:t>the production rate is smaller than the production by the cosmic ray, which</a:t>
            </a:r>
          </a:p>
          <a:p>
            <a:pPr defTabSz="726399" latinLnBrk="1"/>
            <a:r>
              <a:rPr lang="en-US" altLang="ko-KR" sz="1430" dirty="0">
                <a:solidFill>
                  <a:prstClr val="black"/>
                </a:solidFill>
                <a:latin typeface="맑은 고딕" panose="020F0502020204030204"/>
                <a:ea typeface="맑은 고딕" panose="020B0503020000020004" pitchFamily="50" charset="-127"/>
              </a:rPr>
              <a:t>is a kind of the spallation by cosmic rays. </a:t>
            </a:r>
          </a:p>
          <a:p>
            <a:pPr defTabSz="726399" latinLnBrk="1"/>
            <a:r>
              <a:rPr lang="en-US" altLang="ko-KR" sz="1430" dirty="0">
                <a:solidFill>
                  <a:prstClr val="black"/>
                </a:solidFill>
                <a:latin typeface="맑은 고딕" panose="020F0502020204030204"/>
                <a:ea typeface="맑은 고딕" panose="020B0503020000020004" pitchFamily="50" charset="-127"/>
              </a:rPr>
              <a:t>That is the reason why the main mechanism is the spallation by the CR.   </a:t>
            </a:r>
            <a:r>
              <a:rPr lang="en-US" altLang="ko-KR" sz="2224" dirty="0">
                <a:solidFill>
                  <a:srgbClr val="FF0000"/>
                </a:solidFill>
                <a:latin typeface="맑은 고딕" panose="020F0502020204030204"/>
                <a:ea typeface="맑은 고딕" panose="020B0503020000020004" pitchFamily="50" charset="-127"/>
              </a:rPr>
              <a:t>Is it true?</a:t>
            </a:r>
            <a:endParaRPr lang="ko-KR" altLang="en-US" sz="2224" dirty="0">
              <a:solidFill>
                <a:srgbClr val="FF0000"/>
              </a:solidFill>
              <a:latin typeface="맑은 고딕" panose="020F0502020204030204"/>
              <a:ea typeface="맑은 고딕" panose="020B0503020000020004" pitchFamily="50" charset="-127"/>
            </a:endParaRPr>
          </a:p>
        </p:txBody>
      </p:sp>
      <p:sp>
        <p:nvSpPr>
          <p:cNvPr id="3" name="바닥글 개체 틀 2"/>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p:cNvSpPr>
            <a:spLocks noGrp="1"/>
          </p:cNvSpPr>
          <p:nvPr>
            <p:ph type="sldNum" sz="quarter" idx="12"/>
          </p:nvPr>
        </p:nvSpPr>
        <p:spPr/>
        <p:txBody>
          <a:bodyPr/>
          <a:lstStyle/>
          <a:p>
            <a:fld id="{1BB45100-D70D-4FCD-AA37-8ED6C9A4DF9C}" type="slidenum">
              <a:rPr lang="ko-KR" altLang="en-US" smtClean="0"/>
              <a:t>25</a:t>
            </a:fld>
            <a:endParaRPr lang="ko-KR" altLang="en-US"/>
          </a:p>
        </p:txBody>
      </p:sp>
    </p:spTree>
    <p:extLst>
      <p:ext uri="{BB962C8B-B14F-4D97-AF65-F5344CB8AC3E}">
        <p14:creationId xmlns:p14="http://schemas.microsoft.com/office/powerpoint/2010/main" val="121766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endParaRPr lang="ko-KR" altLang="en-US"/>
          </a:p>
        </p:txBody>
      </p:sp>
      <p:sp>
        <p:nvSpPr>
          <p:cNvPr id="4" name="바닥글 개체 틀 3"/>
          <p:cNvSpPr>
            <a:spLocks noGrp="1"/>
          </p:cNvSpPr>
          <p:nvPr>
            <p:ph type="ftr" sz="quarter" idx="11"/>
          </p:nvPr>
        </p:nvSpPr>
        <p:spPr/>
        <p:txBody>
          <a:bodyPr/>
          <a:lstStyle/>
          <a:p>
            <a:r>
              <a:rPr lang="en-US" altLang="ko-KR" smtClean="0"/>
              <a:t>Erice 2022, Sep. 18-22, 2022</a:t>
            </a:r>
            <a:endParaRPr lang="ko-KR" altLang="en-US"/>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t>26</a:t>
            </a:fld>
            <a:endParaRPr lang="ko-KR" altLang="en-US"/>
          </a:p>
        </p:txBody>
      </p:sp>
      <p:pic>
        <p:nvPicPr>
          <p:cNvPr id="6" name="그림 5"/>
          <p:cNvPicPr>
            <a:picLocks noChangeAspect="1"/>
          </p:cNvPicPr>
          <p:nvPr/>
        </p:nvPicPr>
        <p:blipFill>
          <a:blip r:embed="rId2"/>
          <a:stretch>
            <a:fillRect/>
          </a:stretch>
        </p:blipFill>
        <p:spPr>
          <a:xfrm>
            <a:off x="0" y="0"/>
            <a:ext cx="9682110" cy="7264400"/>
          </a:xfrm>
          <a:prstGeom prst="rect">
            <a:avLst/>
          </a:prstGeom>
        </p:spPr>
      </p:pic>
      <p:sp>
        <p:nvSpPr>
          <p:cNvPr id="7" name="TextBox 6">
            <a:extLst>
              <a:ext uri="{FF2B5EF4-FFF2-40B4-BE49-F238E27FC236}">
                <a16:creationId xmlns="" xmlns:a16="http://schemas.microsoft.com/office/drawing/2014/main" id="{CC30F396-C771-2583-629F-92712334C1CC}"/>
              </a:ext>
            </a:extLst>
          </p:cNvPr>
          <p:cNvSpPr txBox="1"/>
          <p:nvPr/>
        </p:nvSpPr>
        <p:spPr>
          <a:xfrm>
            <a:off x="5511331" y="5320329"/>
            <a:ext cx="4367414" cy="1632755"/>
          </a:xfrm>
          <a:prstGeom prst="rect">
            <a:avLst/>
          </a:prstGeom>
          <a:noFill/>
        </p:spPr>
        <p:txBody>
          <a:bodyPr wrap="none" rtlCol="0">
            <a:spAutoFit/>
          </a:bodyPr>
          <a:lstStyle/>
          <a:p>
            <a:pPr defTabSz="726399" latinLnBrk="1"/>
            <a:r>
              <a:rPr lang="en-US" altLang="ko-KR" sz="1430" b="1" dirty="0">
                <a:solidFill>
                  <a:srgbClr val="FF0000"/>
                </a:solidFill>
                <a:latin typeface="맑은 고딕" panose="020F0502020204030204"/>
                <a:ea typeface="맑은 고딕" panose="020B0503020000020004" pitchFamily="50" charset="-127"/>
              </a:rPr>
              <a:t>Destruction Reactions (</a:t>
            </a:r>
            <a:r>
              <a:rPr lang="en-US" altLang="ko-KR" sz="1430" b="1" dirty="0" err="1">
                <a:solidFill>
                  <a:srgbClr val="FF0000"/>
                </a:solidFill>
                <a:latin typeface="맑은 고딕" panose="020F0502020204030204"/>
                <a:ea typeface="맑은 고딕" panose="020B0503020000020004" pitchFamily="50" charset="-127"/>
              </a:rPr>
              <a:t>a,n</a:t>
            </a:r>
            <a:r>
              <a:rPr lang="en-US" altLang="ko-KR" sz="1430" b="1" dirty="0">
                <a:solidFill>
                  <a:srgbClr val="FF0000"/>
                </a:solidFill>
                <a:latin typeface="맑은 고딕" panose="020F0502020204030204"/>
                <a:ea typeface="맑은 고딕" panose="020B0503020000020004" pitchFamily="50" charset="-127"/>
              </a:rPr>
              <a:t>) and (</a:t>
            </a:r>
            <a:r>
              <a:rPr lang="en-US" altLang="ko-KR" sz="1430" b="1" dirty="0" err="1">
                <a:solidFill>
                  <a:srgbClr val="FF0000"/>
                </a:solidFill>
                <a:latin typeface="맑은 고딕" panose="020F0502020204030204"/>
                <a:ea typeface="맑은 고딕" panose="020B0503020000020004" pitchFamily="50" charset="-127"/>
              </a:rPr>
              <a:t>p,a</a:t>
            </a:r>
            <a:r>
              <a:rPr lang="en-US" altLang="ko-KR" sz="1430" b="1" dirty="0">
                <a:solidFill>
                  <a:srgbClr val="FF0000"/>
                </a:solidFill>
                <a:latin typeface="맑은 고딕" panose="020F0502020204030204"/>
                <a:ea typeface="맑은 고딕" panose="020B0503020000020004" pitchFamily="50" charset="-127"/>
              </a:rPr>
              <a:t>) are fixed </a:t>
            </a:r>
            <a:endParaRPr lang="en-US" altLang="ko-KR" sz="1430" b="1" dirty="0" smtClean="0">
              <a:solidFill>
                <a:srgbClr val="FF0000"/>
              </a:solidFill>
              <a:latin typeface="맑은 고딕" panose="020F0502020204030204"/>
              <a:ea typeface="맑은 고딕" panose="020B0503020000020004" pitchFamily="50" charset="-127"/>
            </a:endParaRPr>
          </a:p>
          <a:p>
            <a:pPr defTabSz="726399" latinLnBrk="1"/>
            <a:r>
              <a:rPr lang="en-US" altLang="ko-KR" sz="1430" b="1" dirty="0" smtClean="0">
                <a:solidFill>
                  <a:srgbClr val="FF0000"/>
                </a:solidFill>
                <a:latin typeface="맑은 고딕" panose="020F0502020204030204"/>
                <a:ea typeface="맑은 고딕" panose="020B0503020000020004" pitchFamily="50" charset="-127"/>
              </a:rPr>
              <a:t>by </a:t>
            </a:r>
            <a:r>
              <a:rPr lang="en-US" altLang="ko-KR" sz="1430" b="1" dirty="0">
                <a:solidFill>
                  <a:srgbClr val="FF0000"/>
                </a:solidFill>
                <a:latin typeface="맑은 고딕" panose="020F0502020204030204"/>
                <a:ea typeface="맑은 고딕" panose="020B0503020000020004" pitchFamily="50" charset="-127"/>
              </a:rPr>
              <a:t>data and new calculations</a:t>
            </a:r>
            <a:r>
              <a:rPr lang="en-US" altLang="ko-KR" sz="1430" b="1" dirty="0" smtClean="0">
                <a:solidFill>
                  <a:srgbClr val="FF0000"/>
                </a:solidFill>
                <a:latin typeface="맑은 고딕" panose="020F0502020204030204"/>
                <a:ea typeface="맑은 고딕" panose="020B0503020000020004" pitchFamily="50" charset="-127"/>
              </a:rPr>
              <a:t>.</a:t>
            </a:r>
          </a:p>
          <a:p>
            <a:pPr defTabSz="726399" latinLnBrk="1"/>
            <a:endParaRPr lang="en-US" altLang="ko-KR" sz="1430" b="1" dirty="0">
              <a:solidFill>
                <a:srgbClr val="FF0000"/>
              </a:solidFill>
              <a:latin typeface="맑은 고딕" panose="020F0502020204030204"/>
              <a:ea typeface="맑은 고딕" panose="020B0503020000020004" pitchFamily="50" charset="-127"/>
            </a:endParaRPr>
          </a:p>
          <a:p>
            <a:pPr defTabSz="726399" latinLnBrk="1"/>
            <a:r>
              <a:rPr lang="en-US" altLang="ko-KR" sz="1430" b="1" dirty="0">
                <a:solidFill>
                  <a:srgbClr val="FF0000"/>
                </a:solidFill>
                <a:latin typeface="맑은 고딕" panose="020F0502020204030204"/>
                <a:ea typeface="맑은 고딕" panose="020B0503020000020004" pitchFamily="50" charset="-127"/>
              </a:rPr>
              <a:t>But the problem remained is the (</a:t>
            </a:r>
            <a:r>
              <a:rPr lang="en-US" altLang="ko-KR" sz="1430" b="1" dirty="0" err="1">
                <a:solidFill>
                  <a:srgbClr val="FF0000"/>
                </a:solidFill>
                <a:latin typeface="맑은 고딕" panose="020F0502020204030204"/>
                <a:ea typeface="맑은 고딕" panose="020B0503020000020004" pitchFamily="50" charset="-127"/>
              </a:rPr>
              <a:t>p,n</a:t>
            </a:r>
            <a:r>
              <a:rPr lang="en-US" altLang="ko-KR" sz="1430" b="1" dirty="0">
                <a:solidFill>
                  <a:srgbClr val="FF0000"/>
                </a:solidFill>
                <a:latin typeface="맑은 고딕" panose="020F0502020204030204"/>
                <a:ea typeface="맑은 고딕" panose="020B0503020000020004" pitchFamily="50" charset="-127"/>
              </a:rPr>
              <a:t>) reaction </a:t>
            </a:r>
            <a:endParaRPr lang="en-US" altLang="ko-KR" sz="1430" b="1" dirty="0" smtClean="0">
              <a:solidFill>
                <a:srgbClr val="FF0000"/>
              </a:solidFill>
              <a:latin typeface="맑은 고딕" panose="020F0502020204030204"/>
              <a:ea typeface="맑은 고딕" panose="020B0503020000020004" pitchFamily="50" charset="-127"/>
            </a:endParaRPr>
          </a:p>
          <a:p>
            <a:pPr defTabSz="726399" latinLnBrk="1"/>
            <a:r>
              <a:rPr lang="en-US" altLang="ko-KR" sz="1430" b="1" dirty="0" smtClean="0">
                <a:solidFill>
                  <a:srgbClr val="FF0000"/>
                </a:solidFill>
                <a:latin typeface="맑은 고딕" panose="020F0502020204030204"/>
                <a:ea typeface="맑은 고딕" panose="020B0503020000020004" pitchFamily="50" charset="-127"/>
              </a:rPr>
              <a:t>and </a:t>
            </a:r>
            <a:r>
              <a:rPr lang="en-US" altLang="ko-KR" sz="1430" b="1" dirty="0">
                <a:solidFill>
                  <a:srgbClr val="FF0000"/>
                </a:solidFill>
                <a:latin typeface="맑은 고딕" panose="020F0502020204030204"/>
                <a:ea typeface="맑은 고딕" panose="020B0503020000020004" pitchFamily="50" charset="-127"/>
              </a:rPr>
              <a:t>its inverse reactions,</a:t>
            </a:r>
          </a:p>
          <a:p>
            <a:pPr defTabSz="726399" latinLnBrk="1"/>
            <a:r>
              <a:rPr lang="en-US" altLang="ko-KR" sz="1430" b="1" dirty="0">
                <a:solidFill>
                  <a:srgbClr val="FF0000"/>
                </a:solidFill>
                <a:latin typeface="맑은 고딕" panose="020F0502020204030204"/>
                <a:ea typeface="맑은 고딕" panose="020B0503020000020004" pitchFamily="50" charset="-127"/>
              </a:rPr>
              <a:t>because we do not have data and </a:t>
            </a:r>
            <a:endParaRPr lang="en-US" altLang="ko-KR" sz="1430" b="1" dirty="0" smtClean="0">
              <a:solidFill>
                <a:srgbClr val="FF0000"/>
              </a:solidFill>
              <a:latin typeface="맑은 고딕" panose="020F0502020204030204"/>
              <a:ea typeface="맑은 고딕" panose="020B0503020000020004" pitchFamily="50" charset="-127"/>
            </a:endParaRPr>
          </a:p>
          <a:p>
            <a:pPr defTabSz="726399" latinLnBrk="1"/>
            <a:r>
              <a:rPr lang="en-US" altLang="ko-KR" sz="1430" b="1" dirty="0" smtClean="0">
                <a:solidFill>
                  <a:srgbClr val="FF0000"/>
                </a:solidFill>
                <a:latin typeface="맑은 고딕" panose="020F0502020204030204"/>
                <a:ea typeface="맑은 고딕" panose="020B0503020000020004" pitchFamily="50" charset="-127"/>
              </a:rPr>
              <a:t>theoretical </a:t>
            </a:r>
            <a:r>
              <a:rPr lang="en-US" altLang="ko-KR" sz="1430" b="1" dirty="0">
                <a:solidFill>
                  <a:srgbClr val="FF0000"/>
                </a:solidFill>
                <a:latin typeface="맑은 고딕" panose="020F0502020204030204"/>
                <a:ea typeface="맑은 고딕" panose="020B0503020000020004" pitchFamily="50" charset="-127"/>
              </a:rPr>
              <a:t>calculations are still questionable. </a:t>
            </a:r>
            <a:endParaRPr lang="ko-KR" altLang="en-US" sz="1430" b="1" dirty="0">
              <a:solidFill>
                <a:srgbClr val="FF0000"/>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25410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 xmlns:a16="http://schemas.microsoft.com/office/drawing/2014/main" id="{8BEA7093-2C85-0AFE-E295-2CAA6E82B7B1}"/>
              </a:ext>
            </a:extLst>
          </p:cNvPr>
          <p:cNvPicPr>
            <a:picLocks noChangeAspect="1"/>
          </p:cNvPicPr>
          <p:nvPr/>
        </p:nvPicPr>
        <p:blipFill>
          <a:blip r:embed="rId3"/>
          <a:stretch>
            <a:fillRect/>
          </a:stretch>
        </p:blipFill>
        <p:spPr>
          <a:xfrm>
            <a:off x="-5978" y="-1"/>
            <a:ext cx="8120371" cy="6074229"/>
          </a:xfrm>
          <a:prstGeom prst="rect">
            <a:avLst/>
          </a:prstGeom>
        </p:spPr>
      </p:pic>
      <p:sp>
        <p:nvSpPr>
          <p:cNvPr id="2" name="TextBox 1">
            <a:extLst>
              <a:ext uri="{FF2B5EF4-FFF2-40B4-BE49-F238E27FC236}">
                <a16:creationId xmlns="" xmlns:a16="http://schemas.microsoft.com/office/drawing/2014/main" id="{8A0B2A8F-D67C-6139-D9AF-730262392253}"/>
              </a:ext>
            </a:extLst>
          </p:cNvPr>
          <p:cNvSpPr txBox="1"/>
          <p:nvPr/>
        </p:nvSpPr>
        <p:spPr>
          <a:xfrm>
            <a:off x="0" y="6176076"/>
            <a:ext cx="9944261" cy="556947"/>
          </a:xfrm>
          <a:prstGeom prst="rect">
            <a:avLst/>
          </a:prstGeom>
          <a:noFill/>
        </p:spPr>
        <p:txBody>
          <a:bodyPr wrap="none" rtlCol="0">
            <a:spAutoFit/>
          </a:bodyPr>
          <a:lstStyle/>
          <a:p>
            <a:pPr defTabSz="726399" latinLnBrk="1"/>
            <a:r>
              <a:rPr lang="en-US" altLang="ko-KR" sz="1430" dirty="0">
                <a:solidFill>
                  <a:prstClr val="black"/>
                </a:solidFill>
                <a:latin typeface="맑은 고딕" panose="020F0502020204030204"/>
                <a:ea typeface="맑은 고딕" panose="020B0503020000020004" pitchFamily="50" charset="-127"/>
              </a:rPr>
              <a:t>If we use the new data for the (</a:t>
            </a:r>
            <a:r>
              <a:rPr lang="en-US" altLang="ko-KR" sz="1430" dirty="0" err="1">
                <a:solidFill>
                  <a:prstClr val="black"/>
                </a:solidFill>
                <a:latin typeface="맑은 고딕" panose="020F0502020204030204"/>
                <a:ea typeface="맑은 고딕" panose="020B0503020000020004" pitchFamily="50" charset="-127"/>
              </a:rPr>
              <a:t>n,p</a:t>
            </a:r>
            <a:r>
              <a:rPr lang="en-US" altLang="ko-KR" sz="1430" dirty="0">
                <a:solidFill>
                  <a:prstClr val="black"/>
                </a:solidFill>
                <a:latin typeface="맑은 고딕" panose="020F0502020204030204"/>
                <a:ea typeface="맑은 고딕" panose="020B0503020000020004" pitchFamily="50" charset="-127"/>
              </a:rPr>
              <a:t>) and (</a:t>
            </a:r>
            <a:r>
              <a:rPr lang="en-US" altLang="ko-KR" sz="1430" dirty="0" err="1">
                <a:solidFill>
                  <a:prstClr val="black"/>
                </a:solidFill>
                <a:latin typeface="맑은 고딕" panose="020F0502020204030204"/>
                <a:ea typeface="맑은 고딕" panose="020B0503020000020004" pitchFamily="50" charset="-127"/>
              </a:rPr>
              <a:t>p,n</a:t>
            </a:r>
            <a:r>
              <a:rPr lang="en-US" altLang="ko-KR" sz="1430" dirty="0">
                <a:solidFill>
                  <a:prstClr val="black"/>
                </a:solidFill>
                <a:latin typeface="맑은 고딕" panose="020F0502020204030204"/>
                <a:ea typeface="맑은 고딕" panose="020B0503020000020004" pitchFamily="50" charset="-127"/>
              </a:rPr>
              <a:t>) reactions deduced from JENDL data,</a:t>
            </a:r>
          </a:p>
          <a:p>
            <a:pPr defTabSz="726399" latinLnBrk="1"/>
            <a:r>
              <a:rPr lang="en-US" altLang="ko-KR" sz="1430" dirty="0">
                <a:solidFill>
                  <a:prstClr val="black"/>
                </a:solidFill>
                <a:latin typeface="맑은 고딕" panose="020F0502020204030204"/>
                <a:ea typeface="맑은 고딕" panose="020B0503020000020004" pitchFamily="50" charset="-127"/>
              </a:rPr>
              <a:t>The destruction becomes small, and the construction is larger than those by the </a:t>
            </a:r>
            <a:r>
              <a:rPr lang="en-US" altLang="ko-KR" sz="1430" dirty="0" err="1">
                <a:solidFill>
                  <a:prstClr val="black"/>
                </a:solidFill>
                <a:latin typeface="맑은 고딕" panose="020F0502020204030204"/>
                <a:ea typeface="맑은 고딕" panose="020B0503020000020004" pitchFamily="50" charset="-127"/>
              </a:rPr>
              <a:t>Talys</a:t>
            </a:r>
            <a:r>
              <a:rPr lang="en-US" altLang="ko-KR" sz="1430" dirty="0">
                <a:solidFill>
                  <a:prstClr val="black"/>
                </a:solidFill>
                <a:latin typeface="맑은 고딕" panose="020F0502020204030204"/>
                <a:ea typeface="맑은 고딕" panose="020B0503020000020004" pitchFamily="50" charset="-127"/>
              </a:rPr>
              <a:t>.  </a:t>
            </a:r>
            <a:r>
              <a:rPr lang="en-US" altLang="ko-KR" sz="1589" b="1" dirty="0">
                <a:solidFill>
                  <a:srgbClr val="FF0000"/>
                </a:solidFill>
                <a:latin typeface="맑은 고딕" panose="020F0502020204030204"/>
                <a:ea typeface="맑은 고딕" panose="020B0503020000020004" pitchFamily="50" charset="-127"/>
              </a:rPr>
              <a:t>Be10 abundance is up !! </a:t>
            </a:r>
            <a:endParaRPr lang="ko-KR" altLang="en-US" sz="1589" b="1" dirty="0">
              <a:solidFill>
                <a:srgbClr val="FF0000"/>
              </a:solidFill>
              <a:latin typeface="맑은 고딕" panose="020F0502020204030204"/>
              <a:ea typeface="맑은 고딕" panose="020B0503020000020004" pitchFamily="50" charset="-127"/>
            </a:endParaRPr>
          </a:p>
        </p:txBody>
      </p:sp>
      <p:sp>
        <p:nvSpPr>
          <p:cNvPr id="3" name="바닥글 개체 틀 2"/>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p:cNvSpPr>
            <a:spLocks noGrp="1"/>
          </p:cNvSpPr>
          <p:nvPr>
            <p:ph type="sldNum" sz="quarter" idx="12"/>
          </p:nvPr>
        </p:nvSpPr>
        <p:spPr/>
        <p:txBody>
          <a:bodyPr/>
          <a:lstStyle/>
          <a:p>
            <a:fld id="{1BB45100-D70D-4FCD-AA37-8ED6C9A4DF9C}" type="slidenum">
              <a:rPr lang="ko-KR" altLang="en-US" smtClean="0"/>
              <a:t>27</a:t>
            </a:fld>
            <a:endParaRPr lang="ko-KR" altLang="en-US"/>
          </a:p>
        </p:txBody>
      </p:sp>
    </p:spTree>
    <p:extLst>
      <p:ext uri="{BB962C8B-B14F-4D97-AF65-F5344CB8AC3E}">
        <p14:creationId xmlns:p14="http://schemas.microsoft.com/office/powerpoint/2010/main" val="2258471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sp>
        <p:nvSpPr>
          <p:cNvPr id="4" name="바닥글 개체 틀 3"/>
          <p:cNvSpPr>
            <a:spLocks noGrp="1"/>
          </p:cNvSpPr>
          <p:nvPr>
            <p:ph type="ftr" sz="quarter" idx="11"/>
          </p:nvPr>
        </p:nvSpPr>
        <p:spPr/>
        <p:txBody>
          <a:bodyPr/>
          <a:lstStyle/>
          <a:p>
            <a:r>
              <a:rPr lang="en-US" altLang="ko-KR" smtClean="0"/>
              <a:t>Erice 2022, Sep. 18-22, 2022</a:t>
            </a:r>
            <a:endParaRPr lang="ko-KR" altLang="en-US"/>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t>28</a:t>
            </a:fld>
            <a:endParaRPr lang="ko-KR" altLang="en-US"/>
          </a:p>
        </p:txBody>
      </p:sp>
      <p:pic>
        <p:nvPicPr>
          <p:cNvPr id="6" name="그림 5"/>
          <p:cNvPicPr>
            <a:picLocks noChangeAspect="1"/>
          </p:cNvPicPr>
          <p:nvPr/>
        </p:nvPicPr>
        <p:blipFill>
          <a:blip r:embed="rId2"/>
          <a:stretch>
            <a:fillRect/>
          </a:stretch>
        </p:blipFill>
        <p:spPr>
          <a:xfrm>
            <a:off x="20939" y="0"/>
            <a:ext cx="9643459" cy="7264400"/>
          </a:xfrm>
          <a:prstGeom prst="rect">
            <a:avLst/>
          </a:prstGeom>
        </p:spPr>
      </p:pic>
      <p:sp>
        <p:nvSpPr>
          <p:cNvPr id="7" name="TextBox 6">
            <a:extLst>
              <a:ext uri="{FF2B5EF4-FFF2-40B4-BE49-F238E27FC236}">
                <a16:creationId xmlns="" xmlns:a16="http://schemas.microsoft.com/office/drawing/2014/main" id="{8A52C7FD-509F-C719-ED03-48E72BCD3BCF}"/>
              </a:ext>
            </a:extLst>
          </p:cNvPr>
          <p:cNvSpPr txBox="1"/>
          <p:nvPr/>
        </p:nvSpPr>
        <p:spPr>
          <a:xfrm>
            <a:off x="3830782" y="6346291"/>
            <a:ext cx="5705857" cy="679289"/>
          </a:xfrm>
          <a:prstGeom prst="rect">
            <a:avLst/>
          </a:prstGeom>
          <a:noFill/>
        </p:spPr>
        <p:txBody>
          <a:bodyPr wrap="none" rtlCol="0">
            <a:spAutoFit/>
          </a:bodyPr>
          <a:lstStyle/>
          <a:p>
            <a:pPr defTabSz="726399" latinLnBrk="1"/>
            <a:r>
              <a:rPr lang="en-US" altLang="ko-KR" sz="1907" b="1" dirty="0">
                <a:solidFill>
                  <a:srgbClr val="FF0000"/>
                </a:solidFill>
                <a:latin typeface="맑은 고딕" panose="020F0502020204030204"/>
                <a:ea typeface="맑은 고딕" panose="020B0503020000020004" pitchFamily="50" charset="-127"/>
              </a:rPr>
              <a:t>However, there </a:t>
            </a:r>
            <a:r>
              <a:rPr lang="en-US" altLang="ko-KR" sz="1907" b="1" dirty="0" smtClean="0">
                <a:solidFill>
                  <a:srgbClr val="FF0000"/>
                </a:solidFill>
                <a:latin typeface="맑은 고딕" panose="020F0502020204030204"/>
                <a:ea typeface="맑은 고딕" panose="020B0503020000020004" pitchFamily="50" charset="-127"/>
              </a:rPr>
              <a:t>are other </a:t>
            </a:r>
            <a:r>
              <a:rPr lang="en-US" altLang="ko-KR" sz="1907" b="1" dirty="0">
                <a:solidFill>
                  <a:srgbClr val="FF0000"/>
                </a:solidFill>
                <a:latin typeface="맑은 고딕" panose="020F0502020204030204"/>
                <a:ea typeface="맑은 고딕" panose="020B0503020000020004" pitchFamily="50" charset="-127"/>
              </a:rPr>
              <a:t>production </a:t>
            </a:r>
            <a:r>
              <a:rPr lang="en-US" altLang="ko-KR" sz="1907" b="1" dirty="0" smtClean="0">
                <a:solidFill>
                  <a:srgbClr val="FF0000"/>
                </a:solidFill>
                <a:latin typeface="맑은 고딕" panose="020F0502020204030204"/>
                <a:ea typeface="맑은 고딕" panose="020B0503020000020004" pitchFamily="50" charset="-127"/>
              </a:rPr>
              <a:t>channels </a:t>
            </a:r>
          </a:p>
          <a:p>
            <a:pPr defTabSz="726399" latinLnBrk="1"/>
            <a:r>
              <a:rPr lang="en-US" altLang="ko-KR" sz="1907" b="1" dirty="0" smtClean="0">
                <a:solidFill>
                  <a:srgbClr val="FF0000"/>
                </a:solidFill>
                <a:latin typeface="맑은 고딕" panose="020F0502020204030204"/>
                <a:ea typeface="맑은 고딕" panose="020B0503020000020004" pitchFamily="50" charset="-127"/>
              </a:rPr>
              <a:t>from Be and B, for example, 11Be(</a:t>
            </a:r>
            <a:r>
              <a:rPr lang="en-US" altLang="ko-KR" sz="1907" b="1" dirty="0" err="1" smtClean="0">
                <a:solidFill>
                  <a:srgbClr val="FF0000"/>
                </a:solidFill>
                <a:latin typeface="맑은 고딕" panose="020F0502020204030204"/>
                <a:ea typeface="맑은 고딕" panose="020B0503020000020004" pitchFamily="50" charset="-127"/>
              </a:rPr>
              <a:t>g,n</a:t>
            </a:r>
            <a:r>
              <a:rPr lang="en-US" altLang="ko-KR" sz="1907" b="1" dirty="0" smtClean="0">
                <a:solidFill>
                  <a:srgbClr val="FF0000"/>
                </a:solidFill>
                <a:latin typeface="맑은 고딕" panose="020F0502020204030204"/>
                <a:ea typeface="맑은 고딕" panose="020B0503020000020004" pitchFamily="50" charset="-127"/>
              </a:rPr>
              <a:t>)10Be….</a:t>
            </a:r>
            <a:endParaRPr lang="ko-KR" altLang="en-US" sz="1907" b="1" dirty="0">
              <a:solidFill>
                <a:srgbClr val="FF0000"/>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204462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D95B137D-2D1F-BB05-3502-86E7E8DEE03D}"/>
              </a:ext>
            </a:extLst>
          </p:cNvPr>
          <p:cNvPicPr>
            <a:picLocks noChangeAspect="1"/>
          </p:cNvPicPr>
          <p:nvPr/>
        </p:nvPicPr>
        <p:blipFill>
          <a:blip r:embed="rId3"/>
          <a:stretch>
            <a:fillRect/>
          </a:stretch>
        </p:blipFill>
        <p:spPr>
          <a:xfrm>
            <a:off x="0" y="0"/>
            <a:ext cx="8759371" cy="6421800"/>
          </a:xfrm>
          <a:prstGeom prst="rect">
            <a:avLst/>
          </a:prstGeom>
        </p:spPr>
      </p:pic>
      <p:sp>
        <p:nvSpPr>
          <p:cNvPr id="2" name="바닥글 개체 틀 1"/>
          <p:cNvSpPr>
            <a:spLocks noGrp="1"/>
          </p:cNvSpPr>
          <p:nvPr>
            <p:ph type="ftr" sz="quarter" idx="11"/>
          </p:nvPr>
        </p:nvSpPr>
        <p:spPr/>
        <p:txBody>
          <a:bodyPr/>
          <a:lstStyle/>
          <a:p>
            <a:r>
              <a:rPr lang="en-US" altLang="ko-KR" smtClean="0"/>
              <a:t>Erice 2022, Sep. 18-22, 2022</a:t>
            </a:r>
            <a:endParaRPr lang="ko-KR" altLang="en-US"/>
          </a:p>
        </p:txBody>
      </p:sp>
      <p:sp>
        <p:nvSpPr>
          <p:cNvPr id="4" name="슬라이드 번호 개체 틀 3"/>
          <p:cNvSpPr>
            <a:spLocks noGrp="1"/>
          </p:cNvSpPr>
          <p:nvPr>
            <p:ph type="sldNum" sz="quarter" idx="12"/>
          </p:nvPr>
        </p:nvSpPr>
        <p:spPr/>
        <p:txBody>
          <a:bodyPr/>
          <a:lstStyle/>
          <a:p>
            <a:fld id="{175E8A5A-CA94-4822-9441-BD0B7D3C58CA}" type="slidenum">
              <a:rPr lang="ko-KR" altLang="en-US" smtClean="0"/>
              <a:t>29</a:t>
            </a:fld>
            <a:endParaRPr lang="ko-KR" altLang="en-US"/>
          </a:p>
        </p:txBody>
      </p:sp>
    </p:spTree>
    <p:extLst>
      <p:ext uri="{BB962C8B-B14F-4D97-AF65-F5344CB8AC3E}">
        <p14:creationId xmlns:p14="http://schemas.microsoft.com/office/powerpoint/2010/main" val="212169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2915"/>
            <a:ext cx="9685338" cy="496662"/>
          </a:xfrm>
          <a:prstGeom prst="rect">
            <a:avLst/>
          </a:prstGeom>
          <a:solidFill>
            <a:srgbClr val="01A7CB"/>
          </a:solidFill>
          <a:ln>
            <a:solidFill>
              <a:srgbClr val="0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266"/>
            <a:endParaRPr lang="ko-KR" altLang="en-US" sz="1907">
              <a:solidFill>
                <a:prstClr val="white"/>
              </a:solidFill>
            </a:endParaRPr>
          </a:p>
        </p:txBody>
      </p:sp>
      <p:sp>
        <p:nvSpPr>
          <p:cNvPr id="2" name="직사각형 1"/>
          <p:cNvSpPr/>
          <p:nvPr/>
        </p:nvSpPr>
        <p:spPr>
          <a:xfrm>
            <a:off x="0" y="198"/>
            <a:ext cx="9685338" cy="417571"/>
          </a:xfrm>
          <a:prstGeom prst="rect">
            <a:avLst/>
          </a:prstGeom>
          <a:solidFill>
            <a:srgbClr val="62C6C6"/>
          </a:solidFill>
          <a:ln>
            <a:solidFill>
              <a:srgbClr val="62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266"/>
            <a:endParaRPr lang="ko-KR" altLang="en-US" sz="1907">
              <a:solidFill>
                <a:prstClr val="white"/>
              </a:solidFill>
            </a:endParaRPr>
          </a:p>
        </p:txBody>
      </p:sp>
      <p:grpSp>
        <p:nvGrpSpPr>
          <p:cNvPr id="7" name="그룹 6"/>
          <p:cNvGrpSpPr/>
          <p:nvPr/>
        </p:nvGrpSpPr>
        <p:grpSpPr>
          <a:xfrm>
            <a:off x="2" y="73062"/>
            <a:ext cx="2024364" cy="420684"/>
            <a:chOff x="0" y="22225"/>
            <a:chExt cx="3473450" cy="397171"/>
          </a:xfrm>
        </p:grpSpPr>
        <p:sp>
          <p:nvSpPr>
            <p:cNvPr id="3" name="사각형: 잘린 한쪽 모서리 2"/>
            <p:cNvSpPr/>
            <p:nvPr/>
          </p:nvSpPr>
          <p:spPr>
            <a:xfrm>
              <a:off x="0" y="25164"/>
              <a:ext cx="3473450" cy="394232"/>
            </a:xfrm>
            <a:prstGeom prst="snip1Rect">
              <a:avLst>
                <a:gd name="adj" fmla="val 50000"/>
              </a:avLst>
            </a:prstGeom>
            <a:solidFill>
              <a:srgbClr val="006E93"/>
            </a:solidFill>
            <a:ln>
              <a:solidFill>
                <a:srgbClr val="006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266"/>
              <a:endParaRPr lang="ko-KR" altLang="en-US" sz="1907">
                <a:solidFill>
                  <a:prstClr val="white"/>
                </a:solidFill>
              </a:endParaRPr>
            </a:p>
          </p:txBody>
        </p:sp>
        <p:sp>
          <p:nvSpPr>
            <p:cNvPr id="6" name="TextBox 5"/>
            <p:cNvSpPr txBox="1"/>
            <p:nvPr/>
          </p:nvSpPr>
          <p:spPr>
            <a:xfrm>
              <a:off x="0" y="22225"/>
              <a:ext cx="2857500" cy="394879"/>
            </a:xfrm>
            <a:prstGeom prst="rect">
              <a:avLst/>
            </a:prstGeom>
            <a:noFill/>
          </p:spPr>
          <p:txBody>
            <a:bodyPr wrap="square" rtlCol="0">
              <a:spAutoFit/>
            </a:bodyPr>
            <a:lstStyle/>
            <a:p>
              <a:pPr defTabSz="484266"/>
              <a:r>
                <a:rPr lang="en-US" altLang="ko-KR" sz="2118" b="1" dirty="0">
                  <a:solidFill>
                    <a:prstClr val="white"/>
                  </a:solidFill>
                  <a:latin typeface="맑은 고딕" panose="020B0503020000020004" pitchFamily="50" charset="-127"/>
                </a:rPr>
                <a:t>Preliminary</a:t>
              </a:r>
              <a:endParaRPr lang="ko-KR" altLang="en-US" sz="2118" b="1" dirty="0">
                <a:solidFill>
                  <a:prstClr val="white"/>
                </a:solidFill>
                <a:latin typeface="맑은 고딕" panose="020B0503020000020004" pitchFamily="50" charset="-127"/>
              </a:endParaRPr>
            </a:p>
          </p:txBody>
        </p:sp>
      </p:grpSp>
      <p:sp>
        <p:nvSpPr>
          <p:cNvPr id="9" name="TextBox 8"/>
          <p:cNvSpPr txBox="1"/>
          <p:nvPr/>
        </p:nvSpPr>
        <p:spPr>
          <a:xfrm>
            <a:off x="1781908" y="56819"/>
            <a:ext cx="7903430" cy="418256"/>
          </a:xfrm>
          <a:prstGeom prst="rect">
            <a:avLst/>
          </a:prstGeom>
          <a:noFill/>
        </p:spPr>
        <p:txBody>
          <a:bodyPr wrap="square" rtlCol="0">
            <a:spAutoFit/>
          </a:bodyPr>
          <a:lstStyle/>
          <a:p>
            <a:pPr defTabSz="484266"/>
            <a:r>
              <a:rPr lang="en-US" altLang="ko-KR" sz="2118" b="1" dirty="0">
                <a:solidFill>
                  <a:prstClr val="white"/>
                </a:solidFill>
                <a:effectLst>
                  <a:outerShdw blurRad="38100" dist="38100" dir="2700000" algn="tl">
                    <a:srgbClr val="000000">
                      <a:alpha val="43137"/>
                    </a:srgbClr>
                  </a:outerShdw>
                </a:effectLst>
                <a:latin typeface="맑은 고딕" panose="020B0503020000020004" pitchFamily="50" charset="-127"/>
              </a:rPr>
              <a:t>Evolution of Element Abundances in the Universe Evolution </a:t>
            </a:r>
            <a:endParaRPr lang="ko-KR" altLang="en-US" sz="2118" b="1" dirty="0">
              <a:solidFill>
                <a:prstClr val="white"/>
              </a:solidFill>
              <a:effectLst>
                <a:outerShdw blurRad="38100" dist="38100" dir="2700000" algn="tl">
                  <a:srgbClr val="000000">
                    <a:alpha val="43137"/>
                  </a:srgbClr>
                </a:outerShdw>
              </a:effectLst>
              <a:latin typeface="맑은 고딕" panose="020B0503020000020004" pitchFamily="50" charset="-127"/>
            </a:endParaRPr>
          </a:p>
        </p:txBody>
      </p:sp>
      <p:pic>
        <p:nvPicPr>
          <p:cNvPr id="13" name="Picture 2" descr="C:\Users\JangDukJae\Desktop\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83" y="746688"/>
            <a:ext cx="8085397" cy="54992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115412" y="6245925"/>
            <a:ext cx="4604068" cy="271613"/>
          </a:xfrm>
          <a:prstGeom prst="rect">
            <a:avLst/>
          </a:prstGeom>
          <a:noFill/>
        </p:spPr>
        <p:txBody>
          <a:bodyPr wrap="square" rtlCol="0">
            <a:spAutoFit/>
          </a:bodyPr>
          <a:lstStyle/>
          <a:p>
            <a:pPr algn="r" defTabSz="484266"/>
            <a:r>
              <a:rPr lang="en-US" altLang="ko-KR" sz="1165" dirty="0">
                <a:solidFill>
                  <a:prstClr val="black"/>
                </a:solidFill>
                <a:latin typeface="굴림" panose="020B0600000101010101" pitchFamily="50" charset="-127"/>
                <a:ea typeface="굴림" panose="020B0600000101010101" pitchFamily="50" charset="-127"/>
              </a:rPr>
              <a:t>M. </a:t>
            </a:r>
            <a:r>
              <a:rPr lang="en-US" altLang="ko-KR" sz="1165" dirty="0" err="1">
                <a:solidFill>
                  <a:prstClr val="black"/>
                </a:solidFill>
                <a:latin typeface="굴림" panose="020B0600000101010101" pitchFamily="50" charset="-127"/>
                <a:ea typeface="굴림" panose="020B0600000101010101" pitchFamily="50" charset="-127"/>
              </a:rPr>
              <a:t>Wiescher</a:t>
            </a:r>
            <a:r>
              <a:rPr lang="en-US" altLang="ko-KR" sz="1165" dirty="0">
                <a:solidFill>
                  <a:prstClr val="black"/>
                </a:solidFill>
                <a:latin typeface="굴림" panose="020B0600000101010101" pitchFamily="50" charset="-127"/>
                <a:ea typeface="굴림" panose="020B0600000101010101" pitchFamily="50" charset="-127"/>
              </a:rPr>
              <a:t> et al., </a:t>
            </a:r>
            <a:r>
              <a:rPr lang="en-US" altLang="ko-KR" sz="1165" dirty="0" err="1">
                <a:solidFill>
                  <a:prstClr val="black"/>
                </a:solidFill>
                <a:latin typeface="굴림" panose="020B0600000101010101" pitchFamily="50" charset="-127"/>
                <a:ea typeface="굴림" panose="020B0600000101010101" pitchFamily="50" charset="-127"/>
              </a:rPr>
              <a:t>Annu</a:t>
            </a:r>
            <a:r>
              <a:rPr lang="en-US" altLang="ko-KR" sz="1165" dirty="0">
                <a:solidFill>
                  <a:prstClr val="black"/>
                </a:solidFill>
                <a:latin typeface="굴림" panose="020B0600000101010101" pitchFamily="50" charset="-127"/>
                <a:ea typeface="굴림" panose="020B0600000101010101" pitchFamily="50" charset="-127"/>
              </a:rPr>
              <a:t>. Rev. Astro. </a:t>
            </a:r>
            <a:r>
              <a:rPr lang="en-US" altLang="ko-KR" sz="1165" dirty="0" err="1">
                <a:solidFill>
                  <a:prstClr val="black"/>
                </a:solidFill>
                <a:latin typeface="굴림" panose="020B0600000101010101" pitchFamily="50" charset="-127"/>
                <a:ea typeface="굴림" panose="020B0600000101010101" pitchFamily="50" charset="-127"/>
              </a:rPr>
              <a:t>Astrophys</a:t>
            </a:r>
            <a:r>
              <a:rPr lang="en-US" altLang="ko-KR" sz="1165" dirty="0">
                <a:solidFill>
                  <a:prstClr val="black"/>
                </a:solidFill>
                <a:latin typeface="굴림" panose="020B0600000101010101" pitchFamily="50" charset="-127"/>
                <a:ea typeface="굴림" panose="020B0600000101010101" pitchFamily="50" charset="-127"/>
              </a:rPr>
              <a:t>. (2012)</a:t>
            </a:r>
            <a:endParaRPr lang="ko-KR" altLang="en-US" sz="1165" dirty="0">
              <a:solidFill>
                <a:prstClr val="black"/>
              </a:solidFill>
              <a:latin typeface="굴림" panose="020B0600000101010101" pitchFamily="50" charset="-127"/>
              <a:ea typeface="굴림" panose="020B0600000101010101" pitchFamily="50" charset="-127"/>
            </a:endParaRPr>
          </a:p>
        </p:txBody>
      </p:sp>
      <p:sp>
        <p:nvSpPr>
          <p:cNvPr id="15" name="바닥글 개체 틀 14"/>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pic>
        <p:nvPicPr>
          <p:cNvPr id="17" name="Picture 2" descr="C:\Users\JangDukJae\Desktop\33.PNG"/>
          <p:cNvPicPr>
            <a:picLocks noChangeAspect="1" noChangeArrowheads="1"/>
          </p:cNvPicPr>
          <p:nvPr/>
        </p:nvPicPr>
        <p:blipFill rotWithShape="1">
          <a:blip r:embed="rId4">
            <a:extLst>
              <a:ext uri="{28A0092B-C50C-407E-A947-70E740481C1C}">
                <a14:useLocalDpi xmlns:a14="http://schemas.microsoft.com/office/drawing/2010/main" val="0"/>
              </a:ext>
            </a:extLst>
          </a:blip>
          <a:srcRect r="46923" b="52935"/>
          <a:stretch/>
        </p:blipFill>
        <p:spPr bwMode="auto">
          <a:xfrm>
            <a:off x="634083" y="746688"/>
            <a:ext cx="4291478" cy="2588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JangDukJae\Desktop\33.PNG"/>
          <p:cNvPicPr>
            <a:picLocks noChangeAspect="1" noChangeArrowheads="1"/>
          </p:cNvPicPr>
          <p:nvPr/>
        </p:nvPicPr>
        <p:blipFill rotWithShape="1">
          <a:blip r:embed="rId4">
            <a:extLst>
              <a:ext uri="{28A0092B-C50C-407E-A947-70E740481C1C}">
                <a14:useLocalDpi xmlns:a14="http://schemas.microsoft.com/office/drawing/2010/main" val="0"/>
              </a:ext>
            </a:extLst>
          </a:blip>
          <a:srcRect r="96358" b="39000"/>
          <a:stretch/>
        </p:blipFill>
        <p:spPr bwMode="auto">
          <a:xfrm>
            <a:off x="639187" y="746685"/>
            <a:ext cx="294446" cy="3354512"/>
          </a:xfrm>
          <a:prstGeom prst="rect">
            <a:avLst/>
          </a:prstGeom>
          <a:noFill/>
          <a:extLst>
            <a:ext uri="{909E8E84-426E-40DD-AFC4-6F175D3DCCD1}">
              <a14:hiddenFill xmlns:a14="http://schemas.microsoft.com/office/drawing/2010/main">
                <a:solidFill>
                  <a:srgbClr val="FFFFFF"/>
                </a:solidFill>
              </a14:hiddenFill>
            </a:ext>
          </a:extLst>
        </p:spPr>
      </p:pic>
      <p:sp>
        <p:nvSpPr>
          <p:cNvPr id="4" name="슬라이드 번호 개체 틀 3">
            <a:extLst>
              <a:ext uri="{FF2B5EF4-FFF2-40B4-BE49-F238E27FC236}">
                <a16:creationId xmlns="" xmlns:a16="http://schemas.microsoft.com/office/drawing/2014/main" id="{385386B1-60C1-B52B-CA0F-0B12CB32EB62}"/>
              </a:ext>
            </a:extLst>
          </p:cNvPr>
          <p:cNvSpPr>
            <a:spLocks noGrp="1"/>
          </p:cNvSpPr>
          <p:nvPr>
            <p:ph type="sldNum" sz="quarter" idx="12"/>
          </p:nvPr>
        </p:nvSpPr>
        <p:spPr/>
        <p:txBody>
          <a:bodyPr/>
          <a:lstStyle/>
          <a:p>
            <a:fld id="{986094A0-92CC-4D96-8E49-683194D244B8}" type="slidenum">
              <a:rPr lang="ko-KR" altLang="en-US" smtClean="0">
                <a:solidFill>
                  <a:prstClr val="black">
                    <a:tint val="75000"/>
                  </a:prstClr>
                </a:solidFill>
              </a:rPr>
              <a:pPr/>
              <a:t>3</a:t>
            </a:fld>
            <a:endParaRPr lang="ko-KR" altLang="en-US">
              <a:solidFill>
                <a:prstClr val="black">
                  <a:tint val="75000"/>
                </a:prstClr>
              </a:solidFill>
            </a:endParaRPr>
          </a:p>
        </p:txBody>
      </p:sp>
      <p:sp>
        <p:nvSpPr>
          <p:cNvPr id="5" name="TextBox 4"/>
          <p:cNvSpPr txBox="1"/>
          <p:nvPr/>
        </p:nvSpPr>
        <p:spPr>
          <a:xfrm>
            <a:off x="714766" y="6177062"/>
            <a:ext cx="2845907" cy="769441"/>
          </a:xfrm>
          <a:prstGeom prst="rect">
            <a:avLst/>
          </a:prstGeom>
          <a:noFill/>
        </p:spPr>
        <p:txBody>
          <a:bodyPr wrap="none" rtlCol="0">
            <a:spAutoFit/>
          </a:bodyPr>
          <a:lstStyle/>
          <a:p>
            <a:r>
              <a:rPr lang="en-US" altLang="ko-KR" sz="4400" dirty="0" smtClean="0"/>
              <a:t>However, …</a:t>
            </a:r>
            <a:endParaRPr lang="ko-KR" altLang="en-US" sz="4400" dirty="0"/>
          </a:p>
        </p:txBody>
      </p:sp>
    </p:spTree>
    <p:custDataLst>
      <p:tags r:id="rId1"/>
    </p:custDataLst>
    <p:extLst>
      <p:ext uri="{BB962C8B-B14F-4D97-AF65-F5344CB8AC3E}">
        <p14:creationId xmlns:p14="http://schemas.microsoft.com/office/powerpoint/2010/main" val="4074493551"/>
      </p:ext>
    </p:extLst>
  </p:cSld>
  <p:clrMapOvr>
    <a:masterClrMapping/>
  </p:clrMapOvr>
  <mc:AlternateContent xmlns:mc="http://schemas.openxmlformats.org/markup-compatibility/2006" xmlns:p14="http://schemas.microsoft.com/office/powerpoint/2010/main">
    <mc:Choice Requires="p14">
      <p:transition spd="slow" p14:dur="2000" advTm="93493"/>
    </mc:Choice>
    <mc:Fallback xmlns="">
      <p:transition spd="slow" advTm="934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ED82D2B8-62B0-C2F4-32A8-9AB83FB333FE}"/>
              </a:ext>
            </a:extLst>
          </p:cNvPr>
          <p:cNvPicPr>
            <a:picLocks noChangeAspect="1"/>
          </p:cNvPicPr>
          <p:nvPr/>
        </p:nvPicPr>
        <p:blipFill>
          <a:blip r:embed="rId3"/>
          <a:stretch>
            <a:fillRect/>
          </a:stretch>
        </p:blipFill>
        <p:spPr>
          <a:xfrm>
            <a:off x="1677247" y="1133972"/>
            <a:ext cx="5663343" cy="3926887"/>
          </a:xfrm>
          <a:prstGeom prst="rect">
            <a:avLst/>
          </a:prstGeom>
        </p:spPr>
      </p:pic>
      <p:sp>
        <p:nvSpPr>
          <p:cNvPr id="2" name="TextBox 1">
            <a:extLst>
              <a:ext uri="{FF2B5EF4-FFF2-40B4-BE49-F238E27FC236}">
                <a16:creationId xmlns="" xmlns:a16="http://schemas.microsoft.com/office/drawing/2014/main" id="{2C27F076-67C5-F365-B58C-A5ABF8D952D5}"/>
              </a:ext>
            </a:extLst>
          </p:cNvPr>
          <p:cNvSpPr txBox="1"/>
          <p:nvPr/>
        </p:nvSpPr>
        <p:spPr>
          <a:xfrm>
            <a:off x="1011071" y="5237152"/>
            <a:ext cx="7926850" cy="752514"/>
          </a:xfrm>
          <a:prstGeom prst="rect">
            <a:avLst/>
          </a:prstGeom>
          <a:noFill/>
        </p:spPr>
        <p:txBody>
          <a:bodyPr wrap="none" rtlCol="0">
            <a:spAutoFit/>
          </a:bodyPr>
          <a:lstStyle/>
          <a:p>
            <a:pPr defTabSz="726399" latinLnBrk="1"/>
            <a:r>
              <a:rPr lang="en-US" altLang="ko-KR" sz="1430" dirty="0">
                <a:solidFill>
                  <a:prstClr val="black"/>
                </a:solidFill>
                <a:latin typeface="맑은 고딕" panose="020F0502020204030204"/>
                <a:ea typeface="맑은 고딕" panose="020B0503020000020004" pitchFamily="50" charset="-127"/>
              </a:rPr>
              <a:t>We used the (</a:t>
            </a:r>
            <a:r>
              <a:rPr lang="en-US" altLang="ko-KR" sz="1430" dirty="0" err="1">
                <a:solidFill>
                  <a:prstClr val="black"/>
                </a:solidFill>
                <a:latin typeface="맑은 고딕" panose="020F0502020204030204"/>
                <a:ea typeface="맑은 고딕" panose="020B0503020000020004" pitchFamily="50" charset="-127"/>
              </a:rPr>
              <a:t>n,g</a:t>
            </a:r>
            <a:r>
              <a:rPr lang="en-US" altLang="ko-KR" sz="1430" dirty="0">
                <a:solidFill>
                  <a:prstClr val="black"/>
                </a:solidFill>
                <a:latin typeface="맑은 고딕" panose="020F0502020204030204"/>
                <a:ea typeface="맑은 고딕" panose="020B0503020000020004" pitchFamily="50" charset="-127"/>
              </a:rPr>
              <a:t>) data from NNDC and calculated reverse reaction by the balance equation.</a:t>
            </a:r>
          </a:p>
          <a:p>
            <a:pPr defTabSz="726399" latinLnBrk="1"/>
            <a:r>
              <a:rPr lang="en-US" altLang="ko-KR" sz="1430" dirty="0">
                <a:solidFill>
                  <a:prstClr val="black"/>
                </a:solidFill>
                <a:latin typeface="맑은 고딕" panose="020F0502020204030204"/>
                <a:ea typeface="맑은 고딕" panose="020B0503020000020004" pitchFamily="50" charset="-127"/>
              </a:rPr>
              <a:t>The contribution turns out to be critical for the 10Be production process.</a:t>
            </a:r>
          </a:p>
          <a:p>
            <a:pPr defTabSz="726399" latinLnBrk="1"/>
            <a:r>
              <a:rPr lang="en-US" altLang="ko-KR" sz="1430" dirty="0">
                <a:solidFill>
                  <a:srgbClr val="FF0000"/>
                </a:solidFill>
                <a:latin typeface="맑은 고딕" panose="020F0502020204030204"/>
                <a:ea typeface="맑은 고딕" panose="020B0503020000020004" pitchFamily="50" charset="-127"/>
              </a:rPr>
              <a:t>Of course, we need experimental data to justify these reactions. </a:t>
            </a:r>
            <a:endParaRPr lang="ko-KR" altLang="en-US" sz="1430" dirty="0">
              <a:solidFill>
                <a:srgbClr val="FF0000"/>
              </a:solidFill>
              <a:latin typeface="맑은 고딕" panose="020F0502020204030204"/>
              <a:ea typeface="맑은 고딕" panose="020B0503020000020004" pitchFamily="50" charset="-127"/>
            </a:endParaRPr>
          </a:p>
        </p:txBody>
      </p:sp>
      <p:sp>
        <p:nvSpPr>
          <p:cNvPr id="4" name="바닥글 개체 틀 3"/>
          <p:cNvSpPr>
            <a:spLocks noGrp="1"/>
          </p:cNvSpPr>
          <p:nvPr>
            <p:ph type="ftr" sz="quarter" idx="11"/>
          </p:nvPr>
        </p:nvSpPr>
        <p:spPr/>
        <p:txBody>
          <a:bodyPr/>
          <a:lstStyle/>
          <a:p>
            <a:r>
              <a:rPr lang="en-US" altLang="ko-KR" smtClean="0"/>
              <a:t>Erice 2022, Sep. 18-22, 2022</a:t>
            </a:r>
            <a:endParaRPr lang="ko-KR" altLang="en-US"/>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t>30</a:t>
            </a:fld>
            <a:endParaRPr lang="ko-KR" altLang="en-US"/>
          </a:p>
        </p:txBody>
      </p:sp>
    </p:spTree>
    <p:extLst>
      <p:ext uri="{BB962C8B-B14F-4D97-AF65-F5344CB8AC3E}">
        <p14:creationId xmlns:p14="http://schemas.microsoft.com/office/powerpoint/2010/main" val="1289952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endParaRPr lang="ko-KR" altLang="en-US"/>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31</a:t>
            </a:fld>
            <a:endParaRPr lang="ko-KR" altLang="en-US">
              <a:solidFill>
                <a:prstClr val="black">
                  <a:tint val="75000"/>
                </a:prstClr>
              </a:solidFill>
            </a:endParaRPr>
          </a:p>
        </p:txBody>
      </p:sp>
      <p:pic>
        <p:nvPicPr>
          <p:cNvPr id="6" name="그림 5"/>
          <p:cNvPicPr>
            <a:picLocks noChangeAspect="1"/>
          </p:cNvPicPr>
          <p:nvPr/>
        </p:nvPicPr>
        <p:blipFill>
          <a:blip r:embed="rId2"/>
          <a:stretch>
            <a:fillRect/>
          </a:stretch>
        </p:blipFill>
        <p:spPr>
          <a:xfrm>
            <a:off x="0" y="0"/>
            <a:ext cx="9685338" cy="6978128"/>
          </a:xfrm>
          <a:prstGeom prst="rect">
            <a:avLst/>
          </a:prstGeom>
        </p:spPr>
      </p:pic>
      <p:pic>
        <p:nvPicPr>
          <p:cNvPr id="7" name="그림 6"/>
          <p:cNvPicPr>
            <a:picLocks noChangeAspect="1"/>
          </p:cNvPicPr>
          <p:nvPr/>
        </p:nvPicPr>
        <p:blipFill>
          <a:blip r:embed="rId3"/>
          <a:stretch>
            <a:fillRect/>
          </a:stretch>
        </p:blipFill>
        <p:spPr>
          <a:xfrm>
            <a:off x="7709857" y="3404487"/>
            <a:ext cx="1975481" cy="3644470"/>
          </a:xfrm>
          <a:prstGeom prst="rect">
            <a:avLst/>
          </a:prstGeom>
        </p:spPr>
      </p:pic>
    </p:spTree>
    <p:extLst>
      <p:ext uri="{BB962C8B-B14F-4D97-AF65-F5344CB8AC3E}">
        <p14:creationId xmlns:p14="http://schemas.microsoft.com/office/powerpoint/2010/main" val="122051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484267" y="-13442"/>
            <a:ext cx="8716804" cy="1210733"/>
          </a:xfrm>
        </p:spPr>
        <p:txBody>
          <a:bodyPr>
            <a:normAutofit/>
          </a:bodyPr>
          <a:lstStyle/>
          <a:p>
            <a:r>
              <a:rPr lang="en-US" altLang="ko-KR" dirty="0"/>
              <a:t>Contents</a:t>
            </a:r>
            <a:endParaRPr lang="ko-KR" altLang="en-US" dirty="0"/>
          </a:p>
        </p:txBody>
      </p:sp>
      <p:sp>
        <p:nvSpPr>
          <p:cNvPr id="3" name="내용 개체 틀 2"/>
          <p:cNvSpPr>
            <a:spLocks noGrp="1"/>
          </p:cNvSpPr>
          <p:nvPr>
            <p:ph idx="1"/>
          </p:nvPr>
        </p:nvSpPr>
        <p:spPr>
          <a:xfrm>
            <a:off x="389075" y="975142"/>
            <a:ext cx="9263955" cy="6033496"/>
          </a:xfrm>
        </p:spPr>
        <p:txBody>
          <a:bodyPr>
            <a:normAutofit fontScale="77500" lnSpcReduction="20000"/>
          </a:bodyPr>
          <a:lstStyle/>
          <a:p>
            <a:r>
              <a:rPr lang="en-US" altLang="ko-KR" sz="3200" b="1" dirty="0"/>
              <a:t>Neutrino Process in Supernova Explosion</a:t>
            </a:r>
          </a:p>
          <a:p>
            <a:endParaRPr lang="en-US" altLang="ko-KR" sz="3200" b="1" dirty="0"/>
          </a:p>
          <a:p>
            <a:r>
              <a:rPr lang="en-US" altLang="ko-KR" sz="3200" b="1" dirty="0"/>
              <a:t>Neutrino </a:t>
            </a:r>
            <a:r>
              <a:rPr lang="en-US" altLang="ko-KR" sz="3200" b="1" dirty="0">
                <a:solidFill>
                  <a:srgbClr val="FF0000"/>
                </a:solidFill>
              </a:rPr>
              <a:t>Oscillation</a:t>
            </a:r>
            <a:r>
              <a:rPr lang="en-US" altLang="ko-KR" sz="3200" b="1" dirty="0"/>
              <a:t> in vacuum and matter, and neutrino </a:t>
            </a:r>
            <a:r>
              <a:rPr lang="en-US" altLang="ko-KR" sz="3200" b="1" dirty="0">
                <a:solidFill>
                  <a:srgbClr val="FF0000"/>
                </a:solidFill>
              </a:rPr>
              <a:t>Self-Interaction</a:t>
            </a:r>
            <a:r>
              <a:rPr lang="en-US" altLang="ko-KR" sz="3200" b="1" dirty="0"/>
              <a:t> in the Neutrino Process</a:t>
            </a:r>
          </a:p>
          <a:p>
            <a:r>
              <a:rPr lang="en-US" altLang="ko-KR" sz="3200" b="1" dirty="0"/>
              <a:t>Neutrino-induced </a:t>
            </a:r>
            <a:r>
              <a:rPr lang="en-US" altLang="ko-KR" sz="3200" b="1" dirty="0">
                <a:solidFill>
                  <a:srgbClr val="FF0000"/>
                </a:solidFill>
              </a:rPr>
              <a:t>Reactions</a:t>
            </a:r>
            <a:r>
              <a:rPr lang="en-US" altLang="ko-KR" sz="3200" b="1" dirty="0"/>
              <a:t> by QRPA</a:t>
            </a:r>
          </a:p>
          <a:p>
            <a:endParaRPr lang="en-US" altLang="ko-KR" sz="3200" b="1" dirty="0">
              <a:solidFill>
                <a:srgbClr val="00B050"/>
              </a:solidFill>
            </a:endParaRPr>
          </a:p>
          <a:p>
            <a:r>
              <a:rPr lang="en-US" altLang="ko-KR" sz="3200" b="1" dirty="0"/>
              <a:t>Dependence </a:t>
            </a:r>
            <a:r>
              <a:rPr lang="en-US" altLang="ko-KR" sz="3200" b="1" dirty="0">
                <a:solidFill>
                  <a:srgbClr val="FFC000"/>
                </a:solidFill>
              </a:rPr>
              <a:t>on Neutrino Luminosity </a:t>
            </a:r>
          </a:p>
          <a:p>
            <a:endParaRPr lang="en-US" altLang="ko-KR" sz="3200" b="1" dirty="0">
              <a:solidFill>
                <a:srgbClr val="FFC000"/>
              </a:solidFill>
            </a:endParaRPr>
          </a:p>
          <a:p>
            <a:endParaRPr lang="en-US" altLang="ko-KR" sz="3200" b="1" dirty="0">
              <a:solidFill>
                <a:srgbClr val="FFC000"/>
              </a:solidFill>
            </a:endParaRPr>
          </a:p>
          <a:p>
            <a:r>
              <a:rPr lang="en-US" altLang="ko-KR" sz="3200" b="1" dirty="0">
                <a:solidFill>
                  <a:srgbClr val="0070C0"/>
                </a:solidFill>
              </a:rPr>
              <a:t>Heavy Elements (</a:t>
            </a:r>
            <a:r>
              <a:rPr lang="en-US" altLang="ko-KR" sz="3200" b="1" baseline="30000" dirty="0">
                <a:solidFill>
                  <a:srgbClr val="0070C0"/>
                </a:solidFill>
              </a:rPr>
              <a:t>92</a:t>
            </a:r>
            <a:r>
              <a:rPr lang="en-US" altLang="ko-KR" sz="3200" b="1" dirty="0">
                <a:solidFill>
                  <a:srgbClr val="0070C0"/>
                </a:solidFill>
              </a:rPr>
              <a:t>Nb,</a:t>
            </a:r>
            <a:r>
              <a:rPr lang="en-US" altLang="ko-KR" sz="3200" b="1" baseline="30000" dirty="0">
                <a:solidFill>
                  <a:srgbClr val="0070C0"/>
                </a:solidFill>
              </a:rPr>
              <a:t>98</a:t>
            </a:r>
            <a:r>
              <a:rPr lang="en-US" altLang="ko-KR" sz="3200" b="1" dirty="0">
                <a:solidFill>
                  <a:srgbClr val="0070C0"/>
                </a:solidFill>
              </a:rPr>
              <a:t>Tc,</a:t>
            </a:r>
            <a:r>
              <a:rPr lang="en-US" altLang="ko-KR" sz="3200" b="1" baseline="30000" dirty="0">
                <a:solidFill>
                  <a:srgbClr val="0070C0"/>
                </a:solidFill>
              </a:rPr>
              <a:t>138</a:t>
            </a:r>
            <a:r>
              <a:rPr lang="en-US" altLang="ko-KR" sz="3200" b="1" dirty="0">
                <a:solidFill>
                  <a:srgbClr val="0070C0"/>
                </a:solidFill>
              </a:rPr>
              <a:t>La,</a:t>
            </a:r>
            <a:r>
              <a:rPr lang="en-US" altLang="ko-KR" sz="3200" b="1" baseline="30000" dirty="0">
                <a:solidFill>
                  <a:srgbClr val="0070C0"/>
                </a:solidFill>
              </a:rPr>
              <a:t>180</a:t>
            </a:r>
            <a:r>
              <a:rPr lang="en-US" altLang="ko-KR" sz="3200" b="1" dirty="0">
                <a:solidFill>
                  <a:srgbClr val="0070C0"/>
                </a:solidFill>
              </a:rPr>
              <a:t>Ta …)</a:t>
            </a:r>
          </a:p>
          <a:p>
            <a:r>
              <a:rPr lang="en-US" altLang="ko-KR" sz="3200" b="1" dirty="0">
                <a:solidFill>
                  <a:srgbClr val="7030A0"/>
                </a:solidFill>
              </a:rPr>
              <a:t>Light Elements (</a:t>
            </a:r>
            <a:r>
              <a:rPr lang="en-US" altLang="ko-KR" sz="3200" b="1" baseline="30000" dirty="0">
                <a:solidFill>
                  <a:srgbClr val="7030A0"/>
                </a:solidFill>
              </a:rPr>
              <a:t>7</a:t>
            </a:r>
            <a:r>
              <a:rPr lang="en-US" altLang="ko-KR" sz="3200" b="1" dirty="0">
                <a:solidFill>
                  <a:srgbClr val="7030A0"/>
                </a:solidFill>
              </a:rPr>
              <a:t>Li,</a:t>
            </a:r>
            <a:r>
              <a:rPr lang="en-US" altLang="ko-KR" sz="3200" b="1" baseline="30000" dirty="0">
                <a:solidFill>
                  <a:srgbClr val="7030A0"/>
                </a:solidFill>
              </a:rPr>
              <a:t>11</a:t>
            </a:r>
            <a:r>
              <a:rPr lang="en-US" altLang="ko-KR" sz="3200" b="1" dirty="0">
                <a:solidFill>
                  <a:srgbClr val="7030A0"/>
                </a:solidFill>
              </a:rPr>
              <a:t>Be…) &amp; Ratio of </a:t>
            </a:r>
            <a:r>
              <a:rPr lang="en-US" altLang="ko-KR" sz="3200" b="1" baseline="30000" dirty="0">
                <a:solidFill>
                  <a:srgbClr val="7030A0"/>
                </a:solidFill>
              </a:rPr>
              <a:t>11</a:t>
            </a:r>
            <a:r>
              <a:rPr lang="en-US" altLang="ko-KR" sz="3200" b="1" dirty="0">
                <a:solidFill>
                  <a:srgbClr val="7030A0"/>
                </a:solidFill>
              </a:rPr>
              <a:t>B/</a:t>
            </a:r>
            <a:r>
              <a:rPr lang="en-US" altLang="ko-KR" sz="3200" b="1" baseline="30000" dirty="0">
                <a:solidFill>
                  <a:srgbClr val="7030A0"/>
                </a:solidFill>
              </a:rPr>
              <a:t>138</a:t>
            </a:r>
            <a:r>
              <a:rPr lang="en-US" altLang="ko-KR" sz="3200" b="1" dirty="0">
                <a:solidFill>
                  <a:srgbClr val="7030A0"/>
                </a:solidFill>
              </a:rPr>
              <a:t>La</a:t>
            </a:r>
          </a:p>
          <a:p>
            <a:endParaRPr lang="en-US" altLang="ko-KR" sz="3200" b="1" dirty="0">
              <a:solidFill>
                <a:srgbClr val="00B050"/>
              </a:solidFill>
            </a:endParaRPr>
          </a:p>
          <a:p>
            <a:r>
              <a:rPr lang="en-US" altLang="ko-KR" sz="3200" b="1" dirty="0">
                <a:solidFill>
                  <a:srgbClr val="00B050"/>
                </a:solidFill>
              </a:rPr>
              <a:t>Sterile Neutrinos &amp; Shock</a:t>
            </a:r>
            <a:r>
              <a:rPr lang="ko-KR" altLang="en-US" sz="3200" b="1" dirty="0">
                <a:solidFill>
                  <a:srgbClr val="00B050"/>
                </a:solidFill>
              </a:rPr>
              <a:t> </a:t>
            </a:r>
            <a:r>
              <a:rPr lang="en-US" altLang="ko-KR" sz="3200" b="1" dirty="0">
                <a:solidFill>
                  <a:srgbClr val="00B050"/>
                </a:solidFill>
              </a:rPr>
              <a:t>Effects in Neutrino Process </a:t>
            </a:r>
          </a:p>
          <a:p>
            <a:endParaRPr lang="en-US" altLang="ko-KR" b="1" dirty="0"/>
          </a:p>
          <a:p>
            <a:r>
              <a:rPr lang="en-US" altLang="ko-KR" b="1" dirty="0"/>
              <a:t>Summary</a:t>
            </a:r>
            <a:endParaRPr lang="en-US" altLang="ko-KR" b="1" dirty="0">
              <a:solidFill>
                <a:srgbClr val="00B0F0"/>
              </a:solidFill>
            </a:endParaRPr>
          </a:p>
        </p:txBody>
      </p:sp>
      <p:pic>
        <p:nvPicPr>
          <p:cNvPr id="4" name="Picture 9"/>
          <p:cNvPicPr>
            <a:picLocks noChangeAspect="1" noChangeArrowheads="1"/>
          </p:cNvPicPr>
          <p:nvPr/>
        </p:nvPicPr>
        <p:blipFill>
          <a:blip r:embed="rId3" cstate="print"/>
          <a:srcRect/>
          <a:stretch>
            <a:fillRect/>
          </a:stretch>
        </p:blipFill>
        <p:spPr bwMode="auto">
          <a:xfrm>
            <a:off x="6340874" y="4"/>
            <a:ext cx="3344468" cy="657496"/>
          </a:xfrm>
          <a:prstGeom prst="rect">
            <a:avLst/>
          </a:prstGeom>
          <a:noFill/>
          <a:ln w="9525">
            <a:noFill/>
            <a:miter lim="800000"/>
            <a:headEnd/>
            <a:tailEnd/>
          </a:ln>
        </p:spPr>
      </p:pic>
      <p:sp>
        <p:nvSpPr>
          <p:cNvPr id="6" name="바닥글 개체 틀 5"/>
          <p:cNvSpPr>
            <a:spLocks noGrp="1"/>
          </p:cNvSpPr>
          <p:nvPr>
            <p:ph type="ftr" sz="quarter" idx="11"/>
          </p:nvPr>
        </p:nvSpPr>
        <p:spPr>
          <a:xfrm>
            <a:off x="3309157" y="6733023"/>
            <a:ext cx="3821641" cy="386762"/>
          </a:xfrm>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8" name="직사각형 7"/>
          <p:cNvSpPr/>
          <p:nvPr/>
        </p:nvSpPr>
        <p:spPr>
          <a:xfrm>
            <a:off x="7128769" y="3478961"/>
            <a:ext cx="327310" cy="189195"/>
          </a:xfrm>
          <a:prstGeom prst="rect">
            <a:avLst/>
          </a:prstGeom>
        </p:spPr>
        <p:txBody>
          <a:bodyPr wrap="square">
            <a:spAutoFit/>
          </a:bodyPr>
          <a:lstStyle/>
          <a:p>
            <a:pPr defTabSz="457200"/>
            <a:r>
              <a:rPr lang="en-US" altLang="ko-KR" sz="1200" b="1" dirty="0">
                <a:solidFill>
                  <a:srgbClr val="E7E6E6">
                    <a:lumMod val="25000"/>
                  </a:srgbClr>
                </a:solidFill>
                <a:latin typeface="Calibri" panose="020F0502020204030204"/>
              </a:rPr>
              <a:t>Core </a:t>
            </a:r>
            <a:endParaRPr lang="ko-KR" altLang="en-US" sz="1200" b="1" dirty="0">
              <a:solidFill>
                <a:srgbClr val="E7E6E6">
                  <a:lumMod val="25000"/>
                </a:srgbClr>
              </a:solidFill>
              <a:latin typeface="Calibri" panose="020F0502020204030204"/>
            </a:endParaRPr>
          </a:p>
        </p:txBody>
      </p:sp>
      <p:sp>
        <p:nvSpPr>
          <p:cNvPr id="9" name="TextBox 8"/>
          <p:cNvSpPr txBox="1"/>
          <p:nvPr/>
        </p:nvSpPr>
        <p:spPr>
          <a:xfrm>
            <a:off x="8220061" y="2643286"/>
            <a:ext cx="431254" cy="189195"/>
          </a:xfrm>
          <a:prstGeom prst="rect">
            <a:avLst/>
          </a:prstGeom>
          <a:noFill/>
        </p:spPr>
        <p:txBody>
          <a:bodyPr wrap="square" rtlCol="0">
            <a:spAutoFit/>
          </a:bodyPr>
          <a:lstStyle/>
          <a:p>
            <a:pPr defTabSz="457200"/>
            <a:r>
              <a:rPr lang="en-US" altLang="ko-KR" sz="1200" b="1" dirty="0">
                <a:solidFill>
                  <a:srgbClr val="E7E6E6">
                    <a:lumMod val="25000"/>
                  </a:srgbClr>
                </a:solidFill>
                <a:latin typeface="Calibri" panose="020F0502020204030204"/>
              </a:rPr>
              <a:t>O-rich</a:t>
            </a:r>
            <a:endParaRPr lang="ko-KR" altLang="en-US" sz="1200" b="1" dirty="0">
              <a:solidFill>
                <a:srgbClr val="E7E6E6">
                  <a:lumMod val="25000"/>
                </a:srgbClr>
              </a:solidFill>
              <a:latin typeface="Calibri" panose="020F0502020204030204"/>
            </a:endParaRPr>
          </a:p>
        </p:txBody>
      </p:sp>
      <p:sp>
        <p:nvSpPr>
          <p:cNvPr id="10" name="타원 9"/>
          <p:cNvSpPr/>
          <p:nvPr/>
        </p:nvSpPr>
        <p:spPr>
          <a:xfrm>
            <a:off x="7046320" y="2281215"/>
            <a:ext cx="2639022" cy="2638344"/>
          </a:xfrm>
          <a:prstGeom prst="ellipse">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1270000" h="1270000"/>
            <a:bevelB w="1270000" h="127000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1" name="원형 45"/>
          <p:cNvSpPr/>
          <p:nvPr/>
        </p:nvSpPr>
        <p:spPr>
          <a:xfrm>
            <a:off x="7166276" y="2417022"/>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2" name="원형 46"/>
          <p:cNvSpPr/>
          <p:nvPr/>
        </p:nvSpPr>
        <p:spPr>
          <a:xfrm flipH="1">
            <a:off x="6959122" y="2417022"/>
            <a:ext cx="2399111" cy="2398495"/>
          </a:xfrm>
          <a:prstGeom prst="pie">
            <a:avLst>
              <a:gd name="adj1" fmla="val 5414816"/>
              <a:gd name="adj2" fmla="val 16200000"/>
            </a:avLst>
          </a:prstGeom>
          <a:solidFill>
            <a:srgbClr val="F85106"/>
          </a:solidFill>
          <a:ln w="12700" cap="flat" cmpd="sng" algn="ctr">
            <a:noFill/>
            <a:prstDash val="solid"/>
            <a:miter lim="800000"/>
          </a:ln>
          <a:effectLst/>
          <a:scene3d>
            <a:camera prst="orthographicFront">
              <a:rot lat="0" lon="3000000" rev="0"/>
            </a:camera>
            <a:lightRig rig="twoPt" dir="t"/>
          </a:scene3d>
          <a:sp3d extrusionH="76200" contourW="12700" prstMaterial="plastic">
            <a:bevelT w="0" h="0"/>
            <a:bevelB w="0" h="0"/>
            <a:contourClr>
              <a:srgbClr val="D4520A"/>
            </a:contourClr>
          </a:sp3d>
        </p:spPr>
        <p:txBody>
          <a:bodyPr rtlCol="0" anchor="ctr"/>
          <a:lstStyle/>
          <a:p>
            <a:pPr algn="ctr" defTabSz="457200"/>
            <a:endParaRPr lang="ko-KR" altLang="en-US" kern="0">
              <a:solidFill>
                <a:prstClr val="white"/>
              </a:solidFill>
              <a:latin typeface="Calibri" panose="020F0502020204030204"/>
            </a:endParaRPr>
          </a:p>
        </p:txBody>
      </p:sp>
      <p:sp>
        <p:nvSpPr>
          <p:cNvPr id="13" name="원형 95"/>
          <p:cNvSpPr/>
          <p:nvPr/>
        </p:nvSpPr>
        <p:spPr>
          <a:xfrm>
            <a:off x="7493123" y="2723707"/>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4" name="원형 48"/>
          <p:cNvSpPr/>
          <p:nvPr/>
        </p:nvSpPr>
        <p:spPr>
          <a:xfrm flipH="1">
            <a:off x="7336494" y="2725881"/>
            <a:ext cx="1784461" cy="1785124"/>
          </a:xfrm>
          <a:prstGeom prst="pie">
            <a:avLst>
              <a:gd name="adj1" fmla="val 5404516"/>
              <a:gd name="adj2" fmla="val 16200000"/>
            </a:avLst>
          </a:prstGeom>
          <a:solidFill>
            <a:srgbClr val="FACA00"/>
          </a:solidFill>
          <a:ln w="12700" cap="flat" cmpd="sng" algn="ctr">
            <a:noFill/>
            <a:prstDash val="solid"/>
            <a:miter lim="800000"/>
          </a:ln>
          <a:effectLst/>
          <a:scene3d>
            <a:camera prst="orthographicFront">
              <a:rot lat="0" lon="3000000" rev="0"/>
            </a:camera>
            <a:lightRig rig="twoPt" dir="t"/>
          </a:scene3d>
          <a:sp3d prstMaterial="flat">
            <a:bevelT w="0" h="0"/>
            <a:bevelB w="0" h="0"/>
          </a:sp3d>
        </p:spPr>
        <p:txBody>
          <a:bodyPr rtlCol="0" anchor="ctr"/>
          <a:lstStyle/>
          <a:p>
            <a:pPr algn="ctr" defTabSz="457200"/>
            <a:endParaRPr lang="ko-KR" altLang="en-US" kern="0">
              <a:solidFill>
                <a:prstClr val="white"/>
              </a:solidFill>
              <a:latin typeface="Calibri" panose="020F0502020204030204"/>
            </a:endParaRPr>
          </a:p>
        </p:txBody>
      </p:sp>
      <p:sp>
        <p:nvSpPr>
          <p:cNvPr id="15" name="원형 43"/>
          <p:cNvSpPr/>
          <p:nvPr/>
        </p:nvSpPr>
        <p:spPr>
          <a:xfrm>
            <a:off x="7613990" y="2856887"/>
            <a:ext cx="1526706" cy="1526945"/>
          </a:xfrm>
          <a:prstGeom prst="pie">
            <a:avLst>
              <a:gd name="adj1" fmla="val 5368105"/>
              <a:gd name="adj2" fmla="val 16200000"/>
            </a:avLst>
          </a:prstGeom>
          <a:solidFill>
            <a:srgbClr val="45C228"/>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6" name="원형 96"/>
          <p:cNvSpPr/>
          <p:nvPr/>
        </p:nvSpPr>
        <p:spPr>
          <a:xfrm flipH="1">
            <a:off x="7479754" y="2856887"/>
            <a:ext cx="1526706" cy="1526945"/>
          </a:xfrm>
          <a:prstGeom prst="pie">
            <a:avLst>
              <a:gd name="adj1" fmla="val 5368105"/>
              <a:gd name="adj2" fmla="val 16200000"/>
            </a:avLst>
          </a:prstGeom>
          <a:solidFill>
            <a:srgbClr val="45C228"/>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7" name="원형 44"/>
          <p:cNvSpPr/>
          <p:nvPr/>
        </p:nvSpPr>
        <p:spPr>
          <a:xfrm>
            <a:off x="7943791" y="3210023"/>
            <a:ext cx="819313" cy="819534"/>
          </a:xfrm>
          <a:prstGeom prst="pie">
            <a:avLst>
              <a:gd name="adj1" fmla="val 5389028"/>
              <a:gd name="adj2" fmla="val 16200000"/>
            </a:avLst>
          </a:prstGeom>
          <a:solidFill>
            <a:srgbClr val="3D86D7"/>
          </a:solidFill>
          <a:ln w="12700" cap="flat" cmpd="sng" algn="ctr">
            <a:noFill/>
            <a:prstDash val="solid"/>
            <a:miter lim="800000"/>
          </a:ln>
          <a:effectLst/>
        </p:spPr>
        <p:txBody>
          <a:bodyPr rtlCol="0" anchor="ctr"/>
          <a:lstStyle/>
          <a:p>
            <a:pPr algn="ctr" defTabSz="457200"/>
            <a:endParaRPr lang="ko-KR" altLang="en-US" kern="0">
              <a:solidFill>
                <a:prstClr val="white"/>
              </a:solidFill>
              <a:latin typeface="Calibri" panose="020F0502020204030204"/>
            </a:endParaRPr>
          </a:p>
        </p:txBody>
      </p:sp>
      <p:sp>
        <p:nvSpPr>
          <p:cNvPr id="18" name="원형 97"/>
          <p:cNvSpPr/>
          <p:nvPr/>
        </p:nvSpPr>
        <p:spPr>
          <a:xfrm flipH="1">
            <a:off x="7871242" y="3211723"/>
            <a:ext cx="819313" cy="819534"/>
          </a:xfrm>
          <a:prstGeom prst="pie">
            <a:avLst>
              <a:gd name="adj1" fmla="val 5389028"/>
              <a:gd name="adj2" fmla="val 16200000"/>
            </a:avLst>
          </a:prstGeom>
          <a:solidFill>
            <a:srgbClr val="3D86D7"/>
          </a:solidFill>
          <a:ln w="12700" cap="flat" cmpd="sng" algn="ctr">
            <a:noFill/>
            <a:prstDash val="solid"/>
            <a:miter lim="800000"/>
          </a:ln>
          <a:effectLst/>
          <a:scene3d>
            <a:camera prst="orthographicFront">
              <a:rot lat="0" lon="3000000" rev="0"/>
            </a:camera>
            <a:lightRig rig="threePt" dir="t"/>
          </a:scene3d>
        </p:spPr>
        <p:txBody>
          <a:bodyPr rtlCol="0" anchor="ctr"/>
          <a:lstStyle/>
          <a:p>
            <a:pPr algn="ctr" defTabSz="457200"/>
            <a:endParaRPr lang="ko-KR" altLang="en-US" kern="0">
              <a:solidFill>
                <a:prstClr val="white"/>
              </a:solidFill>
              <a:latin typeface="Calibri" panose="020F0502020204030204"/>
            </a:endParaRPr>
          </a:p>
        </p:txBody>
      </p:sp>
      <p:sp>
        <p:nvSpPr>
          <p:cNvPr id="19" name="타원 18"/>
          <p:cNvSpPr/>
          <p:nvPr/>
        </p:nvSpPr>
        <p:spPr>
          <a:xfrm>
            <a:off x="8072148" y="3371241"/>
            <a:ext cx="479823" cy="481091"/>
          </a:xfrm>
          <a:prstGeom prst="ellipse">
            <a:avLst/>
          </a:prstGeom>
          <a:solidFill>
            <a:srgbClr val="A5A5A5">
              <a:lumMod val="75000"/>
            </a:srgbClr>
          </a:solidFill>
          <a:ln w="12700" cap="flat" cmpd="sng" algn="ctr">
            <a:noFill/>
            <a:prstDash val="solid"/>
            <a:miter lim="800000"/>
          </a:ln>
          <a:effectLst/>
          <a:scene3d>
            <a:camera prst="orthographicFront"/>
            <a:lightRig rig="contrasting" dir="t"/>
          </a:scene3d>
          <a:sp3d>
            <a:bevelT w="254000" h="254000"/>
            <a:bevelB w="254000" h="254000"/>
          </a:sp3d>
        </p:spPr>
        <p:txBody>
          <a:bodyPr rtlCol="0" anchor="ctr"/>
          <a:lstStyle/>
          <a:p>
            <a:pPr algn="ctr" defTabSz="457200"/>
            <a:endParaRPr lang="ko-KR" altLang="en-US" kern="0">
              <a:solidFill>
                <a:prstClr val="white"/>
              </a:solidFill>
              <a:latin typeface="Calibri" panose="020F0502020204030204"/>
            </a:endParaRPr>
          </a:p>
        </p:txBody>
      </p:sp>
      <p:sp>
        <p:nvSpPr>
          <p:cNvPr id="20" name="타원 19"/>
          <p:cNvSpPr/>
          <p:nvPr/>
        </p:nvSpPr>
        <p:spPr>
          <a:xfrm rot="19425458">
            <a:off x="8210686" y="3473723"/>
            <a:ext cx="270474" cy="270474"/>
          </a:xfrm>
          <a:prstGeom prst="ellipse">
            <a:avLst/>
          </a:prstGeom>
          <a:solidFill>
            <a:srgbClr val="A5A5A5">
              <a:lumMod val="50000"/>
            </a:srgbClr>
          </a:solidFill>
          <a:ln w="12700" cap="flat" cmpd="sng" algn="ctr">
            <a:noFill/>
            <a:prstDash val="solid"/>
            <a:miter lim="800000"/>
          </a:ln>
          <a:effectLst>
            <a:softEdge rad="63500"/>
          </a:effectLst>
          <a:scene3d>
            <a:camera prst="orthographicFront"/>
            <a:lightRig rig="flat" dir="t"/>
          </a:scene3d>
          <a:sp3d>
            <a:bevelT w="127000" h="127000"/>
            <a:bevelB w="127000" h="127000"/>
          </a:sp3d>
        </p:spPr>
        <p:txBody>
          <a:bodyPr rtlCol="0" anchor="ctr"/>
          <a:lstStyle/>
          <a:p>
            <a:pPr algn="ctr" defTabSz="457200"/>
            <a:endParaRPr lang="ko-KR" altLang="en-US" kern="0">
              <a:solidFill>
                <a:prstClr val="white"/>
              </a:solidFill>
              <a:latin typeface="Calibri" panose="020F0502020204030204"/>
            </a:endParaRPr>
          </a:p>
        </p:txBody>
      </p:sp>
      <p:sp>
        <p:nvSpPr>
          <p:cNvPr id="21" name="직사각형 20"/>
          <p:cNvSpPr/>
          <p:nvPr/>
        </p:nvSpPr>
        <p:spPr>
          <a:xfrm>
            <a:off x="8111482" y="3478155"/>
            <a:ext cx="479214" cy="261610"/>
          </a:xfrm>
          <a:prstGeom prst="rect">
            <a:avLst/>
          </a:prstGeom>
        </p:spPr>
        <p:txBody>
          <a:bodyPr wrap="square">
            <a:spAutoFit/>
          </a:bodyPr>
          <a:lstStyle/>
          <a:p>
            <a:pPr defTabSz="457200"/>
            <a:r>
              <a:rPr lang="en-US" altLang="ko-KR" sz="1050" b="1" dirty="0">
                <a:solidFill>
                  <a:prstClr val="white">
                    <a:lumMod val="85000"/>
                  </a:prstClr>
                </a:solidFill>
                <a:latin typeface="Calibri" panose="020F0502020204030204"/>
              </a:rPr>
              <a:t>Core </a:t>
            </a:r>
            <a:endParaRPr lang="ko-KR" altLang="en-US" sz="1050" b="1" dirty="0">
              <a:solidFill>
                <a:prstClr val="white">
                  <a:lumMod val="85000"/>
                </a:prstClr>
              </a:solidFill>
              <a:latin typeface="Calibri" panose="020F0502020204030204"/>
            </a:endParaRPr>
          </a:p>
        </p:txBody>
      </p:sp>
      <p:sp>
        <p:nvSpPr>
          <p:cNvPr id="22" name="TextBox 21"/>
          <p:cNvSpPr txBox="1"/>
          <p:nvPr/>
        </p:nvSpPr>
        <p:spPr>
          <a:xfrm rot="1053014">
            <a:off x="7830965" y="4233303"/>
            <a:ext cx="44628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O/C</a:t>
            </a:r>
            <a:endParaRPr lang="ko-KR" altLang="en-US" sz="1000" b="1" dirty="0">
              <a:solidFill>
                <a:srgbClr val="644F48"/>
              </a:solidFill>
              <a:latin typeface="Calibri" panose="020F0502020204030204"/>
            </a:endParaRPr>
          </a:p>
        </p:txBody>
      </p:sp>
      <p:sp>
        <p:nvSpPr>
          <p:cNvPr id="23" name="TextBox 22"/>
          <p:cNvSpPr txBox="1"/>
          <p:nvPr/>
        </p:nvSpPr>
        <p:spPr>
          <a:xfrm rot="1303867">
            <a:off x="7712114" y="4425367"/>
            <a:ext cx="516551"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He/C</a:t>
            </a:r>
            <a:endParaRPr lang="ko-KR" altLang="en-US" sz="1000" b="1" dirty="0">
              <a:solidFill>
                <a:srgbClr val="644F48"/>
              </a:solidFill>
              <a:latin typeface="Calibri" panose="020F0502020204030204"/>
            </a:endParaRPr>
          </a:p>
        </p:txBody>
      </p:sp>
      <p:sp>
        <p:nvSpPr>
          <p:cNvPr id="24" name="TextBox 23"/>
          <p:cNvSpPr txBox="1"/>
          <p:nvPr/>
        </p:nvSpPr>
        <p:spPr>
          <a:xfrm rot="1776377">
            <a:off x="8093702" y="3782701"/>
            <a:ext cx="329377"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Si</a:t>
            </a:r>
            <a:endParaRPr lang="ko-KR" altLang="en-US" sz="1000" b="1" dirty="0">
              <a:solidFill>
                <a:srgbClr val="644F48"/>
              </a:solidFill>
              <a:latin typeface="Calibri" panose="020F0502020204030204"/>
            </a:endParaRPr>
          </a:p>
        </p:txBody>
      </p:sp>
      <p:sp>
        <p:nvSpPr>
          <p:cNvPr id="25" name="TextBox 24"/>
          <p:cNvSpPr txBox="1"/>
          <p:nvPr/>
        </p:nvSpPr>
        <p:spPr>
          <a:xfrm rot="1740612">
            <a:off x="7891337" y="4045544"/>
            <a:ext cx="631399" cy="246221"/>
          </a:xfrm>
          <a:prstGeom prst="rect">
            <a:avLst/>
          </a:prstGeom>
          <a:noFill/>
        </p:spPr>
        <p:txBody>
          <a:bodyPr wrap="square" rtlCol="0">
            <a:spAutoFit/>
          </a:bodyPr>
          <a:lstStyle/>
          <a:p>
            <a:pPr defTabSz="457200"/>
            <a:r>
              <a:rPr lang="en-US" altLang="ko-KR" sz="1000" b="1" dirty="0">
                <a:solidFill>
                  <a:srgbClr val="644F48"/>
                </a:solidFill>
                <a:latin typeface="Calibri" panose="020F0502020204030204"/>
              </a:rPr>
              <a:t>O-rich</a:t>
            </a:r>
            <a:endParaRPr lang="ko-KR" altLang="en-US" sz="1000" b="1" dirty="0">
              <a:solidFill>
                <a:srgbClr val="644F48"/>
              </a:solidFill>
              <a:latin typeface="Calibri" panose="020F0502020204030204"/>
            </a:endParaRPr>
          </a:p>
        </p:txBody>
      </p:sp>
      <p:sp>
        <p:nvSpPr>
          <p:cNvPr id="26" name="타원 25"/>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7" name="타원 26"/>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8" name="타원 27"/>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29" name="타원 28"/>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0" name="타원 29"/>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1" name="타원 30"/>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2" name="타원 31"/>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3" name="타원 32"/>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4" name="타원 33"/>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5" name="타원 34"/>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6" name="타원 35"/>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7" name="타원 36"/>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8" name="타원 37"/>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39" name="타원 38"/>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0" name="타원 39"/>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41" name="타원 40"/>
          <p:cNvSpPr/>
          <p:nvPr/>
        </p:nvSpPr>
        <p:spPr>
          <a:xfrm>
            <a:off x="8261718" y="3529039"/>
            <a:ext cx="142465" cy="144000"/>
          </a:xfrm>
          <a:prstGeom prst="ellipse">
            <a:avLst/>
          </a:prstGeom>
          <a:solidFill>
            <a:sysClr val="window" lastClr="FFFFFF">
              <a:lumMod val="85000"/>
              <a:alpha val="52000"/>
            </a:sysClr>
          </a:solidFill>
          <a:ln w="12700" cap="flat" cmpd="sng" algn="ctr">
            <a:solidFill>
              <a:srgbClr val="A5A5A5">
                <a:lumMod val="20000"/>
                <a:lumOff val="80000"/>
              </a:srgbClr>
            </a:solidFill>
            <a:prstDash val="solid"/>
            <a:miter lim="800000"/>
          </a:ln>
          <a:effectLst>
            <a:innerShdw blurRad="63500" dist="50800" dir="8100000">
              <a:prstClr val="black">
                <a:alpha val="50000"/>
              </a:prstClr>
            </a:innerShdw>
            <a:reflection endPos="0" dist="50800" dir="5400000" sy="-100000" algn="bl" rotWithShape="0"/>
            <a:softEdge rad="635000"/>
          </a:effectLst>
          <a:scene3d>
            <a:camera prst="orthographicFront"/>
            <a:lightRig rig="threePt" dir="t"/>
          </a:scene3d>
          <a:sp3d>
            <a:bevelT w="565150" h="241300"/>
            <a:bevelB w="152400" h="285750"/>
          </a:sp3d>
        </p:spPr>
        <p:txBody>
          <a:bodyPr rtlCol="0" anchor="ctr"/>
          <a:lstStyle/>
          <a:p>
            <a:pPr algn="ctr" defTabSz="457200"/>
            <a:endParaRPr lang="ko-KR" altLang="en-US" kern="0">
              <a:solidFill>
                <a:prstClr val="white"/>
              </a:solidFill>
              <a:latin typeface="Calibri" panose="020F0502020204030204"/>
            </a:endParaRPr>
          </a:p>
        </p:txBody>
      </p:sp>
      <p:sp>
        <p:nvSpPr>
          <p:cNvPr id="5" name="직사각형 4"/>
          <p:cNvSpPr/>
          <p:nvPr/>
        </p:nvSpPr>
        <p:spPr>
          <a:xfrm>
            <a:off x="484267" y="975142"/>
            <a:ext cx="9478993" cy="4426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6">
            <a:extLst>
              <a:ext uri="{FF2B5EF4-FFF2-40B4-BE49-F238E27FC236}">
                <a16:creationId xmlns="" xmlns:a16="http://schemas.microsoft.com/office/drawing/2014/main" id="{60B8704A-E13D-012C-D18E-975D85821201}"/>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32</a:t>
            </a:fld>
            <a:endParaRPr lang="ko-KR" altLang="en-US">
              <a:solidFill>
                <a:prstClr val="black">
                  <a:tint val="75000"/>
                </a:prstClr>
              </a:solidFill>
            </a:endParaRPr>
          </a:p>
        </p:txBody>
      </p:sp>
    </p:spTree>
    <p:extLst>
      <p:ext uri="{BB962C8B-B14F-4D97-AF65-F5344CB8AC3E}">
        <p14:creationId xmlns:p14="http://schemas.microsoft.com/office/powerpoint/2010/main" val="276945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repeatCount="indefinite" fill="hold" grpId="0" nodeType="withEffect">
                                  <p:stCondLst>
                                    <p:cond delay="0"/>
                                  </p:stCondLst>
                                  <p:childTnLst>
                                    <p:anim calcmode="lin" valueType="num">
                                      <p:cBhvr>
                                        <p:cTn id="6" dur="700"/>
                                        <p:tgtEl>
                                          <p:spTgt spid="19"/>
                                        </p:tgtEl>
                                        <p:attrNameLst>
                                          <p:attrName>ppt_w</p:attrName>
                                        </p:attrNameLst>
                                      </p:cBhvr>
                                      <p:tavLst>
                                        <p:tav tm="0">
                                          <p:val>
                                            <p:strVal val="ppt_w"/>
                                          </p:val>
                                        </p:tav>
                                        <p:tav tm="100000">
                                          <p:val>
                                            <p:fltVal val="0"/>
                                          </p:val>
                                        </p:tav>
                                      </p:tavLst>
                                    </p:anim>
                                    <p:anim calcmode="lin" valueType="num">
                                      <p:cBhvr>
                                        <p:cTn id="7" dur="700"/>
                                        <p:tgtEl>
                                          <p:spTgt spid="19"/>
                                        </p:tgtEl>
                                        <p:attrNameLst>
                                          <p:attrName>ppt_h</p:attrName>
                                        </p:attrNameLst>
                                      </p:cBhvr>
                                      <p:tavLst>
                                        <p:tav tm="0">
                                          <p:val>
                                            <p:strVal val="ppt_h"/>
                                          </p:val>
                                        </p:tav>
                                        <p:tav tm="100000">
                                          <p:val>
                                            <p:fltVal val="0"/>
                                          </p:val>
                                        </p:tav>
                                      </p:tavLst>
                                    </p:anim>
                                    <p:anim calcmode="lin" valueType="num">
                                      <p:cBhvr>
                                        <p:cTn id="8" dur="700"/>
                                        <p:tgtEl>
                                          <p:spTgt spid="19"/>
                                        </p:tgtEl>
                                        <p:attrNameLst>
                                          <p:attrName>style.rotation</p:attrName>
                                        </p:attrNameLst>
                                      </p:cBhvr>
                                      <p:tavLst>
                                        <p:tav tm="0">
                                          <p:val>
                                            <p:fltVal val="0"/>
                                          </p:val>
                                        </p:tav>
                                        <p:tav tm="100000">
                                          <p:val>
                                            <p:fltVal val="90"/>
                                          </p:val>
                                        </p:tav>
                                      </p:tavLst>
                                    </p:anim>
                                    <p:animEffect transition="out" filter="fade">
                                      <p:cBhvr>
                                        <p:cTn id="9" dur="700"/>
                                        <p:tgtEl>
                                          <p:spTgt spid="19"/>
                                        </p:tgtEl>
                                      </p:cBhvr>
                                    </p:animEffect>
                                    <p:set>
                                      <p:cBhvr>
                                        <p:cTn id="10" dur="1" fill="hold">
                                          <p:stCondLst>
                                            <p:cond delay="699"/>
                                          </p:stCondLst>
                                        </p:cTn>
                                        <p:tgtEl>
                                          <p:spTgt spid="19"/>
                                        </p:tgtEl>
                                        <p:attrNameLst>
                                          <p:attrName>style.visibility</p:attrName>
                                        </p:attrNameLst>
                                      </p:cBhvr>
                                      <p:to>
                                        <p:strVal val="hidden"/>
                                      </p:to>
                                    </p:set>
                                  </p:childTnLst>
                                </p:cTn>
                              </p:par>
                              <p:par>
                                <p:cTn id="11" presetID="53" presetClass="entr" presetSubtype="16" repeatCount="indefinite"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00" fill="hold"/>
                                        <p:tgtEl>
                                          <p:spTgt spid="20"/>
                                        </p:tgtEl>
                                        <p:attrNameLst>
                                          <p:attrName>ppt_w</p:attrName>
                                        </p:attrNameLst>
                                      </p:cBhvr>
                                      <p:tavLst>
                                        <p:tav tm="0">
                                          <p:val>
                                            <p:fltVal val="0"/>
                                          </p:val>
                                        </p:tav>
                                        <p:tav tm="100000">
                                          <p:val>
                                            <p:strVal val="#ppt_w"/>
                                          </p:val>
                                        </p:tav>
                                      </p:tavLst>
                                    </p:anim>
                                    <p:anim calcmode="lin" valueType="num">
                                      <p:cBhvr>
                                        <p:cTn id="14" dur="700" fill="hold"/>
                                        <p:tgtEl>
                                          <p:spTgt spid="20"/>
                                        </p:tgtEl>
                                        <p:attrNameLst>
                                          <p:attrName>ppt_h</p:attrName>
                                        </p:attrNameLst>
                                      </p:cBhvr>
                                      <p:tavLst>
                                        <p:tav tm="0">
                                          <p:val>
                                            <p:fltVal val="0"/>
                                          </p:val>
                                        </p:tav>
                                        <p:tav tm="100000">
                                          <p:val>
                                            <p:strVal val="#ppt_h"/>
                                          </p:val>
                                        </p:tav>
                                      </p:tavLst>
                                    </p:anim>
                                    <p:animEffect transition="in" filter="fade">
                                      <p:cBhvr>
                                        <p:cTn id="15" dur="700"/>
                                        <p:tgtEl>
                                          <p:spTgt spid="20"/>
                                        </p:tgtEl>
                                      </p:cBhvr>
                                    </p:animEffect>
                                  </p:childTnLst>
                                </p:cTn>
                              </p:par>
                              <p:par>
                                <p:cTn id="16" presetID="10" presetClass="entr" presetSubtype="0" repeatCount="indefinite"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repeatCount="indefinite"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repeatCount="indefinite"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repeatCount="indefinite"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repeatCount="indefinite"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repeatCount="indefinite"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repeatCount="indefinite"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repeatCount="indefinite"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repeatCount="indefinite" fill="hold" grpId="1"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repeatCount="indefinite"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repeatCount="indefinite" fill="hold" grpId="1"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repeatCount="indefinite" fill="hold" grpId="1"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repeatCount="indefinite" fill="hold" grpId="1"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repeatCount="indefinite" fill="hold" grpId="1"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repeatCount="indefinite" fill="hold" grpId="1"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repeatCount="indefinite" fill="hold" grpId="1"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42" presetClass="path" presetSubtype="0" repeatCount="indefinite" accel="50000" fill="remove" grpId="0" nodeType="withEffect">
                                  <p:stCondLst>
                                    <p:cond delay="0"/>
                                  </p:stCondLst>
                                  <p:childTnLst>
                                    <p:animMotion origin="layout" path="M -2.61105E-6 -2.51748E-6 L -0.00311 -1.08654 " pathEditMode="relative" rAng="0" ptsTypes="AA">
                                      <p:cBhvr>
                                        <p:cTn id="65" dur="3400" fill="hold"/>
                                        <p:tgtEl>
                                          <p:spTgt spid="26"/>
                                        </p:tgtEl>
                                        <p:attrNameLst>
                                          <p:attrName>ppt_x</p:attrName>
                                          <p:attrName>ppt_y</p:attrName>
                                        </p:attrNameLst>
                                      </p:cBhvr>
                                      <p:rCtr x="-164" y="-54327"/>
                                    </p:animMotion>
                                  </p:childTnLst>
                                </p:cTn>
                              </p:par>
                              <p:par>
                                <p:cTn id="66" presetID="42" presetClass="path" presetSubtype="0" repeatCount="indefinite" accel="50000" fill="remove" grpId="0" nodeType="withEffect">
                                  <p:stCondLst>
                                    <p:cond delay="0"/>
                                  </p:stCondLst>
                                  <p:childTnLst>
                                    <p:animMotion origin="layout" path="M -2.61105E-6 -2.51748E-6 L 0.00836 0.61408 " pathEditMode="relative" rAng="0" ptsTypes="AA">
                                      <p:cBhvr>
                                        <p:cTn id="67" dur="3400" fill="hold"/>
                                        <p:tgtEl>
                                          <p:spTgt spid="27"/>
                                        </p:tgtEl>
                                        <p:attrNameLst>
                                          <p:attrName>ppt_x</p:attrName>
                                          <p:attrName>ppt_y</p:attrName>
                                        </p:attrNameLst>
                                      </p:cBhvr>
                                      <p:rCtr x="410" y="30704"/>
                                    </p:animMotion>
                                  </p:childTnLst>
                                </p:cTn>
                              </p:par>
                              <p:par>
                                <p:cTn id="68" presetID="42" presetClass="path" presetSubtype="0" repeatCount="indefinite" accel="50000" fill="remove" grpId="0" nodeType="withEffect">
                                  <p:stCondLst>
                                    <p:cond delay="0"/>
                                  </p:stCondLst>
                                  <p:childTnLst>
                                    <p:animMotion origin="layout" path="M -2.61105E-6 -2.51748E-6 L 0.77152 -0.01092 " pathEditMode="relative" rAng="0" ptsTypes="AA">
                                      <p:cBhvr>
                                        <p:cTn id="69" dur="3400" fill="hold"/>
                                        <p:tgtEl>
                                          <p:spTgt spid="28"/>
                                        </p:tgtEl>
                                        <p:attrNameLst>
                                          <p:attrName>ppt_x</p:attrName>
                                          <p:attrName>ppt_y</p:attrName>
                                        </p:attrNameLst>
                                      </p:cBhvr>
                                      <p:rCtr x="38567" y="-546"/>
                                    </p:animMotion>
                                  </p:childTnLst>
                                </p:cTn>
                              </p:par>
                              <p:par>
                                <p:cTn id="70" presetID="42" presetClass="path" presetSubtype="0" repeatCount="indefinite" accel="50000" fill="remove" grpId="0" nodeType="withEffect">
                                  <p:stCondLst>
                                    <p:cond delay="0"/>
                                  </p:stCondLst>
                                  <p:childTnLst>
                                    <p:animMotion origin="layout" path="M -2.61105E-6 -2.51748E-6 L 0.48304 0.49694 " pathEditMode="relative" rAng="0" ptsTypes="AA">
                                      <p:cBhvr>
                                        <p:cTn id="71" dur="3400" fill="hold"/>
                                        <p:tgtEl>
                                          <p:spTgt spid="29"/>
                                        </p:tgtEl>
                                        <p:attrNameLst>
                                          <p:attrName>ppt_x</p:attrName>
                                          <p:attrName>ppt_y</p:attrName>
                                        </p:attrNameLst>
                                      </p:cBhvr>
                                      <p:rCtr x="24144" y="24847"/>
                                    </p:animMotion>
                                  </p:childTnLst>
                                </p:cTn>
                              </p:par>
                              <p:par>
                                <p:cTn id="72" presetID="42" presetClass="path" presetSubtype="0" repeatCount="indefinite" accel="50000" fill="remove" grpId="0" nodeType="withEffect">
                                  <p:stCondLst>
                                    <p:cond delay="0"/>
                                  </p:stCondLst>
                                  <p:childTnLst>
                                    <p:animMotion origin="layout" path="M -2.61105E-6 -2.51748E-6 L -0.7543 0.01158 " pathEditMode="relative" rAng="0" ptsTypes="AA">
                                      <p:cBhvr>
                                        <p:cTn id="73" dur="3400" fill="hold"/>
                                        <p:tgtEl>
                                          <p:spTgt spid="30"/>
                                        </p:tgtEl>
                                        <p:attrNameLst>
                                          <p:attrName>ppt_x</p:attrName>
                                          <p:attrName>ppt_y</p:attrName>
                                        </p:attrNameLst>
                                      </p:cBhvr>
                                      <p:rCtr x="-37715" y="568"/>
                                    </p:animMotion>
                                  </p:childTnLst>
                                </p:cTn>
                              </p:par>
                              <p:par>
                                <p:cTn id="74" presetID="42" presetClass="path" presetSubtype="0" repeatCount="indefinite" accel="50000" fill="remove" grpId="0" nodeType="withEffect">
                                  <p:stCondLst>
                                    <p:cond delay="0"/>
                                  </p:stCondLst>
                                  <p:childTnLst>
                                    <p:animMotion origin="layout" path="M -2.61105E-6 -2.51748E-6 L -0.5068 0.48929 " pathEditMode="relative" rAng="0" ptsTypes="AA">
                                      <p:cBhvr>
                                        <p:cTn id="75" dur="3300" fill="hold"/>
                                        <p:tgtEl>
                                          <p:spTgt spid="31"/>
                                        </p:tgtEl>
                                        <p:attrNameLst>
                                          <p:attrName>ppt_x</p:attrName>
                                          <p:attrName>ppt_y</p:attrName>
                                        </p:attrNameLst>
                                      </p:cBhvr>
                                      <p:rCtr x="-25340" y="24454"/>
                                    </p:animMotion>
                                  </p:childTnLst>
                                </p:cTn>
                              </p:par>
                              <p:par>
                                <p:cTn id="76" presetID="42" presetClass="path" presetSubtype="0" repeatCount="indefinite" accel="50000" fill="remove" grpId="0" nodeType="withEffect">
                                  <p:stCondLst>
                                    <p:cond delay="0"/>
                                  </p:stCondLst>
                                  <p:childTnLst>
                                    <p:animMotion origin="layout" path="M -2.61105E-6 -2.51748E-6 L 0.802 -0.87369 " pathEditMode="relative" rAng="0" ptsTypes="AA">
                                      <p:cBhvr>
                                        <p:cTn id="77" dur="3300" fill="hold"/>
                                        <p:tgtEl>
                                          <p:spTgt spid="32"/>
                                        </p:tgtEl>
                                        <p:attrNameLst>
                                          <p:attrName>ppt_x</p:attrName>
                                          <p:attrName>ppt_y</p:attrName>
                                        </p:attrNameLst>
                                      </p:cBhvr>
                                      <p:rCtr x="40092" y="-43684"/>
                                    </p:animMotion>
                                  </p:childTnLst>
                                </p:cTn>
                              </p:par>
                              <p:par>
                                <p:cTn id="78" presetID="42" presetClass="path" presetSubtype="0" repeatCount="indefinite" accel="50000" fill="remove" grpId="0" nodeType="withEffect">
                                  <p:stCondLst>
                                    <p:cond delay="0"/>
                                  </p:stCondLst>
                                  <p:childTnLst>
                                    <p:animMotion origin="layout" path="M -2.61105E-6 -2.51748E-6 L -0.7207 -0.76988 " pathEditMode="relative" rAng="0" ptsTypes="AA">
                                      <p:cBhvr>
                                        <p:cTn id="79" dur="3400" fill="hold"/>
                                        <p:tgtEl>
                                          <p:spTgt spid="33"/>
                                        </p:tgtEl>
                                        <p:attrNameLst>
                                          <p:attrName>ppt_x</p:attrName>
                                          <p:attrName>ppt_y</p:attrName>
                                        </p:attrNameLst>
                                      </p:cBhvr>
                                      <p:rCtr x="-36043" y="-38505"/>
                                    </p:animMotion>
                                  </p:childTnLst>
                                </p:cTn>
                              </p:par>
                              <p:par>
                                <p:cTn id="80" presetID="42" presetClass="path" presetSubtype="0" repeatCount="indefinite" accel="50000" fill="remove" grpId="0" nodeType="withEffect">
                                  <p:stCondLst>
                                    <p:cond delay="0"/>
                                  </p:stCondLst>
                                  <p:childTnLst>
                                    <p:animMotion origin="layout" path="M -2.61105E-6 -2.51748E-6 L 0.48501 -1.01814 " pathEditMode="relative" rAng="0" ptsTypes="AA">
                                      <p:cBhvr>
                                        <p:cTn id="81" dur="3400" fill="hold"/>
                                        <p:tgtEl>
                                          <p:spTgt spid="34"/>
                                        </p:tgtEl>
                                        <p:attrNameLst>
                                          <p:attrName>ppt_x</p:attrName>
                                          <p:attrName>ppt_y</p:attrName>
                                        </p:attrNameLst>
                                      </p:cBhvr>
                                      <p:rCtr x="24242" y="-50918"/>
                                    </p:animMotion>
                                  </p:childTnLst>
                                </p:cTn>
                              </p:par>
                              <p:par>
                                <p:cTn id="82" presetID="42" presetClass="path" presetSubtype="0" repeatCount="indefinite" accel="50000" fill="remove" grpId="0" nodeType="withEffect">
                                  <p:stCondLst>
                                    <p:cond delay="0"/>
                                  </p:stCondLst>
                                  <p:childTnLst>
                                    <p:animMotion origin="layout" path="M -2.61105E-6 -2.51748E-6 L 0.66743 -0.34222 " pathEditMode="relative" rAng="0" ptsTypes="AA">
                                      <p:cBhvr>
                                        <p:cTn id="83" dur="3400" fill="hold"/>
                                        <p:tgtEl>
                                          <p:spTgt spid="35"/>
                                        </p:tgtEl>
                                        <p:attrNameLst>
                                          <p:attrName>ppt_x</p:attrName>
                                          <p:attrName>ppt_y</p:attrName>
                                        </p:attrNameLst>
                                      </p:cBhvr>
                                      <p:rCtr x="33372" y="-17111"/>
                                    </p:animMotion>
                                  </p:childTnLst>
                                </p:cTn>
                              </p:par>
                              <p:par>
                                <p:cTn id="84" presetID="42" presetClass="path" presetSubtype="0" repeatCount="indefinite" accel="50000" fill="remove" grpId="0" nodeType="withEffect">
                                  <p:stCondLst>
                                    <p:cond delay="0"/>
                                  </p:stCondLst>
                                  <p:childTnLst>
                                    <p:animMotion origin="layout" path="M -2.61105E-6 -2.51748E-6 L 0.2757 0.6462 " pathEditMode="relative" rAng="0" ptsTypes="AA">
                                      <p:cBhvr>
                                        <p:cTn id="85" dur="3400" fill="hold"/>
                                        <p:tgtEl>
                                          <p:spTgt spid="36"/>
                                        </p:tgtEl>
                                        <p:attrNameLst>
                                          <p:attrName>ppt_x</p:attrName>
                                          <p:attrName>ppt_y</p:attrName>
                                        </p:attrNameLst>
                                      </p:cBhvr>
                                      <p:rCtr x="13785" y="32299"/>
                                    </p:animMotion>
                                  </p:childTnLst>
                                </p:cTn>
                              </p:par>
                              <p:par>
                                <p:cTn id="86" presetID="42" presetClass="path" presetSubtype="0" repeatCount="indefinite" accel="50000" fill="remove" grpId="0" nodeType="withEffect">
                                  <p:stCondLst>
                                    <p:cond delay="0"/>
                                  </p:stCondLst>
                                  <p:childTnLst>
                                    <p:animMotion origin="layout" path="M -2.61105E-6 -2.51748E-6 L -0.28782 0.66478 " pathEditMode="relative" rAng="0" ptsTypes="AA">
                                      <p:cBhvr>
                                        <p:cTn id="87" dur="3400" fill="hold"/>
                                        <p:tgtEl>
                                          <p:spTgt spid="37"/>
                                        </p:tgtEl>
                                        <p:attrNameLst>
                                          <p:attrName>ppt_x</p:attrName>
                                          <p:attrName>ppt_y</p:attrName>
                                        </p:attrNameLst>
                                      </p:cBhvr>
                                      <p:rCtr x="-14391" y="33239"/>
                                    </p:animMotion>
                                  </p:childTnLst>
                                </p:cTn>
                              </p:par>
                              <p:par>
                                <p:cTn id="88" presetID="42" presetClass="path" presetSubtype="0" repeatCount="indefinite" accel="50000" fill="remove" grpId="0" nodeType="withEffect">
                                  <p:stCondLst>
                                    <p:cond delay="0"/>
                                  </p:stCondLst>
                                  <p:childTnLst>
                                    <p:animMotion origin="layout" path="M -2.61105E-6 -2.51748E-6 L 0.58138 0.23711 " pathEditMode="relative" rAng="0" ptsTypes="AA">
                                      <p:cBhvr>
                                        <p:cTn id="89" dur="3400" fill="hold"/>
                                        <p:tgtEl>
                                          <p:spTgt spid="38"/>
                                        </p:tgtEl>
                                        <p:attrNameLst>
                                          <p:attrName>ppt_x</p:attrName>
                                          <p:attrName>ppt_y</p:attrName>
                                        </p:attrNameLst>
                                      </p:cBhvr>
                                      <p:rCtr x="29061" y="11844"/>
                                    </p:animMotion>
                                  </p:childTnLst>
                                </p:cTn>
                              </p:par>
                              <p:par>
                                <p:cTn id="90" presetID="42" presetClass="path" presetSubtype="0" repeatCount="indefinite" accel="50000" fill="remove" grpId="0" nodeType="withEffect">
                                  <p:stCondLst>
                                    <p:cond delay="0"/>
                                  </p:stCondLst>
                                  <p:childTnLst>
                                    <p:animMotion origin="layout" path="M -2.61105E-6 -2.51748E-6 L -0.47549 -1.03278 " pathEditMode="relative" rAng="0" ptsTypes="AA">
                                      <p:cBhvr>
                                        <p:cTn id="91" dur="3400" fill="hold"/>
                                        <p:tgtEl>
                                          <p:spTgt spid="39"/>
                                        </p:tgtEl>
                                        <p:attrNameLst>
                                          <p:attrName>ppt_x</p:attrName>
                                          <p:attrName>ppt_y</p:attrName>
                                        </p:attrNameLst>
                                      </p:cBhvr>
                                      <p:rCtr x="-23783" y="-51639"/>
                                    </p:animMotion>
                                  </p:childTnLst>
                                </p:cTn>
                              </p:par>
                              <p:par>
                                <p:cTn id="92" presetID="42" presetClass="path" presetSubtype="0" repeatCount="indefinite" accel="50000" fill="remove" grpId="0" nodeType="withEffect">
                                  <p:stCondLst>
                                    <p:cond delay="0"/>
                                  </p:stCondLst>
                                  <p:childTnLst>
                                    <p:animMotion origin="layout" path="M -2.61105E-6 -2.51748E-6 L -0.68579 0.20499 " pathEditMode="relative" rAng="0" ptsTypes="AA">
                                      <p:cBhvr>
                                        <p:cTn id="93" dur="3400" fill="hold"/>
                                        <p:tgtEl>
                                          <p:spTgt spid="40"/>
                                        </p:tgtEl>
                                        <p:attrNameLst>
                                          <p:attrName>ppt_x</p:attrName>
                                          <p:attrName>ppt_y</p:attrName>
                                        </p:attrNameLst>
                                      </p:cBhvr>
                                      <p:rCtr x="-34289" y="10249"/>
                                    </p:animMotion>
                                  </p:childTnLst>
                                </p:cTn>
                              </p:par>
                              <p:par>
                                <p:cTn id="94" presetID="42" presetClass="path" presetSubtype="0" repeatCount="indefinite" accel="50000" fill="remove" grpId="0" nodeType="withEffect">
                                  <p:stCondLst>
                                    <p:cond delay="0"/>
                                  </p:stCondLst>
                                  <p:childTnLst>
                                    <p:animMotion origin="layout" path="M -2.61105E-6 -2.51748E-6 L -0.82986 -0.44209 " pathEditMode="relative" rAng="0" ptsTypes="AA">
                                      <p:cBhvr>
                                        <p:cTn id="95" dur="3400" fill="hold"/>
                                        <p:tgtEl>
                                          <p:spTgt spid="41"/>
                                        </p:tgtEl>
                                        <p:attrNameLst>
                                          <p:attrName>ppt_x</p:attrName>
                                          <p:attrName>ppt_y</p:attrName>
                                        </p:attrNameLst>
                                      </p:cBhvr>
                                      <p:rCtr x="-41501" y="-22115"/>
                                    </p:animMotion>
                                  </p:childTnLst>
                                </p:cTn>
                              </p:par>
                              <p:par>
                                <p:cTn id="96" presetID="27" presetClass="emph" presetSubtype="0" repeatCount="indefinite" fill="remove" grpId="0" nodeType="withEffect">
                                  <p:stCondLst>
                                    <p:cond delay="0"/>
                                  </p:stCondLst>
                                  <p:childTnLst>
                                    <p:animClr clrSpc="rgb" dir="cw">
                                      <p:cBhvr override="childStyle">
                                        <p:cTn id="97" dur="350" autoRev="1" fill="remove"/>
                                        <p:tgtEl>
                                          <p:spTgt spid="17"/>
                                        </p:tgtEl>
                                        <p:attrNameLst>
                                          <p:attrName>style.color</p:attrName>
                                        </p:attrNameLst>
                                      </p:cBhvr>
                                      <p:to>
                                        <a:schemeClr val="bg1"/>
                                      </p:to>
                                    </p:animClr>
                                    <p:animClr clrSpc="rgb" dir="cw">
                                      <p:cBhvr>
                                        <p:cTn id="98" dur="350" autoRev="1" fill="remove"/>
                                        <p:tgtEl>
                                          <p:spTgt spid="17"/>
                                        </p:tgtEl>
                                        <p:attrNameLst>
                                          <p:attrName>fillcolor</p:attrName>
                                        </p:attrNameLst>
                                      </p:cBhvr>
                                      <p:to>
                                        <a:schemeClr val="bg1"/>
                                      </p:to>
                                    </p:animClr>
                                    <p:set>
                                      <p:cBhvr>
                                        <p:cTn id="99" dur="350" autoRev="1" fill="remove"/>
                                        <p:tgtEl>
                                          <p:spTgt spid="17"/>
                                        </p:tgtEl>
                                        <p:attrNameLst>
                                          <p:attrName>fill.type</p:attrName>
                                        </p:attrNameLst>
                                      </p:cBhvr>
                                      <p:to>
                                        <p:strVal val="solid"/>
                                      </p:to>
                                    </p:set>
                                    <p:set>
                                      <p:cBhvr>
                                        <p:cTn id="100" dur="350" autoRev="1" fill="remove"/>
                                        <p:tgtEl>
                                          <p:spTgt spid="17"/>
                                        </p:tgtEl>
                                        <p:attrNameLst>
                                          <p:attrName>fill.on</p:attrName>
                                        </p:attrNameLst>
                                      </p:cBhvr>
                                      <p:to>
                                        <p:strVal val="true"/>
                                      </p:to>
                                    </p:set>
                                  </p:childTnLst>
                                </p:cTn>
                              </p:par>
                              <p:par>
                                <p:cTn id="101" presetID="27" presetClass="emph" presetSubtype="0" repeatCount="indefinite" fill="remove" grpId="0" nodeType="withEffect">
                                  <p:stCondLst>
                                    <p:cond delay="0"/>
                                  </p:stCondLst>
                                  <p:childTnLst>
                                    <p:animClr clrSpc="rgb" dir="cw">
                                      <p:cBhvr override="childStyle">
                                        <p:cTn id="102" dur="350" autoRev="1" fill="remove"/>
                                        <p:tgtEl>
                                          <p:spTgt spid="18"/>
                                        </p:tgtEl>
                                        <p:attrNameLst>
                                          <p:attrName>style.color</p:attrName>
                                        </p:attrNameLst>
                                      </p:cBhvr>
                                      <p:to>
                                        <a:schemeClr val="bg1"/>
                                      </p:to>
                                    </p:animClr>
                                    <p:animClr clrSpc="rgb" dir="cw">
                                      <p:cBhvr>
                                        <p:cTn id="103" dur="350" autoRev="1" fill="remove"/>
                                        <p:tgtEl>
                                          <p:spTgt spid="18"/>
                                        </p:tgtEl>
                                        <p:attrNameLst>
                                          <p:attrName>fillcolor</p:attrName>
                                        </p:attrNameLst>
                                      </p:cBhvr>
                                      <p:to>
                                        <a:schemeClr val="bg1"/>
                                      </p:to>
                                    </p:animClr>
                                    <p:set>
                                      <p:cBhvr>
                                        <p:cTn id="104" dur="350" autoRev="1" fill="remove"/>
                                        <p:tgtEl>
                                          <p:spTgt spid="18"/>
                                        </p:tgtEl>
                                        <p:attrNameLst>
                                          <p:attrName>fill.type</p:attrName>
                                        </p:attrNameLst>
                                      </p:cBhvr>
                                      <p:to>
                                        <p:strVal val="solid"/>
                                      </p:to>
                                    </p:set>
                                    <p:set>
                                      <p:cBhvr>
                                        <p:cTn id="105" dur="350" autoRev="1" fill="remove"/>
                                        <p:tgtEl>
                                          <p:spTgt spid="18"/>
                                        </p:tgtEl>
                                        <p:attrNameLst>
                                          <p:attrName>fill.on</p:attrName>
                                        </p:attrNameLst>
                                      </p:cBhvr>
                                      <p:to>
                                        <p:strVal val="true"/>
                                      </p:to>
                                    </p:set>
                                  </p:childTnLst>
                                </p:cTn>
                              </p:par>
                              <p:par>
                                <p:cTn id="106" presetID="27" presetClass="emph" presetSubtype="0" repeatCount="indefinite" fill="remove" grpId="0" nodeType="withEffect">
                                  <p:stCondLst>
                                    <p:cond delay="700"/>
                                  </p:stCondLst>
                                  <p:childTnLst>
                                    <p:animClr clrSpc="rgb" dir="cw">
                                      <p:cBhvr override="childStyle">
                                        <p:cTn id="107" dur="350" autoRev="1" fill="remove"/>
                                        <p:tgtEl>
                                          <p:spTgt spid="15"/>
                                        </p:tgtEl>
                                        <p:attrNameLst>
                                          <p:attrName>style.color</p:attrName>
                                        </p:attrNameLst>
                                      </p:cBhvr>
                                      <p:to>
                                        <a:schemeClr val="bg1"/>
                                      </p:to>
                                    </p:animClr>
                                    <p:animClr clrSpc="rgb" dir="cw">
                                      <p:cBhvr>
                                        <p:cTn id="108" dur="350" autoRev="1" fill="remove"/>
                                        <p:tgtEl>
                                          <p:spTgt spid="15"/>
                                        </p:tgtEl>
                                        <p:attrNameLst>
                                          <p:attrName>fillcolor</p:attrName>
                                        </p:attrNameLst>
                                      </p:cBhvr>
                                      <p:to>
                                        <a:schemeClr val="bg1"/>
                                      </p:to>
                                    </p:animClr>
                                    <p:set>
                                      <p:cBhvr>
                                        <p:cTn id="109" dur="350" autoRev="1" fill="remove"/>
                                        <p:tgtEl>
                                          <p:spTgt spid="15"/>
                                        </p:tgtEl>
                                        <p:attrNameLst>
                                          <p:attrName>fill.type</p:attrName>
                                        </p:attrNameLst>
                                      </p:cBhvr>
                                      <p:to>
                                        <p:strVal val="solid"/>
                                      </p:to>
                                    </p:set>
                                    <p:set>
                                      <p:cBhvr>
                                        <p:cTn id="110" dur="350" autoRev="1" fill="remove"/>
                                        <p:tgtEl>
                                          <p:spTgt spid="15"/>
                                        </p:tgtEl>
                                        <p:attrNameLst>
                                          <p:attrName>fill.on</p:attrName>
                                        </p:attrNameLst>
                                      </p:cBhvr>
                                      <p:to>
                                        <p:strVal val="true"/>
                                      </p:to>
                                    </p:set>
                                  </p:childTnLst>
                                </p:cTn>
                              </p:par>
                              <p:par>
                                <p:cTn id="111" presetID="27" presetClass="emph" presetSubtype="0" repeatCount="indefinite" fill="remove" grpId="0" nodeType="withEffect">
                                  <p:stCondLst>
                                    <p:cond delay="700"/>
                                  </p:stCondLst>
                                  <p:childTnLst>
                                    <p:animClr clrSpc="rgb" dir="cw">
                                      <p:cBhvr override="childStyle">
                                        <p:cTn id="112" dur="350" autoRev="1" fill="remove"/>
                                        <p:tgtEl>
                                          <p:spTgt spid="16"/>
                                        </p:tgtEl>
                                        <p:attrNameLst>
                                          <p:attrName>style.color</p:attrName>
                                        </p:attrNameLst>
                                      </p:cBhvr>
                                      <p:to>
                                        <a:schemeClr val="bg1"/>
                                      </p:to>
                                    </p:animClr>
                                    <p:animClr clrSpc="rgb" dir="cw">
                                      <p:cBhvr>
                                        <p:cTn id="113" dur="350" autoRev="1" fill="remove"/>
                                        <p:tgtEl>
                                          <p:spTgt spid="16"/>
                                        </p:tgtEl>
                                        <p:attrNameLst>
                                          <p:attrName>fillcolor</p:attrName>
                                        </p:attrNameLst>
                                      </p:cBhvr>
                                      <p:to>
                                        <a:schemeClr val="bg1"/>
                                      </p:to>
                                    </p:animClr>
                                    <p:set>
                                      <p:cBhvr>
                                        <p:cTn id="114" dur="350" autoRev="1" fill="remove"/>
                                        <p:tgtEl>
                                          <p:spTgt spid="16"/>
                                        </p:tgtEl>
                                        <p:attrNameLst>
                                          <p:attrName>fill.type</p:attrName>
                                        </p:attrNameLst>
                                      </p:cBhvr>
                                      <p:to>
                                        <p:strVal val="solid"/>
                                      </p:to>
                                    </p:set>
                                    <p:set>
                                      <p:cBhvr>
                                        <p:cTn id="115" dur="350" autoRev="1" fill="remove"/>
                                        <p:tgtEl>
                                          <p:spTgt spid="16"/>
                                        </p:tgtEl>
                                        <p:attrNameLst>
                                          <p:attrName>fill.on</p:attrName>
                                        </p:attrNameLst>
                                      </p:cBhvr>
                                      <p:to>
                                        <p:strVal val="true"/>
                                      </p:to>
                                    </p:set>
                                  </p:childTnLst>
                                </p:cTn>
                              </p:par>
                              <p:par>
                                <p:cTn id="116" presetID="27" presetClass="emph" presetSubtype="0" repeatCount="indefinite" fill="remove" grpId="0" nodeType="withEffect">
                                  <p:stCondLst>
                                    <p:cond delay="1400"/>
                                  </p:stCondLst>
                                  <p:childTnLst>
                                    <p:animClr clrSpc="rgb" dir="cw">
                                      <p:cBhvr override="childStyle">
                                        <p:cTn id="117" dur="450" autoRev="1" fill="remove"/>
                                        <p:tgtEl>
                                          <p:spTgt spid="13"/>
                                        </p:tgtEl>
                                        <p:attrNameLst>
                                          <p:attrName>style.color</p:attrName>
                                        </p:attrNameLst>
                                      </p:cBhvr>
                                      <p:to>
                                        <a:schemeClr val="bg1"/>
                                      </p:to>
                                    </p:animClr>
                                    <p:animClr clrSpc="rgb" dir="cw">
                                      <p:cBhvr>
                                        <p:cTn id="118" dur="450" autoRev="1" fill="remove"/>
                                        <p:tgtEl>
                                          <p:spTgt spid="13"/>
                                        </p:tgtEl>
                                        <p:attrNameLst>
                                          <p:attrName>fillcolor</p:attrName>
                                        </p:attrNameLst>
                                      </p:cBhvr>
                                      <p:to>
                                        <a:schemeClr val="bg1"/>
                                      </p:to>
                                    </p:animClr>
                                    <p:set>
                                      <p:cBhvr>
                                        <p:cTn id="119" dur="450" autoRev="1" fill="remove"/>
                                        <p:tgtEl>
                                          <p:spTgt spid="13"/>
                                        </p:tgtEl>
                                        <p:attrNameLst>
                                          <p:attrName>fill.type</p:attrName>
                                        </p:attrNameLst>
                                      </p:cBhvr>
                                      <p:to>
                                        <p:strVal val="solid"/>
                                      </p:to>
                                    </p:set>
                                    <p:set>
                                      <p:cBhvr>
                                        <p:cTn id="120" dur="450" autoRev="1" fill="remove"/>
                                        <p:tgtEl>
                                          <p:spTgt spid="13"/>
                                        </p:tgtEl>
                                        <p:attrNameLst>
                                          <p:attrName>fill.on</p:attrName>
                                        </p:attrNameLst>
                                      </p:cBhvr>
                                      <p:to>
                                        <p:strVal val="true"/>
                                      </p:to>
                                    </p:set>
                                  </p:childTnLst>
                                </p:cTn>
                              </p:par>
                              <p:par>
                                <p:cTn id="121" presetID="27" presetClass="emph" presetSubtype="0" repeatCount="indefinite" fill="remove" grpId="0" nodeType="withEffect">
                                  <p:stCondLst>
                                    <p:cond delay="1400"/>
                                  </p:stCondLst>
                                  <p:childTnLst>
                                    <p:animClr clrSpc="rgb" dir="cw">
                                      <p:cBhvr override="childStyle">
                                        <p:cTn id="122" dur="450" autoRev="1" fill="remove"/>
                                        <p:tgtEl>
                                          <p:spTgt spid="14"/>
                                        </p:tgtEl>
                                        <p:attrNameLst>
                                          <p:attrName>style.color</p:attrName>
                                        </p:attrNameLst>
                                      </p:cBhvr>
                                      <p:to>
                                        <a:schemeClr val="bg1"/>
                                      </p:to>
                                    </p:animClr>
                                    <p:animClr clrSpc="rgb" dir="cw">
                                      <p:cBhvr>
                                        <p:cTn id="123" dur="450" autoRev="1" fill="remove"/>
                                        <p:tgtEl>
                                          <p:spTgt spid="14"/>
                                        </p:tgtEl>
                                        <p:attrNameLst>
                                          <p:attrName>fillcolor</p:attrName>
                                        </p:attrNameLst>
                                      </p:cBhvr>
                                      <p:to>
                                        <a:schemeClr val="bg1"/>
                                      </p:to>
                                    </p:animClr>
                                    <p:set>
                                      <p:cBhvr>
                                        <p:cTn id="124" dur="450" autoRev="1" fill="remove"/>
                                        <p:tgtEl>
                                          <p:spTgt spid="14"/>
                                        </p:tgtEl>
                                        <p:attrNameLst>
                                          <p:attrName>fill.type</p:attrName>
                                        </p:attrNameLst>
                                      </p:cBhvr>
                                      <p:to>
                                        <p:strVal val="solid"/>
                                      </p:to>
                                    </p:set>
                                    <p:set>
                                      <p:cBhvr>
                                        <p:cTn id="125" dur="450" autoRev="1" fill="remove"/>
                                        <p:tgtEl>
                                          <p:spTgt spid="14"/>
                                        </p:tgtEl>
                                        <p:attrNameLst>
                                          <p:attrName>fill.on</p:attrName>
                                        </p:attrNameLst>
                                      </p:cBhvr>
                                      <p:to>
                                        <p:strVal val="true"/>
                                      </p:to>
                                    </p:set>
                                  </p:childTnLst>
                                </p:cTn>
                              </p:par>
                              <p:par>
                                <p:cTn id="126" presetID="27" presetClass="emph" presetSubtype="0" repeatCount="indefinite" fill="remove" grpId="0" nodeType="withEffect">
                                  <p:stCondLst>
                                    <p:cond delay="1800"/>
                                  </p:stCondLst>
                                  <p:childTnLst>
                                    <p:animClr clrSpc="rgb" dir="cw">
                                      <p:cBhvr override="childStyle">
                                        <p:cTn id="127" dur="450" autoRev="1" fill="remove"/>
                                        <p:tgtEl>
                                          <p:spTgt spid="10"/>
                                        </p:tgtEl>
                                        <p:attrNameLst>
                                          <p:attrName>style.color</p:attrName>
                                        </p:attrNameLst>
                                      </p:cBhvr>
                                      <p:to>
                                        <a:schemeClr val="bg1"/>
                                      </p:to>
                                    </p:animClr>
                                    <p:animClr clrSpc="rgb" dir="cw">
                                      <p:cBhvr>
                                        <p:cTn id="128" dur="450" autoRev="1" fill="remove"/>
                                        <p:tgtEl>
                                          <p:spTgt spid="10"/>
                                        </p:tgtEl>
                                        <p:attrNameLst>
                                          <p:attrName>fillcolor</p:attrName>
                                        </p:attrNameLst>
                                      </p:cBhvr>
                                      <p:to>
                                        <a:schemeClr val="bg1"/>
                                      </p:to>
                                    </p:animClr>
                                    <p:set>
                                      <p:cBhvr>
                                        <p:cTn id="129" dur="450" autoRev="1" fill="remove"/>
                                        <p:tgtEl>
                                          <p:spTgt spid="10"/>
                                        </p:tgtEl>
                                        <p:attrNameLst>
                                          <p:attrName>fill.type</p:attrName>
                                        </p:attrNameLst>
                                      </p:cBhvr>
                                      <p:to>
                                        <p:strVal val="solid"/>
                                      </p:to>
                                    </p:set>
                                    <p:set>
                                      <p:cBhvr>
                                        <p:cTn id="130" dur="450" autoRev="1" fill="remove"/>
                                        <p:tgtEl>
                                          <p:spTgt spid="10"/>
                                        </p:tgtEl>
                                        <p:attrNameLst>
                                          <p:attrName>fill.on</p:attrName>
                                        </p:attrNameLst>
                                      </p:cBhvr>
                                      <p:to>
                                        <p:strVal val="true"/>
                                      </p:to>
                                    </p:set>
                                  </p:childTnLst>
                                </p:cTn>
                              </p:par>
                              <p:par>
                                <p:cTn id="131" presetID="27" presetClass="emph" presetSubtype="0" repeatCount="indefinite" fill="remove" grpId="0" nodeType="withEffect">
                                  <p:stCondLst>
                                    <p:cond delay="1800"/>
                                  </p:stCondLst>
                                  <p:childTnLst>
                                    <p:animClr clrSpc="rgb" dir="cw">
                                      <p:cBhvr override="childStyle">
                                        <p:cTn id="132" dur="450" autoRev="1" fill="remove"/>
                                        <p:tgtEl>
                                          <p:spTgt spid="11"/>
                                        </p:tgtEl>
                                        <p:attrNameLst>
                                          <p:attrName>style.color</p:attrName>
                                        </p:attrNameLst>
                                      </p:cBhvr>
                                      <p:to>
                                        <a:schemeClr val="bg1"/>
                                      </p:to>
                                    </p:animClr>
                                    <p:animClr clrSpc="rgb" dir="cw">
                                      <p:cBhvr>
                                        <p:cTn id="133" dur="450" autoRev="1" fill="remove"/>
                                        <p:tgtEl>
                                          <p:spTgt spid="11"/>
                                        </p:tgtEl>
                                        <p:attrNameLst>
                                          <p:attrName>fillcolor</p:attrName>
                                        </p:attrNameLst>
                                      </p:cBhvr>
                                      <p:to>
                                        <a:schemeClr val="bg1"/>
                                      </p:to>
                                    </p:animClr>
                                    <p:set>
                                      <p:cBhvr>
                                        <p:cTn id="134" dur="450" autoRev="1" fill="remove"/>
                                        <p:tgtEl>
                                          <p:spTgt spid="11"/>
                                        </p:tgtEl>
                                        <p:attrNameLst>
                                          <p:attrName>fill.type</p:attrName>
                                        </p:attrNameLst>
                                      </p:cBhvr>
                                      <p:to>
                                        <p:strVal val="solid"/>
                                      </p:to>
                                    </p:set>
                                    <p:set>
                                      <p:cBhvr>
                                        <p:cTn id="135" dur="450" autoRev="1" fill="remove"/>
                                        <p:tgtEl>
                                          <p:spTgt spid="11"/>
                                        </p:tgtEl>
                                        <p:attrNameLst>
                                          <p:attrName>fill.on</p:attrName>
                                        </p:attrNameLst>
                                      </p:cBhvr>
                                      <p:to>
                                        <p:strVal val="true"/>
                                      </p:to>
                                    </p:set>
                                  </p:childTnLst>
                                </p:cTn>
                              </p:par>
                              <p:par>
                                <p:cTn id="136" presetID="27" presetClass="emph" presetSubtype="0" repeatCount="indefinite" fill="remove" grpId="0" nodeType="withEffect">
                                  <p:stCondLst>
                                    <p:cond delay="1800"/>
                                  </p:stCondLst>
                                  <p:childTnLst>
                                    <p:animClr clrSpc="rgb" dir="cw">
                                      <p:cBhvr override="childStyle">
                                        <p:cTn id="137" dur="450" autoRev="1" fill="remove"/>
                                        <p:tgtEl>
                                          <p:spTgt spid="12"/>
                                        </p:tgtEl>
                                        <p:attrNameLst>
                                          <p:attrName>style.color</p:attrName>
                                        </p:attrNameLst>
                                      </p:cBhvr>
                                      <p:to>
                                        <a:schemeClr val="bg1"/>
                                      </p:to>
                                    </p:animClr>
                                    <p:animClr clrSpc="rgb" dir="cw">
                                      <p:cBhvr>
                                        <p:cTn id="138" dur="450" autoRev="1" fill="remove"/>
                                        <p:tgtEl>
                                          <p:spTgt spid="12"/>
                                        </p:tgtEl>
                                        <p:attrNameLst>
                                          <p:attrName>fillcolor</p:attrName>
                                        </p:attrNameLst>
                                      </p:cBhvr>
                                      <p:to>
                                        <a:schemeClr val="bg1"/>
                                      </p:to>
                                    </p:animClr>
                                    <p:set>
                                      <p:cBhvr>
                                        <p:cTn id="139" dur="450" autoRev="1" fill="remove"/>
                                        <p:tgtEl>
                                          <p:spTgt spid="12"/>
                                        </p:tgtEl>
                                        <p:attrNameLst>
                                          <p:attrName>fill.type</p:attrName>
                                        </p:attrNameLst>
                                      </p:cBhvr>
                                      <p:to>
                                        <p:strVal val="solid"/>
                                      </p:to>
                                    </p:set>
                                    <p:set>
                                      <p:cBhvr>
                                        <p:cTn id="140" dur="4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632262" y="2716980"/>
            <a:ext cx="8716804" cy="1210733"/>
          </a:xfrm>
        </p:spPr>
        <p:txBody>
          <a:bodyPr>
            <a:normAutofit fontScale="90000"/>
          </a:bodyPr>
          <a:lstStyle/>
          <a:p>
            <a:r>
              <a:rPr lang="en-US" altLang="ko-KR" dirty="0"/>
              <a:t>Dependence of the Neutrino Process on the </a:t>
            </a:r>
            <a:r>
              <a:rPr lang="en-US" altLang="ko-KR" dirty="0">
                <a:solidFill>
                  <a:srgbClr val="FF0000"/>
                </a:solidFill>
              </a:rPr>
              <a:t>Shock Effects</a:t>
            </a:r>
            <a:r>
              <a:rPr lang="en-US" altLang="ko-KR" dirty="0"/>
              <a:t/>
            </a:r>
            <a:br>
              <a:rPr lang="en-US" altLang="ko-KR" dirty="0"/>
            </a:br>
            <a:endParaRPr lang="ko-KR" altLang="en-US" dirty="0"/>
          </a:p>
        </p:txBody>
      </p:sp>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sp>
        <p:nvSpPr>
          <p:cNvPr id="3" name="슬라이드 번호 개체 틀 2">
            <a:extLst>
              <a:ext uri="{FF2B5EF4-FFF2-40B4-BE49-F238E27FC236}">
                <a16:creationId xmlns="" xmlns:a16="http://schemas.microsoft.com/office/drawing/2014/main" id="{767C6424-B18E-CCDC-C7AF-EFF266F2C155}"/>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33</a:t>
            </a:fld>
            <a:endParaRPr lang="ko-KR" altLang="en-US">
              <a:solidFill>
                <a:prstClr val="black">
                  <a:tint val="75000"/>
                </a:prstClr>
              </a:solidFill>
            </a:endParaRPr>
          </a:p>
        </p:txBody>
      </p:sp>
    </p:spTree>
    <p:extLst>
      <p:ext uri="{BB962C8B-B14F-4D97-AF65-F5344CB8AC3E}">
        <p14:creationId xmlns:p14="http://schemas.microsoft.com/office/powerpoint/2010/main" val="165926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바닥글 개체 틀 3">
            <a:extLst>
              <a:ext uri="{FF2B5EF4-FFF2-40B4-BE49-F238E27FC236}">
                <a16:creationId xmlns="" xmlns:a16="http://schemas.microsoft.com/office/drawing/2014/main" id="{DA8CB625-5CE5-E64E-8D01-338F1A7C106A}"/>
              </a:ext>
            </a:extLst>
          </p:cNvPr>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pic>
        <p:nvPicPr>
          <p:cNvPr id="3" name="그림 2">
            <a:extLst>
              <a:ext uri="{FF2B5EF4-FFF2-40B4-BE49-F238E27FC236}">
                <a16:creationId xmlns="" xmlns:a16="http://schemas.microsoft.com/office/drawing/2014/main" id="{C11B2BB0-0B2A-4F63-84A1-AE44EA217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49" y="1771534"/>
            <a:ext cx="6013833" cy="4209683"/>
          </a:xfrm>
          <a:prstGeom prst="rect">
            <a:avLst/>
          </a:prstGeom>
        </p:spPr>
      </p:pic>
      <p:sp>
        <p:nvSpPr>
          <p:cNvPr id="7" name="TextBox 6">
            <a:extLst>
              <a:ext uri="{FF2B5EF4-FFF2-40B4-BE49-F238E27FC236}">
                <a16:creationId xmlns="" xmlns:a16="http://schemas.microsoft.com/office/drawing/2014/main" id="{30B940CC-DB49-49D1-AC18-819F326AFB14}"/>
              </a:ext>
            </a:extLst>
          </p:cNvPr>
          <p:cNvSpPr txBox="1"/>
          <p:nvPr/>
        </p:nvSpPr>
        <p:spPr>
          <a:xfrm>
            <a:off x="1328946" y="2156226"/>
            <a:ext cx="3575406" cy="369332"/>
          </a:xfrm>
          <a:prstGeom prst="rect">
            <a:avLst/>
          </a:prstGeom>
          <a:noFill/>
        </p:spPr>
        <p:txBody>
          <a:bodyPr wrap="square" lIns="91335" tIns="45667" rIns="91335" bIns="45667" rtlCol="0">
            <a:spAutoFit/>
          </a:bodyPr>
          <a:lstStyle/>
          <a:p>
            <a:r>
              <a:rPr lang="en-US" altLang="ko-KR" dirty="0">
                <a:solidFill>
                  <a:prstClr val="black"/>
                </a:solidFill>
              </a:rPr>
              <a:t>Hydrodynamics by A. </a:t>
            </a:r>
            <a:r>
              <a:rPr lang="en-US" altLang="ko-KR" dirty="0" err="1">
                <a:solidFill>
                  <a:prstClr val="black"/>
                </a:solidFill>
              </a:rPr>
              <a:t>Tolstov</a:t>
            </a:r>
            <a:endParaRPr lang="ko-KR" altLang="en-US" dirty="0">
              <a:solidFill>
                <a:prstClr val="black"/>
              </a:solidFill>
            </a:endParaRPr>
          </a:p>
        </p:txBody>
      </p:sp>
      <mc:AlternateContent xmlns:mc="http://schemas.openxmlformats.org/markup-compatibility/2006" xmlns:a14="http://schemas.microsoft.com/office/drawing/2010/main">
        <mc:Choice Requires="a14">
          <p:sp>
            <p:nvSpPr>
              <p:cNvPr id="8" name="직사각형 7">
                <a:extLst>
                  <a:ext uri="{FF2B5EF4-FFF2-40B4-BE49-F238E27FC236}">
                    <a16:creationId xmlns="" xmlns:a16="http://schemas.microsoft.com/office/drawing/2014/main" id="{428A904F-EFFA-4BA8-9B21-551DC0E2622A}"/>
                  </a:ext>
                </a:extLst>
              </p:cNvPr>
              <p:cNvSpPr/>
              <p:nvPr/>
            </p:nvSpPr>
            <p:spPr>
              <a:xfrm>
                <a:off x="6620171" y="3691709"/>
                <a:ext cx="1520575" cy="369332"/>
              </a:xfrm>
              <a:prstGeom prst="rect">
                <a:avLst/>
              </a:prstGeom>
              <a:ln>
                <a:noFill/>
              </a:ln>
            </p:spPr>
            <p:txBody>
              <a:bodyPr wrap="square" lIns="91335" tIns="45667" rIns="91335" bIns="45667">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ko-KR" i="1" smtClean="0">
                              <a:solidFill>
                                <a:srgbClr val="002060"/>
                              </a:solidFill>
                              <a:latin typeface="Cambria Math" panose="02040503050406030204" pitchFamily="18" charset="0"/>
                            </a:rPr>
                          </m:ctrlPr>
                        </m:sSubPr>
                        <m:e>
                          <m:r>
                            <a:rPr kumimoji="1" lang="en-US" altLang="ko-KR" i="1" smtClean="0">
                              <a:solidFill>
                                <a:srgbClr val="002060"/>
                              </a:solidFill>
                              <a:latin typeface="Cambria Math" panose="02040503050406030204" pitchFamily="18" charset="0"/>
                            </a:rPr>
                            <m:t>𝜖</m:t>
                          </m:r>
                        </m:e>
                        <m:sub>
                          <m:r>
                            <a:rPr kumimoji="1" lang="en-US" altLang="ko-KR" i="1" smtClean="0">
                              <a:solidFill>
                                <a:srgbClr val="002060"/>
                              </a:solidFill>
                              <a:latin typeface="Cambria Math" panose="02040503050406030204" pitchFamily="18" charset="0"/>
                            </a:rPr>
                            <m:t>𝜈</m:t>
                          </m:r>
                        </m:sub>
                      </m:sSub>
                      <m:r>
                        <a:rPr kumimoji="1" lang="en-US" altLang="ko-KR" i="1" smtClean="0">
                          <a:solidFill>
                            <a:srgbClr val="002060"/>
                          </a:solidFill>
                          <a:latin typeface="Cambria Math" panose="02040503050406030204" pitchFamily="18" charset="0"/>
                        </a:rPr>
                        <m:t>=10 </m:t>
                      </m:r>
                      <m:r>
                        <m:rPr>
                          <m:sty m:val="p"/>
                        </m:rPr>
                        <a:rPr kumimoji="1" lang="en-US" altLang="ko-KR" smtClean="0">
                          <a:solidFill>
                            <a:srgbClr val="002060"/>
                          </a:solidFill>
                          <a:latin typeface="Cambria Math" panose="02040503050406030204" pitchFamily="18" charset="0"/>
                        </a:rPr>
                        <m:t>MeV</m:t>
                      </m:r>
                    </m:oMath>
                  </m:oMathPara>
                </a14:m>
                <a:endParaRPr kumimoji="1" lang="en-US" altLang="ko-KR" dirty="0">
                  <a:solidFill>
                    <a:srgbClr val="002060"/>
                  </a:solidFill>
                </a:endParaRPr>
              </a:p>
            </p:txBody>
          </p:sp>
        </mc:Choice>
        <mc:Fallback xmlns="">
          <p:sp>
            <p:nvSpPr>
              <p:cNvPr id="8" name="직사각형 7">
                <a:extLst>
                  <a:ext uri="{FF2B5EF4-FFF2-40B4-BE49-F238E27FC236}">
                    <a16:creationId xmlns:a16="http://schemas.microsoft.com/office/drawing/2014/main" xmlns="" xmlns:a14="http://schemas.microsoft.com/office/drawing/2010/main" id="{428A904F-EFFA-4BA8-9B21-551DC0E2622A}"/>
                  </a:ext>
                </a:extLst>
              </p:cNvPr>
              <p:cNvSpPr>
                <a:spLocks noRot="1" noChangeAspect="1" noMove="1" noResize="1" noEditPoints="1" noAdjustHandles="1" noChangeArrowheads="1" noChangeShapeType="1" noTextEdit="1"/>
              </p:cNvSpPr>
              <p:nvPr/>
            </p:nvSpPr>
            <p:spPr>
              <a:xfrm>
                <a:off x="6620171" y="3691709"/>
                <a:ext cx="1520575" cy="369332"/>
              </a:xfrm>
              <a:prstGeom prst="rect">
                <a:avLst/>
              </a:prstGeom>
              <a:blipFill rotWithShape="0">
                <a:blip r:embed="rId4"/>
                <a:stretch>
                  <a:fillRect/>
                </a:stretch>
              </a:blipFill>
              <a:ln>
                <a:noFill/>
              </a:ln>
            </p:spPr>
            <p:txBody>
              <a:bodyPr/>
              <a:lstStyle/>
              <a:p>
                <a:r>
                  <a:rPr lang="ko-KR" altLang="en-US">
                    <a:noFill/>
                  </a:rPr>
                  <a:t> </a:t>
                </a:r>
              </a:p>
            </p:txBody>
          </p:sp>
        </mc:Fallback>
      </mc:AlternateContent>
      <p:cxnSp>
        <p:nvCxnSpPr>
          <p:cNvPr id="9" name="직선 화살표 연결선 8">
            <a:extLst>
              <a:ext uri="{FF2B5EF4-FFF2-40B4-BE49-F238E27FC236}">
                <a16:creationId xmlns="" xmlns:a16="http://schemas.microsoft.com/office/drawing/2014/main" id="{2C20867C-A9C8-4761-95F6-AC6390DADE92}"/>
              </a:ext>
            </a:extLst>
          </p:cNvPr>
          <p:cNvCxnSpPr>
            <a:cxnSpLocks/>
          </p:cNvCxnSpPr>
          <p:nvPr/>
        </p:nvCxnSpPr>
        <p:spPr>
          <a:xfrm flipH="1">
            <a:off x="6075644" y="3876375"/>
            <a:ext cx="54453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직사각형 12">
                <a:extLst>
                  <a:ext uri="{FF2B5EF4-FFF2-40B4-BE49-F238E27FC236}">
                    <a16:creationId xmlns="" xmlns:a16="http://schemas.microsoft.com/office/drawing/2014/main" id="{6CDDC0D4-28CF-4ADF-9573-51AF8CC8E7B5}"/>
                  </a:ext>
                </a:extLst>
              </p:cNvPr>
              <p:cNvSpPr/>
              <p:nvPr/>
            </p:nvSpPr>
            <p:spPr>
              <a:xfrm>
                <a:off x="6620171" y="4061041"/>
                <a:ext cx="1520575" cy="369332"/>
              </a:xfrm>
              <a:prstGeom prst="rect">
                <a:avLst/>
              </a:prstGeom>
              <a:ln>
                <a:noFill/>
              </a:ln>
            </p:spPr>
            <p:txBody>
              <a:bodyPr wrap="square" lIns="91335" tIns="45667" rIns="91335" bIns="45667">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ko-KR" i="1" smtClean="0">
                              <a:solidFill>
                                <a:srgbClr val="002060"/>
                              </a:solidFill>
                              <a:latin typeface="Cambria Math" panose="02040503050406030204" pitchFamily="18" charset="0"/>
                            </a:rPr>
                          </m:ctrlPr>
                        </m:sSubPr>
                        <m:e>
                          <m:r>
                            <a:rPr kumimoji="1" lang="en-US" altLang="ko-KR" i="1">
                              <a:solidFill>
                                <a:srgbClr val="002060"/>
                              </a:solidFill>
                              <a:latin typeface="Cambria Math" panose="02040503050406030204" pitchFamily="18" charset="0"/>
                            </a:rPr>
                            <m:t>𝜖</m:t>
                          </m:r>
                        </m:e>
                        <m:sub>
                          <m:r>
                            <a:rPr kumimoji="1" lang="en-US" altLang="ko-KR" i="1">
                              <a:solidFill>
                                <a:srgbClr val="002060"/>
                              </a:solidFill>
                              <a:latin typeface="Cambria Math" panose="02040503050406030204" pitchFamily="18" charset="0"/>
                            </a:rPr>
                            <m:t>𝜈</m:t>
                          </m:r>
                        </m:sub>
                      </m:sSub>
                      <m:r>
                        <a:rPr kumimoji="1" lang="en-US" altLang="ko-KR" i="1">
                          <a:solidFill>
                            <a:srgbClr val="002060"/>
                          </a:solidFill>
                          <a:latin typeface="Cambria Math" panose="02040503050406030204" pitchFamily="18" charset="0"/>
                        </a:rPr>
                        <m:t>=</m:t>
                      </m:r>
                      <m:r>
                        <a:rPr kumimoji="1" lang="en-US" altLang="ko-KR" i="1" smtClean="0">
                          <a:solidFill>
                            <a:srgbClr val="002060"/>
                          </a:solidFill>
                          <a:latin typeface="Cambria Math" panose="02040503050406030204" pitchFamily="18" charset="0"/>
                        </a:rPr>
                        <m:t>5</m:t>
                      </m:r>
                      <m:r>
                        <a:rPr kumimoji="1" lang="en-US" altLang="ko-KR" i="1">
                          <a:solidFill>
                            <a:srgbClr val="002060"/>
                          </a:solidFill>
                          <a:latin typeface="Cambria Math" panose="02040503050406030204" pitchFamily="18" charset="0"/>
                        </a:rPr>
                        <m:t>0 </m:t>
                      </m:r>
                      <m:r>
                        <m:rPr>
                          <m:sty m:val="p"/>
                        </m:rPr>
                        <a:rPr kumimoji="1" lang="en-US" altLang="ko-KR">
                          <a:solidFill>
                            <a:srgbClr val="002060"/>
                          </a:solidFill>
                          <a:latin typeface="Cambria Math" panose="02040503050406030204" pitchFamily="18" charset="0"/>
                        </a:rPr>
                        <m:t>MeV</m:t>
                      </m:r>
                    </m:oMath>
                  </m:oMathPara>
                </a14:m>
                <a:endParaRPr kumimoji="1" lang="en-US" altLang="ko-KR" dirty="0">
                  <a:solidFill>
                    <a:srgbClr val="002060"/>
                  </a:solidFill>
                </a:endParaRPr>
              </a:p>
            </p:txBody>
          </p:sp>
        </mc:Choice>
        <mc:Fallback xmlns="">
          <p:sp>
            <p:nvSpPr>
              <p:cNvPr id="13" name="직사각형 12">
                <a:extLst>
                  <a:ext uri="{FF2B5EF4-FFF2-40B4-BE49-F238E27FC236}">
                    <a16:creationId xmlns:a16="http://schemas.microsoft.com/office/drawing/2014/main" xmlns="" xmlns:a14="http://schemas.microsoft.com/office/drawing/2010/main" id="{6CDDC0D4-28CF-4ADF-9573-51AF8CC8E7B5}"/>
                  </a:ext>
                </a:extLst>
              </p:cNvPr>
              <p:cNvSpPr>
                <a:spLocks noRot="1" noChangeAspect="1" noMove="1" noResize="1" noEditPoints="1" noAdjustHandles="1" noChangeArrowheads="1" noChangeShapeType="1" noTextEdit="1"/>
              </p:cNvSpPr>
              <p:nvPr/>
            </p:nvSpPr>
            <p:spPr>
              <a:xfrm>
                <a:off x="6620171" y="4061041"/>
                <a:ext cx="1520575" cy="369332"/>
              </a:xfrm>
              <a:prstGeom prst="rect">
                <a:avLst/>
              </a:prstGeom>
              <a:blipFill rotWithShape="0">
                <a:blip r:embed="rId5"/>
                <a:stretch>
                  <a:fillRect/>
                </a:stretch>
              </a:blipFill>
              <a:ln>
                <a:noFill/>
              </a:ln>
            </p:spPr>
            <p:txBody>
              <a:bodyPr/>
              <a:lstStyle/>
              <a:p>
                <a:r>
                  <a:rPr lang="ko-KR" altLang="en-US">
                    <a:noFill/>
                  </a:rPr>
                  <a:t> </a:t>
                </a:r>
              </a:p>
            </p:txBody>
          </p:sp>
        </mc:Fallback>
      </mc:AlternateContent>
      <p:cxnSp>
        <p:nvCxnSpPr>
          <p:cNvPr id="14" name="직선 화살표 연결선 13">
            <a:extLst>
              <a:ext uri="{FF2B5EF4-FFF2-40B4-BE49-F238E27FC236}">
                <a16:creationId xmlns="" xmlns:a16="http://schemas.microsoft.com/office/drawing/2014/main" id="{51FF0BFC-7DE7-4D61-9C94-9698CC4481F0}"/>
              </a:ext>
            </a:extLst>
          </p:cNvPr>
          <p:cNvCxnSpPr>
            <a:cxnSpLocks/>
          </p:cNvCxnSpPr>
          <p:nvPr/>
        </p:nvCxnSpPr>
        <p:spPr>
          <a:xfrm flipH="1">
            <a:off x="6075644" y="4245707"/>
            <a:ext cx="54453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직사각형 14">
                <a:extLst>
                  <a:ext uri="{FF2B5EF4-FFF2-40B4-BE49-F238E27FC236}">
                    <a16:creationId xmlns="" xmlns:a16="http://schemas.microsoft.com/office/drawing/2014/main" id="{CD7754D9-BBCB-48D6-A188-C28CE330ECDF}"/>
                  </a:ext>
                </a:extLst>
              </p:cNvPr>
              <p:cNvSpPr/>
              <p:nvPr/>
            </p:nvSpPr>
            <p:spPr>
              <a:xfrm>
                <a:off x="1274103" y="1216995"/>
                <a:ext cx="7137132" cy="90377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335" tIns="45667" rIns="91335" bIns="45667">
                <a:spAutoFit/>
              </a:bodyPr>
              <a:lstStyle/>
              <a:p>
                <a:pPr/>
                <a14:m>
                  <m:oMathPara xmlns:m="http://schemas.openxmlformats.org/officeDocument/2006/math">
                    <m:oMathParaPr>
                      <m:jc m:val="centerGroup"/>
                    </m:oMathParaPr>
                    <m:oMath xmlns:m="http://schemas.openxmlformats.org/officeDocument/2006/math">
                      <m:r>
                        <a:rPr lang="en-US" altLang="ko-KR" sz="1600" i="1">
                          <a:solidFill>
                            <a:prstClr val="black"/>
                          </a:solidFill>
                          <a:latin typeface="Cambria Math" panose="02040503050406030204" pitchFamily="18" charset="0"/>
                          <a:ea typeface="Cambria Math" panose="02040503050406030204" pitchFamily="18" charset="0"/>
                        </a:rPr>
                        <m:t> </m:t>
                      </m:r>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𝜌</m:t>
                          </m:r>
                        </m:e>
                        <m:sub>
                          <m:r>
                            <m:rPr>
                              <m:sty m:val="p"/>
                            </m:rPr>
                            <a:rPr lang="en-US" altLang="ko-KR" sz="1600">
                              <a:solidFill>
                                <a:prstClr val="black"/>
                              </a:solidFill>
                              <a:latin typeface="Cambria Math" panose="02040503050406030204" pitchFamily="18" charset="0"/>
                            </a:rPr>
                            <m:t>res</m:t>
                          </m:r>
                        </m:sub>
                      </m:sSub>
                      <m:r>
                        <a:rPr lang="en-US" altLang="ko-KR" sz="1600" i="1">
                          <a:solidFill>
                            <a:prstClr val="black"/>
                          </a:solidFill>
                          <a:latin typeface="Cambria Math" panose="02040503050406030204" pitchFamily="18" charset="0"/>
                        </a:rPr>
                        <m:t>=</m:t>
                      </m:r>
                      <m:f>
                        <m:fPr>
                          <m:ctrlPr>
                            <a:rPr lang="en-US" altLang="ko-KR" sz="1600" i="1">
                              <a:solidFill>
                                <a:prstClr val="black"/>
                              </a:solidFill>
                              <a:latin typeface="Cambria Math" panose="02040503050406030204" pitchFamily="18" charset="0"/>
                            </a:rPr>
                          </m:ctrlPr>
                        </m:fPr>
                        <m:num>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𝑚</m:t>
                              </m:r>
                            </m:e>
                            <m:sub>
                              <m:r>
                                <a:rPr lang="en-US" altLang="ko-KR" sz="1600" i="1">
                                  <a:solidFill>
                                    <a:prstClr val="black"/>
                                  </a:solidFill>
                                  <a:latin typeface="Cambria Math" panose="02040503050406030204" pitchFamily="18" charset="0"/>
                                </a:rPr>
                                <m:t>𝑢</m:t>
                              </m:r>
                            </m:sub>
                          </m:sSub>
                          <m:r>
                            <m:rPr>
                              <m:sty m:val="p"/>
                            </m:rPr>
                            <a:rPr lang="en-US" altLang="ko-KR" sz="1600">
                              <a:solidFill>
                                <a:prstClr val="black"/>
                              </a:solidFill>
                              <a:latin typeface="Cambria Math" panose="02040503050406030204" pitchFamily="18" charset="0"/>
                            </a:rPr>
                            <m:t>Δ</m:t>
                          </m:r>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𝑚</m:t>
                              </m:r>
                            </m:e>
                            <m:sub>
                              <m:r>
                                <a:rPr lang="en-US" altLang="ko-KR" sz="1600" i="1">
                                  <a:solidFill>
                                    <a:prstClr val="black"/>
                                  </a:solidFill>
                                  <a:latin typeface="Cambria Math" panose="02040503050406030204" pitchFamily="18" charset="0"/>
                                </a:rPr>
                                <m:t>𝑗𝑖</m:t>
                              </m:r>
                            </m:sub>
                            <m:sup>
                              <m:r>
                                <a:rPr lang="en-US" altLang="ko-KR" sz="1600" i="1">
                                  <a:solidFill>
                                    <a:prstClr val="black"/>
                                  </a:solidFill>
                                  <a:latin typeface="Cambria Math" panose="02040503050406030204" pitchFamily="18" charset="0"/>
                                </a:rPr>
                                <m:t>2</m:t>
                              </m:r>
                            </m:sup>
                          </m:sSubSup>
                          <m:sSup>
                            <m:sSupPr>
                              <m:ctrlPr>
                                <a:rPr lang="en-US" altLang="ko-KR" sz="1600" i="1">
                                  <a:solidFill>
                                    <a:prstClr val="black"/>
                                  </a:solidFill>
                                  <a:latin typeface="Cambria Math" panose="02040503050406030204" pitchFamily="18" charset="0"/>
                                </a:rPr>
                              </m:ctrlPr>
                            </m:sSupPr>
                            <m:e>
                              <m:r>
                                <a:rPr lang="en-US" altLang="ko-KR" sz="1600" i="1">
                                  <a:solidFill>
                                    <a:prstClr val="black"/>
                                  </a:solidFill>
                                  <a:latin typeface="Cambria Math" panose="02040503050406030204" pitchFamily="18" charset="0"/>
                                </a:rPr>
                                <m:t>𝑐</m:t>
                              </m:r>
                            </m:e>
                            <m:sup>
                              <m:r>
                                <a:rPr lang="en-US" altLang="ko-KR" sz="1600" i="1">
                                  <a:solidFill>
                                    <a:prstClr val="black"/>
                                  </a:solidFill>
                                  <a:latin typeface="Cambria Math" panose="02040503050406030204" pitchFamily="18" charset="0"/>
                                </a:rPr>
                                <m:t>4</m:t>
                              </m:r>
                            </m:sup>
                          </m:sSup>
                          <m:r>
                            <m:rPr>
                              <m:sty m:val="p"/>
                            </m:rPr>
                            <a:rPr lang="en-US" altLang="ko-KR" sz="1600">
                              <a:solidFill>
                                <a:prstClr val="black"/>
                              </a:solidFill>
                              <a:latin typeface="Cambria Math" panose="02040503050406030204" pitchFamily="18" charset="0"/>
                            </a:rPr>
                            <m:t>cos</m:t>
                          </m:r>
                          <m:r>
                            <a:rPr lang="en-US" altLang="ko-KR" sz="1600" i="1">
                              <a:solidFill>
                                <a:prstClr val="black"/>
                              </a:solidFill>
                              <a:latin typeface="Cambria Math" panose="02040503050406030204" pitchFamily="18" charset="0"/>
                            </a:rPr>
                            <m:t>2</m:t>
                          </m:r>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𝜃</m:t>
                              </m:r>
                            </m:e>
                            <m:sub>
                              <m:r>
                                <a:rPr lang="en-US" altLang="ko-KR" sz="1600" i="1">
                                  <a:solidFill>
                                    <a:prstClr val="black"/>
                                  </a:solidFill>
                                  <a:latin typeface="Cambria Math" panose="02040503050406030204" pitchFamily="18" charset="0"/>
                                </a:rPr>
                                <m:t>𝑖𝑗</m:t>
                              </m:r>
                            </m:sub>
                          </m:sSub>
                        </m:num>
                        <m:den>
                          <m:eqArr>
                            <m:eqArrPr>
                              <m:ctrlPr>
                                <a:rPr lang="en-US" altLang="ko-KR" sz="1600" i="1">
                                  <a:solidFill>
                                    <a:prstClr val="black"/>
                                  </a:solidFill>
                                  <a:latin typeface="Cambria Math" panose="02040503050406030204" pitchFamily="18" charset="0"/>
                                </a:rPr>
                              </m:ctrlPr>
                            </m:eqArrPr>
                            <m:e>
                              <m:r>
                                <a:rPr lang="en-US" altLang="ko-KR" sz="1600" i="1">
                                  <a:solidFill>
                                    <a:prstClr val="black"/>
                                  </a:solidFill>
                                  <a:latin typeface="Cambria Math" panose="02040503050406030204" pitchFamily="18" charset="0"/>
                                </a:rPr>
                                <m:t>2</m:t>
                              </m:r>
                              <m:rad>
                                <m:radPr>
                                  <m:degHide m:val="on"/>
                                  <m:ctrlPr>
                                    <a:rPr lang="en-US" altLang="ko-KR" sz="1600" i="1">
                                      <a:solidFill>
                                        <a:prstClr val="black"/>
                                      </a:solidFill>
                                      <a:latin typeface="Cambria Math" panose="02040503050406030204" pitchFamily="18" charset="0"/>
                                    </a:rPr>
                                  </m:ctrlPr>
                                </m:radPr>
                                <m:deg/>
                                <m:e>
                                  <m:r>
                                    <a:rPr lang="en-US" altLang="ko-KR" sz="1600" i="1">
                                      <a:solidFill>
                                        <a:prstClr val="black"/>
                                      </a:solidFill>
                                      <a:latin typeface="Cambria Math" panose="02040503050406030204" pitchFamily="18" charset="0"/>
                                    </a:rPr>
                                    <m:t>2</m:t>
                                  </m:r>
                                </m:e>
                              </m:rad>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𝐺</m:t>
                                  </m:r>
                                </m:e>
                                <m:sub>
                                  <m:r>
                                    <a:rPr lang="en-US" altLang="ko-KR" sz="1600" i="1">
                                      <a:solidFill>
                                        <a:prstClr val="black"/>
                                      </a:solidFill>
                                      <a:latin typeface="Cambria Math" panose="02040503050406030204" pitchFamily="18" charset="0"/>
                                    </a:rPr>
                                    <m:t>𝐹</m:t>
                                  </m:r>
                                </m:sub>
                              </m:sSub>
                              <m:sSup>
                                <m:sSupPr>
                                  <m:ctrlPr>
                                    <a:rPr lang="en-US" altLang="ko-KR" sz="1600" i="1">
                                      <a:solidFill>
                                        <a:prstClr val="black"/>
                                      </a:solidFill>
                                      <a:latin typeface="Cambria Math" panose="02040503050406030204" pitchFamily="18" charset="0"/>
                                    </a:rPr>
                                  </m:ctrlPr>
                                </m:sSupPr>
                                <m:e>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ea typeface="Cambria Math" panose="02040503050406030204" pitchFamily="18" charset="0"/>
                                        </a:rPr>
                                        <m:t>ℏ</m:t>
                                      </m:r>
                                      <m:r>
                                        <a:rPr lang="en-US" altLang="ko-KR" sz="1600" i="1">
                                          <a:solidFill>
                                            <a:prstClr val="black"/>
                                          </a:solidFill>
                                          <a:latin typeface="Cambria Math" panose="02040503050406030204" pitchFamily="18" charset="0"/>
                                        </a:rPr>
                                        <m:t>𝑐</m:t>
                                      </m:r>
                                    </m:e>
                                  </m:d>
                                </m:e>
                                <m:sup>
                                  <m:r>
                                    <a:rPr lang="en-US" altLang="ko-KR" sz="1600" i="1">
                                      <a:solidFill>
                                        <a:prstClr val="black"/>
                                      </a:solidFill>
                                      <a:latin typeface="Cambria Math" panose="02040503050406030204" pitchFamily="18" charset="0"/>
                                    </a:rPr>
                                    <m:t>3</m:t>
                                  </m:r>
                                </m:sup>
                              </m:sSup>
                              <m:sSub>
                                <m:sSubPr>
                                  <m:ctrlPr>
                                    <a:rPr lang="en-US" altLang="ko-KR" sz="1600" i="1">
                                      <a:solidFill>
                                        <a:prstClr val="black"/>
                                      </a:solidFill>
                                      <a:latin typeface="Cambria Math" panose="02040503050406030204" pitchFamily="18" charset="0"/>
                                    </a:rPr>
                                  </m:ctrlPr>
                                </m:sSubPr>
                                <m:e>
                                  <m:r>
                                    <a:rPr lang="ko-KR" altLang="en-US" sz="1600" i="1">
                                      <a:solidFill>
                                        <a:prstClr val="black"/>
                                      </a:solidFill>
                                      <a:latin typeface="Cambria Math" panose="02040503050406030204" pitchFamily="18" charset="0"/>
                                    </a:rPr>
                                    <m:t>𝜀</m:t>
                                  </m:r>
                                </m:e>
                                <m:sub>
                                  <m:r>
                                    <a:rPr lang="en-US" altLang="ko-KR" sz="1600" i="1">
                                      <a:solidFill>
                                        <a:prstClr val="black"/>
                                      </a:solidFill>
                                      <a:latin typeface="Cambria Math" panose="02040503050406030204" pitchFamily="18" charset="0"/>
                                    </a:rPr>
                                    <m:t>𝜈</m:t>
                                  </m:r>
                                </m:sub>
                              </m:sSub>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𝑌</m:t>
                                  </m:r>
                                </m:e>
                                <m:sub>
                                  <m:r>
                                    <a:rPr lang="en-US" altLang="ko-KR" sz="1600" i="1">
                                      <a:solidFill>
                                        <a:prstClr val="black"/>
                                      </a:solidFill>
                                      <a:latin typeface="Cambria Math" panose="02040503050406030204" pitchFamily="18" charset="0"/>
                                    </a:rPr>
                                    <m:t>𝑒</m:t>
                                  </m:r>
                                </m:sub>
                              </m:sSub>
                            </m:e>
                            <m:e>
                              <m:r>
                                <a:rPr lang="en-US" altLang="ko-KR" sz="1600" i="1">
                                  <a:solidFill>
                                    <a:prstClr val="black"/>
                                  </a:solidFill>
                                  <a:latin typeface="Cambria Math" panose="02040503050406030204" pitchFamily="18" charset="0"/>
                                </a:rPr>
                                <m:t> </m:t>
                              </m:r>
                            </m:e>
                          </m:eqArr>
                        </m:den>
                      </m:f>
                      <m:r>
                        <a:rPr lang="en-US" altLang="ko-KR" sz="1600" i="1">
                          <a:solidFill>
                            <a:prstClr val="black"/>
                          </a:solidFill>
                          <a:latin typeface="Cambria Math" panose="02040503050406030204" pitchFamily="18" charset="0"/>
                        </a:rPr>
                        <m:t>=6.55×</m:t>
                      </m:r>
                      <m:sSup>
                        <m:sSupPr>
                          <m:ctrlPr>
                            <a:rPr lang="en-US" altLang="ko-KR" sz="1600" i="1">
                              <a:solidFill>
                                <a:prstClr val="black"/>
                              </a:solidFill>
                              <a:latin typeface="Cambria Math" panose="02040503050406030204" pitchFamily="18" charset="0"/>
                            </a:rPr>
                          </m:ctrlPr>
                        </m:sSupPr>
                        <m:e>
                          <m:r>
                            <a:rPr lang="en-US" altLang="ko-KR" sz="1600" i="1">
                              <a:solidFill>
                                <a:prstClr val="black"/>
                              </a:solidFill>
                              <a:latin typeface="Cambria Math" panose="02040503050406030204" pitchFamily="18" charset="0"/>
                            </a:rPr>
                            <m:t>10</m:t>
                          </m:r>
                        </m:e>
                        <m:sup>
                          <m:r>
                            <a:rPr lang="en-US" altLang="ko-KR" sz="1600" i="1">
                              <a:solidFill>
                                <a:prstClr val="black"/>
                              </a:solidFill>
                              <a:latin typeface="Cambria Math" panose="02040503050406030204" pitchFamily="18" charset="0"/>
                            </a:rPr>
                            <m:t>6</m:t>
                          </m:r>
                        </m:sup>
                      </m:sSup>
                      <m:d>
                        <m:dPr>
                          <m:ctrlPr>
                            <a:rPr lang="en-US" altLang="ko-KR" sz="1600" i="1">
                              <a:solidFill>
                                <a:prstClr val="black"/>
                              </a:solidFill>
                              <a:latin typeface="Cambria Math" panose="02040503050406030204" pitchFamily="18" charset="0"/>
                            </a:rPr>
                          </m:ctrlPr>
                        </m:dPr>
                        <m:e>
                          <m:f>
                            <m:fPr>
                              <m:ctrlPr>
                                <a:rPr lang="en-US" altLang="ko-KR" sz="1600" i="1">
                                  <a:solidFill>
                                    <a:prstClr val="black"/>
                                  </a:solidFill>
                                  <a:latin typeface="Cambria Math" panose="02040503050406030204" pitchFamily="18" charset="0"/>
                                </a:rPr>
                              </m:ctrlPr>
                            </m:fPr>
                            <m:num>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𝑚</m:t>
                                  </m:r>
                                </m:e>
                                <m:sub>
                                  <m:r>
                                    <a:rPr lang="en-US" altLang="ko-KR" sz="1600" i="1">
                                      <a:solidFill>
                                        <a:prstClr val="black"/>
                                      </a:solidFill>
                                      <a:latin typeface="Cambria Math" panose="02040503050406030204" pitchFamily="18" charset="0"/>
                                    </a:rPr>
                                    <m:t>𝑢</m:t>
                                  </m:r>
                                </m:sub>
                              </m:sSub>
                              <m:r>
                                <m:rPr>
                                  <m:sty m:val="p"/>
                                </m:rPr>
                                <a:rPr lang="en-US" altLang="ko-KR" sz="1600">
                                  <a:solidFill>
                                    <a:prstClr val="black"/>
                                  </a:solidFill>
                                  <a:latin typeface="Cambria Math" panose="02040503050406030204" pitchFamily="18" charset="0"/>
                                </a:rPr>
                                <m:t>Δ</m:t>
                              </m:r>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𝑚</m:t>
                                  </m:r>
                                </m:e>
                                <m:sub>
                                  <m:r>
                                    <a:rPr lang="en-US" altLang="ko-KR" sz="1600" i="1">
                                      <a:solidFill>
                                        <a:prstClr val="black"/>
                                      </a:solidFill>
                                      <a:latin typeface="Cambria Math" panose="02040503050406030204" pitchFamily="18" charset="0"/>
                                    </a:rPr>
                                    <m:t>𝑗𝑖</m:t>
                                  </m:r>
                                </m:sub>
                                <m:sup>
                                  <m:r>
                                    <a:rPr lang="en-US" altLang="ko-KR" sz="1600" i="1">
                                      <a:solidFill>
                                        <a:prstClr val="black"/>
                                      </a:solidFill>
                                      <a:latin typeface="Cambria Math" panose="02040503050406030204" pitchFamily="18" charset="0"/>
                                    </a:rPr>
                                    <m:t>2</m:t>
                                  </m:r>
                                </m:sup>
                              </m:sSubSup>
                            </m:num>
                            <m:den>
                              <m:r>
                                <a:rPr lang="en-US" altLang="ko-KR" sz="1600" i="1">
                                  <a:solidFill>
                                    <a:prstClr val="black"/>
                                  </a:solidFill>
                                  <a:latin typeface="Cambria Math" panose="02040503050406030204" pitchFamily="18" charset="0"/>
                                </a:rPr>
                                <m:t>1 </m:t>
                              </m:r>
                              <m:sSup>
                                <m:sSupPr>
                                  <m:ctrlPr>
                                    <a:rPr lang="en-US" altLang="ko-KR" sz="1600" i="1">
                                      <a:solidFill>
                                        <a:prstClr val="black"/>
                                      </a:solidFill>
                                      <a:latin typeface="Cambria Math" panose="02040503050406030204" pitchFamily="18" charset="0"/>
                                    </a:rPr>
                                  </m:ctrlPr>
                                </m:sSupPr>
                                <m:e>
                                  <m:r>
                                    <m:rPr>
                                      <m:sty m:val="p"/>
                                    </m:rPr>
                                    <a:rPr lang="en-US" altLang="ko-KR" sz="1600">
                                      <a:solidFill>
                                        <a:prstClr val="black"/>
                                      </a:solidFill>
                                      <a:latin typeface="Cambria Math" panose="02040503050406030204" pitchFamily="18" charset="0"/>
                                    </a:rPr>
                                    <m:t>eV</m:t>
                                  </m:r>
                                </m:e>
                                <m:sup>
                                  <m:r>
                                    <a:rPr lang="en-US" altLang="ko-KR" sz="1600" i="1">
                                      <a:solidFill>
                                        <a:prstClr val="black"/>
                                      </a:solidFill>
                                      <a:latin typeface="Cambria Math" panose="02040503050406030204" pitchFamily="18" charset="0"/>
                                    </a:rPr>
                                    <m:t>2</m:t>
                                  </m:r>
                                </m:sup>
                              </m:sSup>
                            </m:den>
                          </m:f>
                        </m:e>
                      </m:d>
                      <m:d>
                        <m:dPr>
                          <m:ctrlPr>
                            <a:rPr lang="en-US" altLang="ko-KR" sz="1600" i="1">
                              <a:solidFill>
                                <a:prstClr val="black"/>
                              </a:solidFill>
                              <a:latin typeface="Cambria Math" panose="02040503050406030204" pitchFamily="18" charset="0"/>
                            </a:rPr>
                          </m:ctrlPr>
                        </m:dPr>
                        <m:e>
                          <m:f>
                            <m:fPr>
                              <m:ctrlPr>
                                <a:rPr lang="en-US" altLang="ko-KR" sz="1600" i="1">
                                  <a:solidFill>
                                    <a:prstClr val="black"/>
                                  </a:solidFill>
                                  <a:latin typeface="Cambria Math" panose="02040503050406030204" pitchFamily="18" charset="0"/>
                                </a:rPr>
                              </m:ctrlPr>
                            </m:fPr>
                            <m:num>
                              <m:r>
                                <a:rPr lang="en-US" altLang="ko-KR" sz="1600" i="1">
                                  <a:solidFill>
                                    <a:prstClr val="black"/>
                                  </a:solidFill>
                                  <a:latin typeface="Cambria Math" panose="02040503050406030204" pitchFamily="18" charset="0"/>
                                </a:rPr>
                                <m:t>1</m:t>
                              </m:r>
                              <m:r>
                                <m:rPr>
                                  <m:sty m:val="p"/>
                                </m:rPr>
                                <a:rPr lang="en-US" altLang="ko-KR" sz="1600">
                                  <a:solidFill>
                                    <a:prstClr val="black"/>
                                  </a:solidFill>
                                  <a:latin typeface="Cambria Math" panose="02040503050406030204" pitchFamily="18" charset="0"/>
                                </a:rPr>
                                <m:t>MeV</m:t>
                              </m:r>
                            </m:num>
                            <m:den>
                              <m:sSub>
                                <m:sSubPr>
                                  <m:ctrlPr>
                                    <a:rPr lang="en-US" altLang="ko-KR" sz="1600" i="1">
                                      <a:solidFill>
                                        <a:prstClr val="black"/>
                                      </a:solidFill>
                                      <a:latin typeface="Cambria Math" panose="02040503050406030204" pitchFamily="18" charset="0"/>
                                    </a:rPr>
                                  </m:ctrlPr>
                                </m:sSubPr>
                                <m:e>
                                  <m:r>
                                    <a:rPr lang="ko-KR" altLang="en-US" sz="1600" i="1">
                                      <a:solidFill>
                                        <a:prstClr val="black"/>
                                      </a:solidFill>
                                      <a:latin typeface="Cambria Math" panose="02040503050406030204" pitchFamily="18" charset="0"/>
                                    </a:rPr>
                                    <m:t>𝜀</m:t>
                                  </m:r>
                                </m:e>
                                <m:sub>
                                  <m:r>
                                    <a:rPr lang="en-US" altLang="ko-KR" sz="1600" i="1">
                                      <a:solidFill>
                                        <a:prstClr val="black"/>
                                      </a:solidFill>
                                      <a:latin typeface="Cambria Math" panose="02040503050406030204" pitchFamily="18" charset="0"/>
                                    </a:rPr>
                                    <m:t>𝜈</m:t>
                                  </m:r>
                                </m:sub>
                              </m:sSub>
                            </m:den>
                          </m:f>
                        </m:e>
                      </m:d>
                      <m:r>
                        <m:rPr>
                          <m:sty m:val="p"/>
                        </m:rPr>
                        <a:rPr lang="en-US" altLang="ko-KR" sz="1600">
                          <a:solidFill>
                            <a:prstClr val="black"/>
                          </a:solidFill>
                          <a:latin typeface="Cambria Math" panose="02040503050406030204" pitchFamily="18" charset="0"/>
                        </a:rPr>
                        <m:t>cos</m:t>
                      </m:r>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𝜃</m:t>
                          </m:r>
                        </m:e>
                        <m:sub>
                          <m:r>
                            <a:rPr lang="en-US" altLang="ko-KR" sz="1600" i="1">
                              <a:solidFill>
                                <a:prstClr val="black"/>
                              </a:solidFill>
                              <a:latin typeface="Cambria Math" panose="02040503050406030204" pitchFamily="18" charset="0"/>
                            </a:rPr>
                            <m:t>𝑗𝑖</m:t>
                          </m:r>
                        </m:sub>
                      </m:sSub>
                      <m:r>
                        <a:rPr lang="en-US" altLang="ko-KR" sz="1600" i="1">
                          <a:solidFill>
                            <a:prstClr val="black"/>
                          </a:solidFill>
                          <a:latin typeface="Cambria Math" panose="02040503050406030204" pitchFamily="18" charset="0"/>
                        </a:rPr>
                        <m:t> </m:t>
                      </m:r>
                      <m:d>
                        <m:dPr>
                          <m:begChr m:val="["/>
                          <m:endChr m:val="]"/>
                          <m:ctrlPr>
                            <a:rPr lang="en-US" altLang="ko-KR" sz="1600" i="1">
                              <a:solidFill>
                                <a:prstClr val="black"/>
                              </a:solidFill>
                              <a:latin typeface="Cambria Math" panose="02040503050406030204" pitchFamily="18" charset="0"/>
                            </a:rPr>
                          </m:ctrlPr>
                        </m:dPr>
                        <m:e>
                          <m:r>
                            <m:rPr>
                              <m:sty m:val="p"/>
                            </m:rPr>
                            <a:rPr lang="en-US" altLang="ko-KR" sz="1600">
                              <a:solidFill>
                                <a:prstClr val="black"/>
                              </a:solidFill>
                              <a:latin typeface="Cambria Math" panose="02040503050406030204" pitchFamily="18" charset="0"/>
                            </a:rPr>
                            <m:t>g</m:t>
                          </m:r>
                          <m:r>
                            <a:rPr lang="en-US" altLang="ko-KR" sz="1600">
                              <a:solidFill>
                                <a:prstClr val="black"/>
                              </a:solidFill>
                              <a:latin typeface="Cambria Math" panose="02040503050406030204" pitchFamily="18" charset="0"/>
                            </a:rPr>
                            <m:t>/</m:t>
                          </m:r>
                          <m:r>
                            <m:rPr>
                              <m:sty m:val="p"/>
                            </m:rPr>
                            <a:rPr lang="en-US" altLang="ko-KR" sz="1600">
                              <a:solidFill>
                                <a:prstClr val="black"/>
                              </a:solidFill>
                              <a:latin typeface="Cambria Math" panose="02040503050406030204" pitchFamily="18" charset="0"/>
                            </a:rPr>
                            <m:t>c</m:t>
                          </m:r>
                          <m:sSup>
                            <m:sSupPr>
                              <m:ctrlPr>
                                <a:rPr lang="en-US" altLang="ko-KR" sz="1600" i="1">
                                  <a:solidFill>
                                    <a:prstClr val="black"/>
                                  </a:solidFill>
                                  <a:latin typeface="Cambria Math" panose="02040503050406030204" pitchFamily="18" charset="0"/>
                                </a:rPr>
                              </m:ctrlPr>
                            </m:sSupPr>
                            <m:e>
                              <m:r>
                                <m:rPr>
                                  <m:sty m:val="p"/>
                                </m:rPr>
                                <a:rPr lang="en-US" altLang="ko-KR" sz="1600">
                                  <a:solidFill>
                                    <a:prstClr val="black"/>
                                  </a:solidFill>
                                  <a:latin typeface="Cambria Math" panose="02040503050406030204" pitchFamily="18" charset="0"/>
                                </a:rPr>
                                <m:t>m</m:t>
                              </m:r>
                            </m:e>
                            <m:sup>
                              <m:r>
                                <a:rPr lang="en-US" altLang="ko-KR" sz="1600">
                                  <a:solidFill>
                                    <a:prstClr val="black"/>
                                  </a:solidFill>
                                  <a:latin typeface="Cambria Math" panose="02040503050406030204" pitchFamily="18" charset="0"/>
                                </a:rPr>
                                <m:t>3</m:t>
                              </m:r>
                            </m:sup>
                          </m:sSup>
                        </m:e>
                      </m:d>
                    </m:oMath>
                  </m:oMathPara>
                </a14:m>
                <a:endParaRPr lang="en-US" altLang="ko-KR" sz="1600" dirty="0">
                  <a:solidFill>
                    <a:prstClr val="black"/>
                  </a:solidFill>
                </a:endParaRPr>
              </a:p>
            </p:txBody>
          </p:sp>
        </mc:Choice>
        <mc:Fallback xmlns="">
          <p:sp>
            <p:nvSpPr>
              <p:cNvPr id="15" name="직사각형 14">
                <a:extLst>
                  <a:ext uri="{FF2B5EF4-FFF2-40B4-BE49-F238E27FC236}">
                    <a16:creationId xmlns:a16="http://schemas.microsoft.com/office/drawing/2014/main" xmlns="" xmlns:a14="http://schemas.microsoft.com/office/drawing/2010/main" id="{CD7754D9-BBCB-48D6-A188-C28CE330ECDF}"/>
                  </a:ext>
                </a:extLst>
              </p:cNvPr>
              <p:cNvSpPr>
                <a:spLocks noRot="1" noChangeAspect="1" noMove="1" noResize="1" noEditPoints="1" noAdjustHandles="1" noChangeArrowheads="1" noChangeShapeType="1" noTextEdit="1"/>
              </p:cNvSpPr>
              <p:nvPr/>
            </p:nvSpPr>
            <p:spPr>
              <a:xfrm>
                <a:off x="1274103" y="1216995"/>
                <a:ext cx="7137132" cy="903774"/>
              </a:xfrm>
              <a:prstGeom prst="rect">
                <a:avLst/>
              </a:prstGeom>
              <a:blipFill rotWithShape="0">
                <a:blip r:embed="rId6"/>
                <a:stretch>
                  <a:fillRect/>
                </a:stretch>
              </a:blipFill>
              <a:ln>
                <a:noFill/>
              </a:ln>
            </p:spPr>
            <p:txBody>
              <a:bodyPr/>
              <a:lstStyle/>
              <a:p>
                <a:r>
                  <a:rPr lang="ko-KR" altLang="en-US">
                    <a:noFill/>
                  </a:rPr>
                  <a:t> </a:t>
                </a:r>
              </a:p>
            </p:txBody>
          </p:sp>
        </mc:Fallback>
      </mc:AlternateContent>
      <p:sp>
        <p:nvSpPr>
          <p:cNvPr id="16" name="직사각형 15">
            <a:extLst>
              <a:ext uri="{FF2B5EF4-FFF2-40B4-BE49-F238E27FC236}">
                <a16:creationId xmlns="" xmlns:a16="http://schemas.microsoft.com/office/drawing/2014/main" id="{AE00832A-F968-43F4-91C1-8888E10B61F3}"/>
              </a:ext>
            </a:extLst>
          </p:cNvPr>
          <p:cNvSpPr/>
          <p:nvPr/>
        </p:nvSpPr>
        <p:spPr>
          <a:xfrm>
            <a:off x="401557" y="748204"/>
            <a:ext cx="5859681" cy="369332"/>
          </a:xfrm>
          <a:prstGeom prst="rect">
            <a:avLst/>
          </a:prstGeom>
        </p:spPr>
        <p:txBody>
          <a:bodyPr wrap="none" lIns="91335" tIns="45667" rIns="91335" bIns="45667">
            <a:spAutoFit/>
          </a:bodyPr>
          <a:lstStyle/>
          <a:p>
            <a:r>
              <a:rPr lang="en-US" altLang="ko-KR" b="1" dirty="0">
                <a:solidFill>
                  <a:prstClr val="black"/>
                </a:solidFill>
              </a:rPr>
              <a:t>Flavor change resonance density [Yoshida et. al. APJ (2006)]</a:t>
            </a:r>
          </a:p>
        </p:txBody>
      </p:sp>
      <mc:AlternateContent xmlns:mc="http://schemas.openxmlformats.org/markup-compatibility/2006" xmlns:a14="http://schemas.microsoft.com/office/drawing/2010/main">
        <mc:Choice Requires="a14">
          <p:sp>
            <p:nvSpPr>
              <p:cNvPr id="18" name="직사각형 17">
                <a:extLst>
                  <a:ext uri="{FF2B5EF4-FFF2-40B4-BE49-F238E27FC236}">
                    <a16:creationId xmlns="" xmlns:a16="http://schemas.microsoft.com/office/drawing/2014/main" id="{E38BF896-4296-4E3E-BE5A-9422DC034C76}"/>
                  </a:ext>
                </a:extLst>
              </p:cNvPr>
              <p:cNvSpPr/>
              <p:nvPr/>
            </p:nvSpPr>
            <p:spPr>
              <a:xfrm>
                <a:off x="8055737" y="675895"/>
                <a:ext cx="1293752" cy="657552"/>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solidFill>
                                <a:prstClr val="black"/>
                              </a:solidFill>
                              <a:latin typeface="Cambria Math" panose="02040503050406030204" pitchFamily="18" charset="0"/>
                            </a:rPr>
                          </m:ctrlPr>
                        </m:sSubPr>
                        <m:e>
                          <m:r>
                            <a:rPr lang="en-US" altLang="ko-KR" b="1" i="1" smtClean="0">
                              <a:solidFill>
                                <a:prstClr val="black"/>
                              </a:solidFill>
                              <a:latin typeface="Cambria Math" panose="02040503050406030204" pitchFamily="18" charset="0"/>
                            </a:rPr>
                            <m:t>𝒏</m:t>
                          </m:r>
                        </m:e>
                        <m:sub>
                          <m:r>
                            <a:rPr lang="en-US" altLang="ko-KR" b="1" i="1" smtClean="0">
                              <a:solidFill>
                                <a:prstClr val="black"/>
                              </a:solidFill>
                              <a:latin typeface="Cambria Math" panose="02040503050406030204" pitchFamily="18" charset="0"/>
                            </a:rPr>
                            <m:t>𝒆</m:t>
                          </m:r>
                        </m:sub>
                      </m:sSub>
                      <m:r>
                        <a:rPr lang="en-US" altLang="ko-KR" b="1" i="1" smtClean="0">
                          <a:solidFill>
                            <a:prstClr val="black"/>
                          </a:solidFill>
                          <a:latin typeface="Cambria Math" panose="02040503050406030204" pitchFamily="18" charset="0"/>
                        </a:rPr>
                        <m:t>=</m:t>
                      </m:r>
                      <m:f>
                        <m:fPr>
                          <m:ctrlPr>
                            <a:rPr lang="en-US" altLang="ko-KR" b="1" i="1" smtClean="0">
                              <a:solidFill>
                                <a:prstClr val="black"/>
                              </a:solidFill>
                              <a:latin typeface="Cambria Math" panose="02040503050406030204" pitchFamily="18" charset="0"/>
                            </a:rPr>
                          </m:ctrlPr>
                        </m:fPr>
                        <m:num>
                          <m:sSub>
                            <m:sSubPr>
                              <m:ctrlPr>
                                <a:rPr lang="en-US" altLang="ko-KR" b="1" i="1" smtClean="0">
                                  <a:solidFill>
                                    <a:prstClr val="black"/>
                                  </a:solidFill>
                                  <a:latin typeface="Cambria Math" panose="02040503050406030204" pitchFamily="18" charset="0"/>
                                </a:rPr>
                              </m:ctrlPr>
                            </m:sSubPr>
                            <m:e>
                              <m:r>
                                <a:rPr lang="en-US" altLang="ko-KR" b="1" i="1" smtClean="0">
                                  <a:solidFill>
                                    <a:prstClr val="black"/>
                                  </a:solidFill>
                                  <a:latin typeface="Cambria Math" panose="02040503050406030204" pitchFamily="18" charset="0"/>
                                </a:rPr>
                                <m:t>𝝆</m:t>
                              </m:r>
                            </m:e>
                            <m:sub>
                              <m:r>
                                <a:rPr lang="en-US" altLang="ko-KR" b="1" i="1" smtClean="0">
                                  <a:solidFill>
                                    <a:prstClr val="black"/>
                                  </a:solidFill>
                                  <a:latin typeface="Cambria Math" panose="02040503050406030204" pitchFamily="18" charset="0"/>
                                </a:rPr>
                                <m:t>𝒃</m:t>
                              </m:r>
                            </m:sub>
                          </m:sSub>
                          <m:sSub>
                            <m:sSubPr>
                              <m:ctrlPr>
                                <a:rPr lang="en-US" altLang="ko-KR" b="1" i="1" smtClean="0">
                                  <a:solidFill>
                                    <a:prstClr val="black"/>
                                  </a:solidFill>
                                  <a:latin typeface="Cambria Math" panose="02040503050406030204" pitchFamily="18" charset="0"/>
                                </a:rPr>
                              </m:ctrlPr>
                            </m:sSubPr>
                            <m:e>
                              <m:r>
                                <a:rPr lang="en-US" altLang="ko-KR" b="1" i="1" smtClean="0">
                                  <a:solidFill>
                                    <a:prstClr val="black"/>
                                  </a:solidFill>
                                  <a:latin typeface="Cambria Math" panose="02040503050406030204" pitchFamily="18" charset="0"/>
                                </a:rPr>
                                <m:t>𝒀</m:t>
                              </m:r>
                            </m:e>
                            <m:sub>
                              <m:r>
                                <a:rPr lang="en-US" altLang="ko-KR" b="1" i="1" smtClean="0">
                                  <a:solidFill>
                                    <a:prstClr val="black"/>
                                  </a:solidFill>
                                  <a:latin typeface="Cambria Math" panose="02040503050406030204" pitchFamily="18" charset="0"/>
                                </a:rPr>
                                <m:t>𝒆</m:t>
                              </m:r>
                            </m:sub>
                          </m:sSub>
                        </m:num>
                        <m:den>
                          <m:sSub>
                            <m:sSubPr>
                              <m:ctrlPr>
                                <a:rPr lang="en-US" altLang="ko-KR" b="1" i="1" smtClean="0">
                                  <a:solidFill>
                                    <a:prstClr val="black"/>
                                  </a:solidFill>
                                  <a:latin typeface="Cambria Math" panose="02040503050406030204" pitchFamily="18" charset="0"/>
                                </a:rPr>
                              </m:ctrlPr>
                            </m:sSubPr>
                            <m:e>
                              <m:r>
                                <a:rPr lang="en-US" altLang="ko-KR" b="1" i="1" smtClean="0">
                                  <a:solidFill>
                                    <a:prstClr val="black"/>
                                  </a:solidFill>
                                  <a:latin typeface="Cambria Math" panose="02040503050406030204" pitchFamily="18" charset="0"/>
                                </a:rPr>
                                <m:t>𝒎</m:t>
                              </m:r>
                            </m:e>
                            <m:sub>
                              <m:r>
                                <a:rPr lang="en-US" altLang="ko-KR" b="1" i="1" smtClean="0">
                                  <a:solidFill>
                                    <a:prstClr val="black"/>
                                  </a:solidFill>
                                  <a:latin typeface="Cambria Math" panose="02040503050406030204" pitchFamily="18" charset="0"/>
                                </a:rPr>
                                <m:t>𝒖</m:t>
                              </m:r>
                            </m:sub>
                          </m:sSub>
                        </m:den>
                      </m:f>
                    </m:oMath>
                  </m:oMathPara>
                </a14:m>
                <a:endParaRPr lang="en-US" altLang="ko-KR" b="1" dirty="0">
                  <a:solidFill>
                    <a:prstClr val="black"/>
                  </a:solidFill>
                </a:endParaRPr>
              </a:p>
            </p:txBody>
          </p:sp>
        </mc:Choice>
        <mc:Fallback xmlns="">
          <p:sp>
            <p:nvSpPr>
              <p:cNvPr id="18" name="직사각형 17">
                <a:extLst>
                  <a:ext uri="{FF2B5EF4-FFF2-40B4-BE49-F238E27FC236}">
                    <a16:creationId xmlns:a16="http://schemas.microsoft.com/office/drawing/2014/main" xmlns="" xmlns:a14="http://schemas.microsoft.com/office/drawing/2010/main" id="{E38BF896-4296-4E3E-BE5A-9422DC034C76}"/>
                  </a:ext>
                </a:extLst>
              </p:cNvPr>
              <p:cNvSpPr>
                <a:spLocks noRot="1" noChangeAspect="1" noMove="1" noResize="1" noEditPoints="1" noAdjustHandles="1" noChangeArrowheads="1" noChangeShapeType="1" noTextEdit="1"/>
              </p:cNvSpPr>
              <p:nvPr/>
            </p:nvSpPr>
            <p:spPr>
              <a:xfrm>
                <a:off x="8055737" y="675895"/>
                <a:ext cx="1293752" cy="657552"/>
              </a:xfrm>
              <a:prstGeom prst="rect">
                <a:avLst/>
              </a:prstGeom>
              <a:blipFill rotWithShape="0">
                <a:blip r:embed="rId7"/>
                <a:stretch>
                  <a:fillRect/>
                </a:stretch>
              </a:blipFill>
            </p:spPr>
            <p:txBody>
              <a:bodyPr/>
              <a:lstStyle/>
              <a:p>
                <a:r>
                  <a:rPr lang="ko-KR" altLang="en-US">
                    <a:noFill/>
                  </a:rPr>
                  <a:t> </a:t>
                </a:r>
              </a:p>
            </p:txBody>
          </p:sp>
        </mc:Fallback>
      </mc:AlternateContent>
      <p:sp>
        <p:nvSpPr>
          <p:cNvPr id="2" name="직사각형 1">
            <a:extLst>
              <a:ext uri="{FF2B5EF4-FFF2-40B4-BE49-F238E27FC236}">
                <a16:creationId xmlns="" xmlns:a16="http://schemas.microsoft.com/office/drawing/2014/main" id="{6A55813C-D6ED-4D51-93D8-C649E228C84B}"/>
              </a:ext>
            </a:extLst>
          </p:cNvPr>
          <p:cNvSpPr/>
          <p:nvPr/>
        </p:nvSpPr>
        <p:spPr>
          <a:xfrm>
            <a:off x="3783143" y="3834468"/>
            <a:ext cx="1166345" cy="369332"/>
          </a:xfrm>
          <a:prstGeom prst="rect">
            <a:avLst/>
          </a:prstGeom>
        </p:spPr>
        <p:txBody>
          <a:bodyPr wrap="none" lIns="91335" tIns="45667" rIns="91335" bIns="45667">
            <a:spAutoFit/>
          </a:bodyPr>
          <a:lstStyle/>
          <a:p>
            <a:r>
              <a:rPr lang="en-US" altLang="ko-KR" b="1" dirty="0">
                <a:solidFill>
                  <a:prstClr val="black"/>
                </a:solidFill>
              </a:rPr>
              <a:t>resonance</a:t>
            </a:r>
            <a:endParaRPr lang="ko-KR" altLang="en-US" dirty="0">
              <a:solidFill>
                <a:prstClr val="black"/>
              </a:solidFill>
            </a:endParaRPr>
          </a:p>
        </p:txBody>
      </p:sp>
      <p:sp>
        <p:nvSpPr>
          <p:cNvPr id="17" name="Text Box 12"/>
          <p:cNvSpPr txBox="1">
            <a:spLocks noChangeArrowheads="1"/>
          </p:cNvSpPr>
          <p:nvPr/>
        </p:nvSpPr>
        <p:spPr bwMode="auto">
          <a:xfrm>
            <a:off x="2819471" y="8"/>
            <a:ext cx="6865866"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defTabSz="914400" latinLnBrk="1">
              <a:defRPr/>
            </a:pPr>
            <a:r>
              <a:rPr lang="en-US" altLang="ko-KR" sz="2400" b="1" kern="0" dirty="0">
                <a:solidFill>
                  <a:prstClr val="white"/>
                </a:solidFill>
                <a:latin typeface="Century Gothic" panose="020B0502020202020204"/>
              </a:rPr>
              <a:t>MSW Effects by Shock W. &amp; Hydrodynamics</a:t>
            </a:r>
          </a:p>
        </p:txBody>
      </p:sp>
      <p:sp>
        <p:nvSpPr>
          <p:cNvPr id="19" name="Text Box 11"/>
          <p:cNvSpPr txBox="1">
            <a:spLocks noChangeArrowheads="1"/>
          </p:cNvSpPr>
          <p:nvPr/>
        </p:nvSpPr>
        <p:spPr bwMode="auto">
          <a:xfrm>
            <a:off x="-1" y="0"/>
            <a:ext cx="2819472" cy="461665"/>
          </a:xfrm>
          <a:prstGeom prst="rect">
            <a:avLst/>
          </a:prstGeom>
          <a:solidFill>
            <a:sysClr val="windowText" lastClr="000000">
              <a:alpha val="87057"/>
            </a:sysClr>
          </a:solidFill>
          <a:ln w="57150" algn="ctr">
            <a:noFill/>
            <a:miter lim="800000"/>
            <a:headEnd/>
            <a:tailEnd/>
          </a:ln>
        </p:spPr>
        <p:txBody>
          <a:bodyPr wrap="square">
            <a:spAutoFit/>
          </a:bodyPr>
          <a:lstStyle/>
          <a:p>
            <a:pPr defTabSz="914400" latinLnBrk="1">
              <a:defRPr/>
            </a:pPr>
            <a:r>
              <a:rPr lang="en-US" altLang="ko-KR" sz="2400" b="1" kern="0" dirty="0">
                <a:solidFill>
                  <a:prstClr val="white"/>
                </a:solidFill>
                <a:latin typeface="Century Gothic" panose="020B0502020202020204"/>
              </a:rPr>
              <a:t> Neutrino process</a:t>
            </a:r>
            <a:endParaRPr lang="en-US" altLang="ko-KR" b="1" kern="0" dirty="0">
              <a:solidFill>
                <a:prstClr val="white"/>
              </a:solidFill>
              <a:latin typeface="Century Gothic" panose="020B0502020202020204"/>
            </a:endParaRPr>
          </a:p>
        </p:txBody>
      </p:sp>
      <p:pic>
        <p:nvPicPr>
          <p:cNvPr id="11" name="그림 10"/>
          <p:cNvPicPr>
            <a:picLocks noChangeAspect="1"/>
          </p:cNvPicPr>
          <p:nvPr/>
        </p:nvPicPr>
        <p:blipFill>
          <a:blip r:embed="rId8"/>
          <a:stretch>
            <a:fillRect/>
          </a:stretch>
        </p:blipFill>
        <p:spPr>
          <a:xfrm>
            <a:off x="401557" y="6087668"/>
            <a:ext cx="5774443" cy="1032117"/>
          </a:xfrm>
          <a:prstGeom prst="rect">
            <a:avLst/>
          </a:prstGeom>
          <a:ln>
            <a:solidFill>
              <a:schemeClr val="accent1"/>
            </a:solidFill>
          </a:ln>
        </p:spPr>
      </p:pic>
      <p:pic>
        <p:nvPicPr>
          <p:cNvPr id="5" name="그림 4"/>
          <p:cNvPicPr>
            <a:picLocks noChangeAspect="1"/>
          </p:cNvPicPr>
          <p:nvPr/>
        </p:nvPicPr>
        <p:blipFill>
          <a:blip r:embed="rId9"/>
          <a:stretch>
            <a:fillRect/>
          </a:stretch>
        </p:blipFill>
        <p:spPr>
          <a:xfrm>
            <a:off x="6347909" y="4448740"/>
            <a:ext cx="3407369" cy="2284283"/>
          </a:xfrm>
          <a:prstGeom prst="rect">
            <a:avLst/>
          </a:prstGeom>
        </p:spPr>
      </p:pic>
      <p:sp>
        <p:nvSpPr>
          <p:cNvPr id="6" name="TextBox 5">
            <a:extLst>
              <a:ext uri="{FF2B5EF4-FFF2-40B4-BE49-F238E27FC236}">
                <a16:creationId xmlns="" xmlns:a16="http://schemas.microsoft.com/office/drawing/2014/main" id="{1A2808B7-6939-04D0-8368-4C16CFC516DD}"/>
              </a:ext>
            </a:extLst>
          </p:cNvPr>
          <p:cNvSpPr txBox="1"/>
          <p:nvPr/>
        </p:nvSpPr>
        <p:spPr>
          <a:xfrm>
            <a:off x="4949488" y="2998572"/>
            <a:ext cx="875817" cy="369332"/>
          </a:xfrm>
          <a:prstGeom prst="rect">
            <a:avLst/>
          </a:prstGeom>
          <a:noFill/>
        </p:spPr>
        <p:txBody>
          <a:bodyPr wrap="none" rtlCol="0">
            <a:spAutoFit/>
          </a:bodyPr>
          <a:lstStyle/>
          <a:p>
            <a:r>
              <a:rPr lang="en-US" altLang="ko-KR" dirty="0">
                <a:solidFill>
                  <a:srgbClr val="FF0000"/>
                </a:solidFill>
              </a:rPr>
              <a:t>HKC18</a:t>
            </a:r>
            <a:endParaRPr lang="ko-KR" altLang="en-US" dirty="0">
              <a:solidFill>
                <a:srgbClr val="FF0000"/>
              </a:solidFill>
            </a:endParaRPr>
          </a:p>
        </p:txBody>
      </p:sp>
      <p:sp>
        <p:nvSpPr>
          <p:cNvPr id="20" name="TextBox 19">
            <a:extLst>
              <a:ext uri="{FF2B5EF4-FFF2-40B4-BE49-F238E27FC236}">
                <a16:creationId xmlns="" xmlns:a16="http://schemas.microsoft.com/office/drawing/2014/main" id="{EC84BE77-F613-4A9C-C4FA-2444CDA09406}"/>
              </a:ext>
            </a:extLst>
          </p:cNvPr>
          <p:cNvSpPr txBox="1"/>
          <p:nvPr/>
        </p:nvSpPr>
        <p:spPr>
          <a:xfrm>
            <a:off x="7718066" y="4633406"/>
            <a:ext cx="845360" cy="369332"/>
          </a:xfrm>
          <a:prstGeom prst="rect">
            <a:avLst/>
          </a:prstGeom>
          <a:noFill/>
        </p:spPr>
        <p:txBody>
          <a:bodyPr wrap="none" rtlCol="0">
            <a:spAutoFit/>
          </a:bodyPr>
          <a:lstStyle/>
          <a:p>
            <a:r>
              <a:rPr lang="en-US" altLang="ko-KR" dirty="0">
                <a:solidFill>
                  <a:srgbClr val="FF0000"/>
                </a:solidFill>
              </a:rPr>
              <a:t>KCK18</a:t>
            </a:r>
            <a:endParaRPr lang="ko-KR" altLang="en-US" dirty="0">
              <a:solidFill>
                <a:srgbClr val="FF0000"/>
              </a:solidFill>
            </a:endParaRPr>
          </a:p>
        </p:txBody>
      </p:sp>
      <p:sp>
        <p:nvSpPr>
          <p:cNvPr id="10" name="슬라이드 번호 개체 틀 9">
            <a:extLst>
              <a:ext uri="{FF2B5EF4-FFF2-40B4-BE49-F238E27FC236}">
                <a16:creationId xmlns="" xmlns:a16="http://schemas.microsoft.com/office/drawing/2014/main" id="{D547370D-3872-0769-05BE-A8398DB54C1F}"/>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34</a:t>
            </a:fld>
            <a:endParaRPr lang="ko-KR" altLang="en-US">
              <a:solidFill>
                <a:prstClr val="black">
                  <a:tint val="75000"/>
                </a:prstClr>
              </a:solidFill>
            </a:endParaRPr>
          </a:p>
        </p:txBody>
      </p:sp>
    </p:spTree>
    <p:extLst>
      <p:ext uri="{BB962C8B-B14F-4D97-AF65-F5344CB8AC3E}">
        <p14:creationId xmlns:p14="http://schemas.microsoft.com/office/powerpoint/2010/main" val="7723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pic>
        <p:nvPicPr>
          <p:cNvPr id="2" name="그림 1"/>
          <p:cNvPicPr>
            <a:picLocks noChangeAspect="1"/>
          </p:cNvPicPr>
          <p:nvPr/>
        </p:nvPicPr>
        <p:blipFill>
          <a:blip r:embed="rId2"/>
          <a:stretch>
            <a:fillRect/>
          </a:stretch>
        </p:blipFill>
        <p:spPr>
          <a:xfrm>
            <a:off x="854422" y="1037457"/>
            <a:ext cx="7774182" cy="3593509"/>
          </a:xfrm>
          <a:prstGeom prst="rect">
            <a:avLst/>
          </a:prstGeom>
        </p:spPr>
      </p:pic>
      <p:pic>
        <p:nvPicPr>
          <p:cNvPr id="7" name="그림 6"/>
          <p:cNvPicPr>
            <a:picLocks noChangeAspect="1"/>
          </p:cNvPicPr>
          <p:nvPr/>
        </p:nvPicPr>
        <p:blipFill>
          <a:blip r:embed="rId3"/>
          <a:stretch>
            <a:fillRect/>
          </a:stretch>
        </p:blipFill>
        <p:spPr>
          <a:xfrm>
            <a:off x="1507545" y="956453"/>
            <a:ext cx="2149997" cy="365771"/>
          </a:xfrm>
          <a:prstGeom prst="rect">
            <a:avLst/>
          </a:prstGeom>
        </p:spPr>
      </p:pic>
      <p:pic>
        <p:nvPicPr>
          <p:cNvPr id="8" name="그림 7"/>
          <p:cNvPicPr>
            <a:picLocks noChangeAspect="1"/>
          </p:cNvPicPr>
          <p:nvPr/>
        </p:nvPicPr>
        <p:blipFill>
          <a:blip r:embed="rId4"/>
          <a:stretch>
            <a:fillRect/>
          </a:stretch>
        </p:blipFill>
        <p:spPr>
          <a:xfrm>
            <a:off x="4466142" y="795259"/>
            <a:ext cx="2346444" cy="641244"/>
          </a:xfrm>
          <a:prstGeom prst="rect">
            <a:avLst/>
          </a:prstGeom>
        </p:spPr>
      </p:pic>
      <p:sp>
        <p:nvSpPr>
          <p:cNvPr id="3" name="TextBox 2"/>
          <p:cNvSpPr txBox="1"/>
          <p:nvPr/>
        </p:nvSpPr>
        <p:spPr>
          <a:xfrm>
            <a:off x="610984" y="190885"/>
            <a:ext cx="4769126" cy="461665"/>
          </a:xfrm>
          <a:prstGeom prst="rect">
            <a:avLst/>
          </a:prstGeom>
          <a:noFill/>
        </p:spPr>
        <p:txBody>
          <a:bodyPr wrap="none" rtlCol="0">
            <a:spAutoFit/>
          </a:bodyPr>
          <a:lstStyle/>
          <a:p>
            <a:r>
              <a:rPr lang="en-US" altLang="ko-KR" sz="2400" dirty="0">
                <a:solidFill>
                  <a:srgbClr val="0070C0"/>
                </a:solidFill>
              </a:rPr>
              <a:t>Landau-</a:t>
            </a:r>
            <a:r>
              <a:rPr lang="en-US" altLang="ko-KR" sz="2400" dirty="0" err="1">
                <a:solidFill>
                  <a:srgbClr val="0070C0"/>
                </a:solidFill>
              </a:rPr>
              <a:t>Zener</a:t>
            </a:r>
            <a:r>
              <a:rPr lang="en-US" altLang="ko-KR" sz="2400" dirty="0">
                <a:solidFill>
                  <a:srgbClr val="0070C0"/>
                </a:solidFill>
              </a:rPr>
              <a:t>  crossing formula</a:t>
            </a:r>
            <a:endParaRPr lang="ko-KR" altLang="en-US" sz="2400" dirty="0">
              <a:solidFill>
                <a:srgbClr val="0070C0"/>
              </a:solidFill>
            </a:endParaRPr>
          </a:p>
        </p:txBody>
      </p:sp>
      <p:sp>
        <p:nvSpPr>
          <p:cNvPr id="10" name="포인트가 5개인 별 9"/>
          <p:cNvSpPr/>
          <p:nvPr/>
        </p:nvSpPr>
        <p:spPr>
          <a:xfrm>
            <a:off x="5080782" y="2239112"/>
            <a:ext cx="459897" cy="496838"/>
          </a:xfrm>
          <a:prstGeom prst="star5">
            <a:avLst/>
          </a:prstGeom>
          <a:solidFill>
            <a:srgbClr val="FF0000"/>
          </a:solidFill>
          <a:ln w="25400" cap="flat" cmpd="sng" algn="ctr">
            <a:noFill/>
            <a:prstDash val="solid"/>
          </a:ln>
          <a:effectLst/>
        </p:spPr>
        <p:txBody>
          <a:bodyPr lIns="96853" tIns="48427" rIns="96853" bIns="48427" rtlCol="0" anchor="ctr"/>
          <a:lstStyle/>
          <a:p>
            <a:pPr algn="ctr" defTabSz="914400">
              <a:defRPr/>
            </a:pPr>
            <a:endParaRPr lang="en-US" kern="0">
              <a:solidFill>
                <a:prstClr val="white"/>
              </a:solidFill>
            </a:endParaRPr>
          </a:p>
        </p:txBody>
      </p:sp>
      <p:sp>
        <p:nvSpPr>
          <p:cNvPr id="11" name="TextBox 10"/>
          <p:cNvSpPr txBox="1"/>
          <p:nvPr/>
        </p:nvSpPr>
        <p:spPr>
          <a:xfrm>
            <a:off x="134571" y="6759277"/>
            <a:ext cx="4823565" cy="523220"/>
          </a:xfrm>
          <a:prstGeom prst="rect">
            <a:avLst/>
          </a:prstGeom>
          <a:noFill/>
        </p:spPr>
        <p:txBody>
          <a:bodyPr wrap="none" rtlCol="0">
            <a:spAutoFit/>
          </a:bodyPr>
          <a:lstStyle/>
          <a:p>
            <a:r>
              <a:rPr lang="en-US" altLang="ko-KR" sz="1400" b="1" dirty="0">
                <a:solidFill>
                  <a:prstClr val="black"/>
                </a:solidFill>
              </a:rPr>
              <a:t>In NH, </a:t>
            </a:r>
            <a:r>
              <a:rPr lang="en-US" altLang="ko-KR" sz="1400" b="1" dirty="0" err="1">
                <a:solidFill>
                  <a:prstClr val="black"/>
                </a:solidFill>
              </a:rPr>
              <a:t>nu_e</a:t>
            </a:r>
            <a:r>
              <a:rPr lang="en-US" altLang="ko-KR" sz="1400" b="1" dirty="0">
                <a:solidFill>
                  <a:prstClr val="black"/>
                </a:solidFill>
              </a:rPr>
              <a:t> has a resonance giving high energy </a:t>
            </a:r>
            <a:r>
              <a:rPr lang="en-US" altLang="ko-KR" sz="1400" b="1" dirty="0" err="1">
                <a:solidFill>
                  <a:prstClr val="black"/>
                </a:solidFill>
              </a:rPr>
              <a:t>nu_e</a:t>
            </a:r>
            <a:r>
              <a:rPr lang="en-US" altLang="ko-KR" sz="1400" b="1" dirty="0">
                <a:solidFill>
                  <a:prstClr val="black"/>
                </a:solidFill>
              </a:rPr>
              <a:t>.</a:t>
            </a:r>
          </a:p>
          <a:p>
            <a:r>
              <a:rPr lang="en-US" altLang="ko-KR" sz="1400" b="1" dirty="0">
                <a:solidFill>
                  <a:prstClr val="black"/>
                </a:solidFill>
              </a:rPr>
              <a:t>In IH, </a:t>
            </a:r>
            <a:r>
              <a:rPr lang="en-US" altLang="ko-KR" sz="1400" b="1" dirty="0" err="1">
                <a:solidFill>
                  <a:prstClr val="black"/>
                </a:solidFill>
              </a:rPr>
              <a:t>nu_bar_e</a:t>
            </a:r>
            <a:r>
              <a:rPr lang="en-US" altLang="ko-KR" sz="1400" b="1" dirty="0">
                <a:solidFill>
                  <a:prstClr val="black"/>
                </a:solidFill>
              </a:rPr>
              <a:t> has a resonance.</a:t>
            </a:r>
            <a:endParaRPr lang="ko-KR" altLang="en-US" sz="1400" b="1" dirty="0">
              <a:solidFill>
                <a:prstClr val="black"/>
              </a:solidFill>
            </a:endParaRPr>
          </a:p>
        </p:txBody>
      </p:sp>
      <p:sp>
        <p:nvSpPr>
          <p:cNvPr id="5" name="TextBox 4"/>
          <p:cNvSpPr txBox="1"/>
          <p:nvPr/>
        </p:nvSpPr>
        <p:spPr>
          <a:xfrm>
            <a:off x="6812586" y="929803"/>
            <a:ext cx="2545440" cy="369332"/>
          </a:xfrm>
          <a:prstGeom prst="rect">
            <a:avLst/>
          </a:prstGeom>
          <a:noFill/>
        </p:spPr>
        <p:txBody>
          <a:bodyPr wrap="none" rtlCol="0">
            <a:spAutoFit/>
          </a:bodyPr>
          <a:lstStyle/>
          <a:p>
            <a:r>
              <a:rPr lang="en-US" altLang="ko-KR" dirty="0"/>
              <a:t>= Adiabatic parameter</a:t>
            </a:r>
            <a:endParaRPr lang="ko-KR" altLang="en-US" dirty="0"/>
          </a:p>
        </p:txBody>
      </p:sp>
      <p:sp>
        <p:nvSpPr>
          <p:cNvPr id="12" name="TextBox 11">
            <a:extLst>
              <a:ext uri="{FF2B5EF4-FFF2-40B4-BE49-F238E27FC236}">
                <a16:creationId xmlns="" xmlns:a16="http://schemas.microsoft.com/office/drawing/2014/main" id="{2C6FFA77-8929-DC46-92FC-582A50604EBF}"/>
              </a:ext>
            </a:extLst>
          </p:cNvPr>
          <p:cNvSpPr txBox="1"/>
          <p:nvPr/>
        </p:nvSpPr>
        <p:spPr>
          <a:xfrm>
            <a:off x="72443" y="2685340"/>
            <a:ext cx="5825305" cy="369332"/>
          </a:xfrm>
          <a:prstGeom prst="rect">
            <a:avLst/>
          </a:prstGeom>
          <a:noFill/>
        </p:spPr>
        <p:txBody>
          <a:bodyPr wrap="square" rtlCol="0">
            <a:spAutoFit/>
          </a:bodyPr>
          <a:lstStyle/>
          <a:p>
            <a:r>
              <a:rPr lang="en-US" altLang="ko-KR" dirty="0">
                <a:solidFill>
                  <a:srgbClr val="FF0000"/>
                </a:solidFill>
              </a:rPr>
              <a:t>KCK19</a:t>
            </a:r>
            <a:endParaRPr lang="ko-KR" altLang="en-US" dirty="0">
              <a:solidFill>
                <a:srgbClr val="FF0000"/>
              </a:solidFill>
            </a:endParaRPr>
          </a:p>
        </p:txBody>
      </p:sp>
      <p:pic>
        <p:nvPicPr>
          <p:cNvPr id="13" name="그림 12">
            <a:extLst>
              <a:ext uri="{FF2B5EF4-FFF2-40B4-BE49-F238E27FC236}">
                <a16:creationId xmlns="" xmlns:a16="http://schemas.microsoft.com/office/drawing/2014/main" id="{C4059189-9D5A-3C9B-1186-89EB61789E0E}"/>
              </a:ext>
            </a:extLst>
          </p:cNvPr>
          <p:cNvPicPr>
            <a:picLocks noChangeAspect="1"/>
          </p:cNvPicPr>
          <p:nvPr/>
        </p:nvPicPr>
        <p:blipFill>
          <a:blip r:embed="rId5"/>
          <a:stretch>
            <a:fillRect/>
          </a:stretch>
        </p:blipFill>
        <p:spPr>
          <a:xfrm>
            <a:off x="1036189" y="4412970"/>
            <a:ext cx="3476625" cy="2466975"/>
          </a:xfrm>
          <a:prstGeom prst="rect">
            <a:avLst/>
          </a:prstGeom>
        </p:spPr>
      </p:pic>
      <p:pic>
        <p:nvPicPr>
          <p:cNvPr id="15" name="그림 14">
            <a:extLst>
              <a:ext uri="{FF2B5EF4-FFF2-40B4-BE49-F238E27FC236}">
                <a16:creationId xmlns="" xmlns:a16="http://schemas.microsoft.com/office/drawing/2014/main" id="{15D2B2C2-90A8-F491-6461-36042BD10D7D}"/>
              </a:ext>
            </a:extLst>
          </p:cNvPr>
          <p:cNvPicPr>
            <a:picLocks noChangeAspect="1"/>
          </p:cNvPicPr>
          <p:nvPr/>
        </p:nvPicPr>
        <p:blipFill>
          <a:blip r:embed="rId6"/>
          <a:stretch>
            <a:fillRect/>
          </a:stretch>
        </p:blipFill>
        <p:spPr>
          <a:xfrm>
            <a:off x="5172525" y="4630966"/>
            <a:ext cx="3156661" cy="1961115"/>
          </a:xfrm>
          <a:prstGeom prst="rect">
            <a:avLst/>
          </a:prstGeom>
        </p:spPr>
      </p:pic>
      <p:sp>
        <p:nvSpPr>
          <p:cNvPr id="16" name="화살표: 위쪽 15">
            <a:extLst>
              <a:ext uri="{FF2B5EF4-FFF2-40B4-BE49-F238E27FC236}">
                <a16:creationId xmlns="" xmlns:a16="http://schemas.microsoft.com/office/drawing/2014/main" id="{74AE1DAC-11B8-B1D2-E337-34172031C84D}"/>
              </a:ext>
            </a:extLst>
          </p:cNvPr>
          <p:cNvSpPr/>
          <p:nvPr/>
        </p:nvSpPr>
        <p:spPr>
          <a:xfrm>
            <a:off x="2546354" y="2102432"/>
            <a:ext cx="366298" cy="604702"/>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화살표: 위쪽 16">
            <a:extLst>
              <a:ext uri="{FF2B5EF4-FFF2-40B4-BE49-F238E27FC236}">
                <a16:creationId xmlns="" xmlns:a16="http://schemas.microsoft.com/office/drawing/2014/main" id="{59191F1A-7452-7E5D-D553-01CCF4D0240F}"/>
              </a:ext>
            </a:extLst>
          </p:cNvPr>
          <p:cNvSpPr/>
          <p:nvPr/>
        </p:nvSpPr>
        <p:spPr>
          <a:xfrm>
            <a:off x="2363205" y="5275101"/>
            <a:ext cx="366298" cy="60470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화살표: 아래쪽 18">
            <a:extLst>
              <a:ext uri="{FF2B5EF4-FFF2-40B4-BE49-F238E27FC236}">
                <a16:creationId xmlns="" xmlns:a16="http://schemas.microsoft.com/office/drawing/2014/main" id="{216E2FE8-8E0A-1AF6-65D5-2A6801EAC105}"/>
              </a:ext>
            </a:extLst>
          </p:cNvPr>
          <p:cNvSpPr/>
          <p:nvPr/>
        </p:nvSpPr>
        <p:spPr>
          <a:xfrm>
            <a:off x="5725357" y="5256269"/>
            <a:ext cx="344782" cy="609076"/>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아래쪽 19">
            <a:extLst>
              <a:ext uri="{FF2B5EF4-FFF2-40B4-BE49-F238E27FC236}">
                <a16:creationId xmlns="" xmlns:a16="http://schemas.microsoft.com/office/drawing/2014/main" id="{7815B6A1-3349-379E-BDED-882210D3B11E}"/>
              </a:ext>
            </a:extLst>
          </p:cNvPr>
          <p:cNvSpPr/>
          <p:nvPr/>
        </p:nvSpPr>
        <p:spPr>
          <a:xfrm>
            <a:off x="5955055" y="2141691"/>
            <a:ext cx="324394" cy="56381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a:extLst>
              <a:ext uri="{FF2B5EF4-FFF2-40B4-BE49-F238E27FC236}">
                <a16:creationId xmlns="" xmlns:a16="http://schemas.microsoft.com/office/drawing/2014/main" id="{664E5513-6123-43C0-022D-465471B8849F}"/>
              </a:ext>
            </a:extLst>
          </p:cNvPr>
          <p:cNvSpPr txBox="1"/>
          <p:nvPr/>
        </p:nvSpPr>
        <p:spPr>
          <a:xfrm>
            <a:off x="6449721" y="6645146"/>
            <a:ext cx="2606804" cy="646331"/>
          </a:xfrm>
          <a:prstGeom prst="rect">
            <a:avLst/>
          </a:prstGeom>
          <a:noFill/>
        </p:spPr>
        <p:txBody>
          <a:bodyPr wrap="none" rtlCol="0">
            <a:spAutoFit/>
          </a:bodyPr>
          <a:lstStyle/>
          <a:p>
            <a:r>
              <a:rPr lang="en-US" altLang="ko-KR" b="1" dirty="0">
                <a:solidFill>
                  <a:srgbClr val="FF0000"/>
                </a:solidFill>
              </a:rPr>
              <a:t>But the shock effects </a:t>
            </a:r>
          </a:p>
          <a:p>
            <a:r>
              <a:rPr lang="en-US" altLang="ko-KR" b="1" dirty="0">
                <a:solidFill>
                  <a:srgbClr val="FF0000"/>
                </a:solidFill>
              </a:rPr>
              <a:t>reverse the trend !!</a:t>
            </a:r>
            <a:r>
              <a:rPr lang="ko-KR" altLang="en-US" b="1" dirty="0">
                <a:solidFill>
                  <a:srgbClr val="FF0000"/>
                </a:solidFill>
              </a:rPr>
              <a:t> </a:t>
            </a:r>
          </a:p>
        </p:txBody>
      </p:sp>
      <p:sp>
        <p:nvSpPr>
          <p:cNvPr id="6" name="슬라이드 번호 개체 틀 5">
            <a:extLst>
              <a:ext uri="{FF2B5EF4-FFF2-40B4-BE49-F238E27FC236}">
                <a16:creationId xmlns="" xmlns:a16="http://schemas.microsoft.com/office/drawing/2014/main" id="{A9378156-3859-8BA1-37AB-8AF0DDAE3307}"/>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35</a:t>
            </a:fld>
            <a:endParaRPr lang="ko-KR" altLang="en-US">
              <a:solidFill>
                <a:prstClr val="black">
                  <a:tint val="75000"/>
                </a:prstClr>
              </a:solidFill>
            </a:endParaRPr>
          </a:p>
        </p:txBody>
      </p:sp>
    </p:spTree>
    <p:extLst>
      <p:ext uri="{BB962C8B-B14F-4D97-AF65-F5344CB8AC3E}">
        <p14:creationId xmlns:p14="http://schemas.microsoft.com/office/powerpoint/2010/main" val="200106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p:txBody>
          <a:bodyPr/>
          <a:lstStyle/>
          <a:p>
            <a:r>
              <a:rPr lang="en-US" altLang="ko-KR" smtClean="0">
                <a:solidFill>
                  <a:prstClr val="white"/>
                </a:solidFill>
              </a:rPr>
              <a:t>Erice 2022, Sep. 18-22, 2022</a:t>
            </a:r>
            <a:endParaRPr lang="ko-KR" altLang="en-US">
              <a:solidFill>
                <a:prstClr val="white"/>
              </a:solidFill>
            </a:endParaRPr>
          </a:p>
        </p:txBody>
      </p:sp>
      <p:sp>
        <p:nvSpPr>
          <p:cNvPr id="5" name="제목 1"/>
          <p:cNvSpPr txBox="1">
            <a:spLocks/>
          </p:cNvSpPr>
          <p:nvPr/>
        </p:nvSpPr>
        <p:spPr>
          <a:xfrm>
            <a:off x="441982" y="2419347"/>
            <a:ext cx="8716804" cy="1210733"/>
          </a:xfrm>
          <a:prstGeom prst="rect">
            <a:avLst/>
          </a:prstGeom>
        </p:spPr>
        <p:txBody>
          <a:bodyPr vert="horz" lIns="96831" tIns="48415" rIns="96831" bIns="48415" rtlCol="0" anchor="ctr">
            <a:noAutofit/>
          </a:bodyPr>
          <a:lstStyle>
            <a:lvl1pPr algn="ctr" defTabSz="968308" rtl="0" eaLnBrk="1" latinLnBrk="1" hangingPunct="1">
              <a:spcBef>
                <a:spcPct val="0"/>
              </a:spcBef>
              <a:buNone/>
              <a:defRPr sz="4700" kern="1200">
                <a:solidFill>
                  <a:schemeClr val="tx1"/>
                </a:solidFill>
                <a:latin typeface="+mj-lt"/>
                <a:ea typeface="+mj-ea"/>
                <a:cs typeface="+mj-cs"/>
              </a:defRPr>
            </a:lvl1pPr>
          </a:lstStyle>
          <a:p>
            <a:pPr marL="0" marR="0" lvl="0" indent="0" algn="ctr" defTabSz="968308" rtl="0" eaLnBrk="1" fontAlgn="auto" latinLnBrk="1" hangingPunct="1">
              <a:lnSpc>
                <a:spcPct val="100000"/>
              </a:lnSpc>
              <a:spcBef>
                <a:spcPct val="0"/>
              </a:spcBef>
              <a:spcAft>
                <a:spcPts val="0"/>
              </a:spcAft>
              <a:buClrTx/>
              <a:buSzTx/>
              <a:buFontTx/>
              <a:buNone/>
              <a:tabLst/>
              <a:defRPr/>
            </a:pPr>
            <a:r>
              <a:rPr kumimoji="0" lang="en-US" altLang="ko-KR" sz="3200" b="0" i="0" u="none" strike="noStrike" kern="1200" cap="none" spc="0" normalizeH="0" baseline="0" noProof="0" dirty="0">
                <a:ln>
                  <a:noFill/>
                </a:ln>
                <a:solidFill>
                  <a:sysClr val="windowText" lastClr="000000"/>
                </a:solidFill>
                <a:effectLst/>
                <a:uLnTx/>
                <a:uFillTx/>
                <a:latin typeface="맑은 고딕"/>
                <a:ea typeface="맑은 고딕" panose="020B0503020000020004" pitchFamily="50" charset="-127"/>
              </a:rPr>
              <a:t>Neutrino Process and </a:t>
            </a:r>
            <a:br>
              <a:rPr kumimoji="0" lang="en-US" altLang="ko-KR" sz="3200" b="0" i="0" u="none" strike="noStrike" kern="1200" cap="none" spc="0" normalizeH="0" baseline="0" noProof="0" dirty="0">
                <a:ln>
                  <a:noFill/>
                </a:ln>
                <a:solidFill>
                  <a:sysClr val="windowText" lastClr="000000"/>
                </a:solidFill>
                <a:effectLst/>
                <a:uLnTx/>
                <a:uFillTx/>
                <a:latin typeface="맑은 고딕"/>
                <a:ea typeface="맑은 고딕" panose="020B0503020000020004" pitchFamily="50" charset="-127"/>
              </a:rPr>
            </a:br>
            <a:r>
              <a:rPr kumimoji="0" lang="en-US" altLang="ko-KR" sz="3200" b="0" i="0" u="none" strike="noStrike" kern="1200" cap="none" spc="0" normalizeH="0" baseline="0" noProof="0" dirty="0">
                <a:ln>
                  <a:noFill/>
                </a:ln>
                <a:solidFill>
                  <a:srgbClr val="0070C0"/>
                </a:solidFill>
                <a:effectLst/>
                <a:uLnTx/>
                <a:uFillTx/>
                <a:latin typeface="맑은 고딕"/>
                <a:ea typeface="맑은 고딕" panose="020B0503020000020004" pitchFamily="50" charset="-127"/>
              </a:rPr>
              <a:t>Sterile Neutrino</a:t>
            </a:r>
            <a:r>
              <a:rPr kumimoji="0" lang="en-US" altLang="ko-KR" sz="3200" b="0" i="0" u="none" strike="noStrike" kern="1200" cap="none" spc="0" normalizeH="0" baseline="0" noProof="0" dirty="0">
                <a:ln>
                  <a:noFill/>
                </a:ln>
                <a:solidFill>
                  <a:sysClr val="windowText" lastClr="000000"/>
                </a:solidFill>
                <a:effectLst/>
                <a:uLnTx/>
                <a:uFillTx/>
                <a:latin typeface="맑은 고딕"/>
                <a:ea typeface="맑은 고딕" panose="020B0503020000020004" pitchFamily="50" charset="-127"/>
              </a:rPr>
              <a:t/>
            </a:r>
            <a:br>
              <a:rPr kumimoji="0" lang="en-US" altLang="ko-KR" sz="3200" b="0" i="0" u="none" strike="noStrike" kern="1200" cap="none" spc="0" normalizeH="0" baseline="0" noProof="0" dirty="0">
                <a:ln>
                  <a:noFill/>
                </a:ln>
                <a:solidFill>
                  <a:sysClr val="windowText" lastClr="000000"/>
                </a:solidFill>
                <a:effectLst/>
                <a:uLnTx/>
                <a:uFillTx/>
                <a:latin typeface="맑은 고딕"/>
                <a:ea typeface="맑은 고딕" panose="020B0503020000020004" pitchFamily="50" charset="-127"/>
              </a:rPr>
            </a:br>
            <a:endParaRPr kumimoji="0" lang="ko-KR" altLang="en-US" sz="3200" b="0" i="0" u="none" strike="noStrike" kern="1200" cap="none" spc="0" normalizeH="0" baseline="0" noProof="0" dirty="0">
              <a:ln>
                <a:noFill/>
              </a:ln>
              <a:solidFill>
                <a:sysClr val="windowText" lastClr="000000"/>
              </a:solidFill>
              <a:effectLst/>
              <a:uLnTx/>
              <a:uFillTx/>
              <a:latin typeface="맑은 고딕"/>
              <a:ea typeface="맑은 고딕" panose="020B0503020000020004" pitchFamily="50" charset="-127"/>
            </a:endParaRPr>
          </a:p>
        </p:txBody>
      </p:sp>
      <p:sp>
        <p:nvSpPr>
          <p:cNvPr id="2" name="슬라이드 번호 개체 틀 1">
            <a:extLst>
              <a:ext uri="{FF2B5EF4-FFF2-40B4-BE49-F238E27FC236}">
                <a16:creationId xmlns="" xmlns:a16="http://schemas.microsoft.com/office/drawing/2014/main" id="{06020DEC-D3C9-183E-044D-5DADF4C9BFD7}"/>
              </a:ext>
            </a:extLst>
          </p:cNvPr>
          <p:cNvSpPr>
            <a:spLocks noGrp="1"/>
          </p:cNvSpPr>
          <p:nvPr>
            <p:ph type="sldNum" sz="quarter" idx="12"/>
          </p:nvPr>
        </p:nvSpPr>
        <p:spPr/>
        <p:txBody>
          <a:bodyPr/>
          <a:lstStyle/>
          <a:p>
            <a:fld id="{4361F157-0BCC-4819-AA59-4FB02525132E}" type="slidenum">
              <a:rPr lang="ko-KR" altLang="en-US" smtClean="0">
                <a:solidFill>
                  <a:prstClr val="white"/>
                </a:solidFill>
              </a:rPr>
              <a:pPr/>
              <a:t>36</a:t>
            </a:fld>
            <a:endParaRPr lang="ko-KR" altLang="en-US" dirty="0">
              <a:solidFill>
                <a:prstClr val="white"/>
              </a:solidFill>
            </a:endParaRPr>
          </a:p>
        </p:txBody>
      </p:sp>
    </p:spTree>
    <p:extLst>
      <p:ext uri="{BB962C8B-B14F-4D97-AF65-F5344CB8AC3E}">
        <p14:creationId xmlns:p14="http://schemas.microsoft.com/office/powerpoint/2010/main" val="298203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p:txBody>
          <a:bodyPr/>
          <a:lstStyle/>
          <a:p>
            <a:r>
              <a:rPr lang="en-US" altLang="ko-KR" smtClean="0">
                <a:solidFill>
                  <a:prstClr val="black">
                    <a:tint val="75000"/>
                  </a:prstClr>
                </a:solidFill>
              </a:rPr>
              <a:t>Erice 2022, Sep. 18-22, 2022</a:t>
            </a:r>
            <a:endParaRPr lang="ko-KR" altLang="en-US">
              <a:solidFill>
                <a:prstClr val="black">
                  <a:tint val="75000"/>
                </a:prstClr>
              </a:solidFill>
            </a:endParaRPr>
          </a:p>
        </p:txBody>
      </p:sp>
      <p:pic>
        <p:nvPicPr>
          <p:cNvPr id="6" name="그림 5"/>
          <p:cNvPicPr>
            <a:picLocks noChangeAspect="1"/>
          </p:cNvPicPr>
          <p:nvPr/>
        </p:nvPicPr>
        <p:blipFill>
          <a:blip r:embed="rId3"/>
          <a:stretch>
            <a:fillRect/>
          </a:stretch>
        </p:blipFill>
        <p:spPr>
          <a:xfrm>
            <a:off x="-17234" y="88277"/>
            <a:ext cx="5460001" cy="2291112"/>
          </a:xfrm>
          <a:prstGeom prst="rect">
            <a:avLst/>
          </a:prstGeom>
        </p:spPr>
      </p:pic>
      <p:pic>
        <p:nvPicPr>
          <p:cNvPr id="7" name="그림 6"/>
          <p:cNvPicPr>
            <a:picLocks noChangeAspect="1"/>
          </p:cNvPicPr>
          <p:nvPr/>
        </p:nvPicPr>
        <p:blipFill>
          <a:blip r:embed="rId4"/>
          <a:stretch>
            <a:fillRect/>
          </a:stretch>
        </p:blipFill>
        <p:spPr>
          <a:xfrm>
            <a:off x="0" y="2668706"/>
            <a:ext cx="7197737" cy="4451079"/>
          </a:xfrm>
          <a:prstGeom prst="rect">
            <a:avLst/>
          </a:prstGeom>
        </p:spPr>
      </p:pic>
      <p:sp>
        <p:nvSpPr>
          <p:cNvPr id="8" name="TextBox 7"/>
          <p:cNvSpPr txBox="1"/>
          <p:nvPr/>
        </p:nvSpPr>
        <p:spPr>
          <a:xfrm>
            <a:off x="5442767" y="338499"/>
            <a:ext cx="4506042" cy="4801314"/>
          </a:xfrm>
          <a:prstGeom prst="rect">
            <a:avLst/>
          </a:prstGeom>
          <a:noFill/>
        </p:spPr>
        <p:txBody>
          <a:bodyPr wrap="none" rtlCol="0">
            <a:spAutoFit/>
          </a:bodyPr>
          <a:lstStyle/>
          <a:p>
            <a:r>
              <a:rPr lang="en-US" altLang="ko-KR" dirty="0"/>
              <a:t>We found that there is a resonance </a:t>
            </a:r>
          </a:p>
          <a:p>
            <a:r>
              <a:rPr lang="en-US" altLang="ko-KR" dirty="0"/>
              <a:t>for s- and e-neutrino around 1.6 </a:t>
            </a:r>
            <a:r>
              <a:rPr lang="en-US" altLang="ko-KR" dirty="0" err="1"/>
              <a:t>M_sol</a:t>
            </a:r>
            <a:r>
              <a:rPr lang="en-US" altLang="ko-KR" dirty="0"/>
              <a:t>.</a:t>
            </a:r>
          </a:p>
          <a:p>
            <a:endParaRPr lang="en-US" altLang="ko-KR" dirty="0"/>
          </a:p>
          <a:p>
            <a:r>
              <a:rPr lang="en-US" altLang="ko-KR" dirty="0"/>
              <a:t>This provides the energetic e-neutrino</a:t>
            </a:r>
          </a:p>
          <a:p>
            <a:r>
              <a:rPr lang="en-US" altLang="ko-KR" dirty="0"/>
              <a:t>which may affect the neutrino reaction</a:t>
            </a:r>
          </a:p>
          <a:p>
            <a:r>
              <a:rPr lang="en-US" altLang="ko-KR" dirty="0"/>
              <a:t>rate. </a:t>
            </a:r>
          </a:p>
          <a:p>
            <a:endParaRPr lang="en-US" altLang="ko-KR" dirty="0"/>
          </a:p>
          <a:p>
            <a:r>
              <a:rPr lang="en-US" altLang="ko-KR" dirty="0"/>
              <a:t>But it depends on the scenario</a:t>
            </a:r>
          </a:p>
          <a:p>
            <a:r>
              <a:rPr lang="en-US" altLang="ko-KR" dirty="0"/>
              <a:t>of sterile neutrino luminosity.</a:t>
            </a:r>
          </a:p>
          <a:p>
            <a:endParaRPr lang="en-US" altLang="ko-KR" dirty="0"/>
          </a:p>
          <a:p>
            <a:r>
              <a:rPr lang="en-US" altLang="ko-KR" dirty="0">
                <a:solidFill>
                  <a:srgbClr val="FF0000"/>
                </a:solidFill>
              </a:rPr>
              <a:t>The 1</a:t>
            </a:r>
            <a:r>
              <a:rPr lang="en-US" altLang="ko-KR" baseline="30000" dirty="0">
                <a:solidFill>
                  <a:srgbClr val="FF0000"/>
                </a:solidFill>
              </a:rPr>
              <a:t>st</a:t>
            </a:r>
            <a:r>
              <a:rPr lang="en-US" altLang="ko-KR" dirty="0">
                <a:solidFill>
                  <a:srgbClr val="FF0000"/>
                </a:solidFill>
              </a:rPr>
              <a:t> scenario is zero luminosity </a:t>
            </a:r>
            <a:r>
              <a:rPr lang="en-US" altLang="ko-KR" dirty="0"/>
              <a:t>of</a:t>
            </a:r>
          </a:p>
          <a:p>
            <a:r>
              <a:rPr lang="en-US" altLang="ko-KR" dirty="0"/>
              <a:t>sterile neutrino only with mixing.</a:t>
            </a:r>
          </a:p>
          <a:p>
            <a:endParaRPr lang="en-US" altLang="ko-KR" dirty="0"/>
          </a:p>
          <a:p>
            <a:r>
              <a:rPr lang="en-US" altLang="ko-KR" dirty="0">
                <a:solidFill>
                  <a:srgbClr val="00B0F0"/>
                </a:solidFill>
              </a:rPr>
              <a:t>The 2</a:t>
            </a:r>
            <a:r>
              <a:rPr lang="en-US" altLang="ko-KR" baseline="30000" dirty="0">
                <a:solidFill>
                  <a:srgbClr val="00B0F0"/>
                </a:solidFill>
              </a:rPr>
              <a:t>nd</a:t>
            </a:r>
            <a:r>
              <a:rPr lang="en-US" altLang="ko-KR" dirty="0">
                <a:solidFill>
                  <a:srgbClr val="00B0F0"/>
                </a:solidFill>
              </a:rPr>
              <a:t> is equivalent luminosity </a:t>
            </a:r>
            <a:r>
              <a:rPr lang="en-US" altLang="ko-KR" dirty="0"/>
              <a:t>with</a:t>
            </a:r>
          </a:p>
          <a:p>
            <a:r>
              <a:rPr lang="en-US" altLang="ko-KR" dirty="0"/>
              <a:t>the mixing. But the s-neutrino may </a:t>
            </a:r>
          </a:p>
          <a:p>
            <a:r>
              <a:rPr lang="en-US" altLang="ko-KR" dirty="0"/>
              <a:t>decouple by the s-neutrino interactions</a:t>
            </a:r>
          </a:p>
          <a:p>
            <a:r>
              <a:rPr lang="en-US" altLang="ko-KR" dirty="0"/>
              <a:t>with electrons. </a:t>
            </a:r>
            <a:endParaRPr lang="ko-KR" altLang="en-US" dirty="0"/>
          </a:p>
        </p:txBody>
      </p:sp>
      <p:cxnSp>
        <p:nvCxnSpPr>
          <p:cNvPr id="10" name="직선 화살표 연결선 9"/>
          <p:cNvCxnSpPr/>
          <p:nvPr/>
        </p:nvCxnSpPr>
        <p:spPr>
          <a:xfrm flipH="1">
            <a:off x="2235787" y="665979"/>
            <a:ext cx="5940958" cy="2880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p:cNvCxnSpPr/>
          <p:nvPr/>
        </p:nvCxnSpPr>
        <p:spPr>
          <a:xfrm flipH="1">
            <a:off x="3832023" y="665979"/>
            <a:ext cx="4344722" cy="2880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그림 1"/>
          <p:cNvPicPr>
            <a:picLocks noChangeAspect="1"/>
          </p:cNvPicPr>
          <p:nvPr/>
        </p:nvPicPr>
        <p:blipFill>
          <a:blip r:embed="rId5"/>
          <a:stretch>
            <a:fillRect/>
          </a:stretch>
        </p:blipFill>
        <p:spPr>
          <a:xfrm>
            <a:off x="5321025" y="5125035"/>
            <a:ext cx="4192963" cy="2139365"/>
          </a:xfrm>
          <a:prstGeom prst="rect">
            <a:avLst/>
          </a:prstGeom>
          <a:ln w="22225">
            <a:solidFill>
              <a:srgbClr val="FF0000"/>
            </a:solidFill>
          </a:ln>
        </p:spPr>
      </p:pic>
      <p:pic>
        <p:nvPicPr>
          <p:cNvPr id="3" name="그림 2"/>
          <p:cNvPicPr>
            <a:picLocks noChangeAspect="1"/>
          </p:cNvPicPr>
          <p:nvPr/>
        </p:nvPicPr>
        <p:blipFill>
          <a:blip r:embed="rId6"/>
          <a:stretch>
            <a:fillRect/>
          </a:stretch>
        </p:blipFill>
        <p:spPr>
          <a:xfrm>
            <a:off x="96452" y="2379389"/>
            <a:ext cx="2818948" cy="556559"/>
          </a:xfrm>
          <a:prstGeom prst="rect">
            <a:avLst/>
          </a:prstGeom>
          <a:ln>
            <a:solidFill>
              <a:srgbClr val="FF0000"/>
            </a:solidFill>
          </a:ln>
        </p:spPr>
      </p:pic>
      <p:sp>
        <p:nvSpPr>
          <p:cNvPr id="5" name="슬라이드 번호 개체 틀 4">
            <a:extLst>
              <a:ext uri="{FF2B5EF4-FFF2-40B4-BE49-F238E27FC236}">
                <a16:creationId xmlns="" xmlns:a16="http://schemas.microsoft.com/office/drawing/2014/main" id="{866832A8-0AB8-9D08-351A-02CC62773D5C}"/>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37</a:t>
            </a:fld>
            <a:endParaRPr lang="ko-KR" altLang="en-US">
              <a:solidFill>
                <a:prstClr val="black">
                  <a:tint val="75000"/>
                </a:prstClr>
              </a:solidFill>
            </a:endParaRPr>
          </a:p>
        </p:txBody>
      </p:sp>
    </p:spTree>
    <p:extLst>
      <p:ext uri="{BB962C8B-B14F-4D97-AF65-F5344CB8AC3E}">
        <p14:creationId xmlns:p14="http://schemas.microsoft.com/office/powerpoint/2010/main" val="192251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3309157" y="6859604"/>
            <a:ext cx="3577914" cy="386762"/>
          </a:xfrm>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9" name="TextBox 8"/>
          <p:cNvSpPr txBox="1"/>
          <p:nvPr/>
        </p:nvSpPr>
        <p:spPr>
          <a:xfrm>
            <a:off x="107702" y="4390477"/>
            <a:ext cx="4326874" cy="646331"/>
          </a:xfrm>
          <a:prstGeom prst="rect">
            <a:avLst/>
          </a:prstGeom>
          <a:noFill/>
        </p:spPr>
        <p:txBody>
          <a:bodyPr wrap="square" rtlCol="0">
            <a:spAutoFit/>
          </a:bodyPr>
          <a:lstStyle/>
          <a:p>
            <a:r>
              <a:rPr lang="en-US" altLang="ko-KR" dirty="0"/>
              <a:t>1st scenario (zero luminosity) but with</a:t>
            </a:r>
          </a:p>
          <a:p>
            <a:r>
              <a:rPr lang="en-US" altLang="ko-KR" dirty="0"/>
              <a:t>the mixing </a:t>
            </a:r>
            <a:endParaRPr lang="ko-KR" altLang="en-US" dirty="0"/>
          </a:p>
        </p:txBody>
      </p:sp>
      <p:sp>
        <p:nvSpPr>
          <p:cNvPr id="10" name="TextBox 9"/>
          <p:cNvSpPr txBox="1"/>
          <p:nvPr/>
        </p:nvSpPr>
        <p:spPr>
          <a:xfrm>
            <a:off x="5206748" y="4251978"/>
            <a:ext cx="3886000" cy="646331"/>
          </a:xfrm>
          <a:prstGeom prst="rect">
            <a:avLst/>
          </a:prstGeom>
          <a:noFill/>
        </p:spPr>
        <p:txBody>
          <a:bodyPr wrap="none" rtlCol="0">
            <a:spAutoFit/>
          </a:bodyPr>
          <a:lstStyle/>
          <a:p>
            <a:r>
              <a:rPr lang="en-US" altLang="ko-KR" dirty="0"/>
              <a:t>2nd scenario (</a:t>
            </a:r>
            <a:r>
              <a:rPr lang="en-US" altLang="ko-KR" dirty="0" err="1"/>
              <a:t>equi</a:t>
            </a:r>
            <a:r>
              <a:rPr lang="en-US" altLang="ko-KR" dirty="0"/>
              <a:t>-luminosity) with</a:t>
            </a:r>
          </a:p>
          <a:p>
            <a:r>
              <a:rPr lang="en-US" altLang="ko-KR" dirty="0"/>
              <a:t>the mixing</a:t>
            </a:r>
            <a:endParaRPr lang="ko-KR" altLang="en-US" dirty="0"/>
          </a:p>
        </p:txBody>
      </p:sp>
      <p:pic>
        <p:nvPicPr>
          <p:cNvPr id="11" name="그림 10"/>
          <p:cNvPicPr>
            <a:picLocks noChangeAspect="1"/>
          </p:cNvPicPr>
          <p:nvPr/>
        </p:nvPicPr>
        <p:blipFill>
          <a:blip r:embed="rId3"/>
          <a:stretch>
            <a:fillRect/>
          </a:stretch>
        </p:blipFill>
        <p:spPr>
          <a:xfrm>
            <a:off x="196848" y="4947287"/>
            <a:ext cx="3877443" cy="1559224"/>
          </a:xfrm>
          <a:prstGeom prst="rect">
            <a:avLst/>
          </a:prstGeom>
        </p:spPr>
      </p:pic>
      <p:pic>
        <p:nvPicPr>
          <p:cNvPr id="12" name="그림 11"/>
          <p:cNvPicPr>
            <a:picLocks noChangeAspect="1"/>
          </p:cNvPicPr>
          <p:nvPr/>
        </p:nvPicPr>
        <p:blipFill>
          <a:blip r:embed="rId4"/>
          <a:stretch>
            <a:fillRect/>
          </a:stretch>
        </p:blipFill>
        <p:spPr>
          <a:xfrm>
            <a:off x="5058647" y="5006799"/>
            <a:ext cx="3861748" cy="1726224"/>
          </a:xfrm>
          <a:prstGeom prst="rect">
            <a:avLst/>
          </a:prstGeom>
        </p:spPr>
      </p:pic>
      <p:sp>
        <p:nvSpPr>
          <p:cNvPr id="13" name="직사각형 12"/>
          <p:cNvSpPr/>
          <p:nvPr/>
        </p:nvSpPr>
        <p:spPr>
          <a:xfrm>
            <a:off x="107702" y="4309032"/>
            <a:ext cx="4326874" cy="2514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4842669" y="4251978"/>
            <a:ext cx="4518039" cy="2481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3309157" y="6469512"/>
            <a:ext cx="607859" cy="369332"/>
          </a:xfrm>
          <a:prstGeom prst="rect">
            <a:avLst/>
          </a:prstGeom>
          <a:noFill/>
        </p:spPr>
        <p:txBody>
          <a:bodyPr wrap="none" rtlCol="0">
            <a:spAutoFit/>
          </a:bodyPr>
          <a:lstStyle/>
          <a:p>
            <a:r>
              <a:rPr lang="en-US" altLang="ko-KR" b="1" dirty="0">
                <a:solidFill>
                  <a:srgbClr val="FF0000"/>
                </a:solidFill>
              </a:rPr>
              <a:t>????</a:t>
            </a:r>
            <a:endParaRPr lang="ko-KR" altLang="en-US" b="1" dirty="0">
              <a:solidFill>
                <a:srgbClr val="FF0000"/>
              </a:solidFill>
            </a:endParaRPr>
          </a:p>
        </p:txBody>
      </p:sp>
      <p:sp>
        <p:nvSpPr>
          <p:cNvPr id="3" name="타원 2"/>
          <p:cNvSpPr/>
          <p:nvPr/>
        </p:nvSpPr>
        <p:spPr>
          <a:xfrm>
            <a:off x="5296120" y="5570969"/>
            <a:ext cx="3409179" cy="2167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8787805" y="5197006"/>
            <a:ext cx="707053" cy="369332"/>
          </a:xfrm>
          <a:prstGeom prst="rect">
            <a:avLst/>
          </a:prstGeom>
          <a:noFill/>
        </p:spPr>
        <p:txBody>
          <a:bodyPr wrap="none" rtlCol="0">
            <a:spAutoFit/>
          </a:bodyPr>
          <a:lstStyle/>
          <a:p>
            <a:r>
              <a:rPr lang="en-US" altLang="ko-KR" b="1" dirty="0">
                <a:solidFill>
                  <a:srgbClr val="FF0000"/>
                </a:solidFill>
              </a:rPr>
              <a:t>O.K.</a:t>
            </a:r>
            <a:r>
              <a:rPr lang="en-US" altLang="ko-KR" dirty="0"/>
              <a:t> </a:t>
            </a:r>
            <a:endParaRPr lang="ko-KR" altLang="en-US" dirty="0"/>
          </a:p>
        </p:txBody>
      </p:sp>
      <p:sp>
        <p:nvSpPr>
          <p:cNvPr id="15" name="TextBox 14"/>
          <p:cNvSpPr txBox="1"/>
          <p:nvPr/>
        </p:nvSpPr>
        <p:spPr>
          <a:xfrm>
            <a:off x="8787805" y="5787676"/>
            <a:ext cx="607859" cy="369332"/>
          </a:xfrm>
          <a:prstGeom prst="rect">
            <a:avLst/>
          </a:prstGeom>
          <a:noFill/>
        </p:spPr>
        <p:txBody>
          <a:bodyPr wrap="none" rtlCol="0">
            <a:spAutoFit/>
          </a:bodyPr>
          <a:lstStyle/>
          <a:p>
            <a:r>
              <a:rPr lang="en-US" altLang="ko-KR" b="1" dirty="0">
                <a:solidFill>
                  <a:srgbClr val="FF0000"/>
                </a:solidFill>
              </a:rPr>
              <a:t>????</a:t>
            </a:r>
            <a:endParaRPr lang="ko-KR" altLang="en-US" b="1" dirty="0">
              <a:solidFill>
                <a:srgbClr val="FF0000"/>
              </a:solidFill>
            </a:endParaRPr>
          </a:p>
        </p:txBody>
      </p:sp>
      <p:sp>
        <p:nvSpPr>
          <p:cNvPr id="5" name="TextBox 4"/>
          <p:cNvSpPr txBox="1"/>
          <p:nvPr/>
        </p:nvSpPr>
        <p:spPr>
          <a:xfrm>
            <a:off x="4465546" y="41620"/>
            <a:ext cx="5148867" cy="5078313"/>
          </a:xfrm>
          <a:prstGeom prst="rect">
            <a:avLst/>
          </a:prstGeom>
          <a:noFill/>
        </p:spPr>
        <p:txBody>
          <a:bodyPr wrap="square" rtlCol="0">
            <a:spAutoFit/>
          </a:bodyPr>
          <a:lstStyle/>
          <a:p>
            <a:r>
              <a:rPr lang="en-US" altLang="ko-KR" dirty="0"/>
              <a:t>1. Sterile neutrino (3+1 model) decreases heavy elements production in the inner region makes them depend on the mass hierarchy.</a:t>
            </a:r>
          </a:p>
          <a:p>
            <a:endParaRPr lang="en-US" altLang="ko-KR" dirty="0"/>
          </a:p>
          <a:p>
            <a:r>
              <a:rPr lang="en-US" altLang="ko-KR" dirty="0"/>
              <a:t>2. Light elements are produced in the inner region and depend on the MH through the MSW effect.</a:t>
            </a:r>
          </a:p>
          <a:p>
            <a:endParaRPr lang="en-US" altLang="ko-KR" dirty="0"/>
          </a:p>
          <a:p>
            <a:r>
              <a:rPr lang="en-US" altLang="ko-KR" dirty="0"/>
              <a:t>3. 7Li is produced by e-neutrino which is increased in NH, but 11B is affected by both neutrinos. </a:t>
            </a:r>
          </a:p>
          <a:p>
            <a:endParaRPr lang="en-US" altLang="ko-KR" dirty="0"/>
          </a:p>
          <a:p>
            <a:r>
              <a:rPr lang="en-US" altLang="ko-KR" dirty="0"/>
              <a:t>4. In the 1</a:t>
            </a:r>
            <a:r>
              <a:rPr lang="en-US" altLang="ko-KR" baseline="30000" dirty="0"/>
              <a:t>st</a:t>
            </a:r>
            <a:r>
              <a:rPr lang="en-US" altLang="ko-KR" dirty="0"/>
              <a:t> scenario, only IH is allowed in 3 sigma level for 3 model. The 3+1 model is excluded.</a:t>
            </a:r>
          </a:p>
          <a:p>
            <a:endParaRPr lang="en-US" altLang="ko-KR" dirty="0"/>
          </a:p>
          <a:p>
            <a:endParaRPr lang="en-US" altLang="ko-KR" dirty="0"/>
          </a:p>
          <a:p>
            <a:endParaRPr lang="ko-KR" altLang="en-US" dirty="0"/>
          </a:p>
        </p:txBody>
      </p:sp>
      <p:pic>
        <p:nvPicPr>
          <p:cNvPr id="19" name="그림 18"/>
          <p:cNvPicPr>
            <a:picLocks noChangeAspect="1"/>
          </p:cNvPicPr>
          <p:nvPr/>
        </p:nvPicPr>
        <p:blipFill>
          <a:blip r:embed="rId5"/>
          <a:stretch>
            <a:fillRect/>
          </a:stretch>
        </p:blipFill>
        <p:spPr>
          <a:xfrm>
            <a:off x="854664" y="6469512"/>
            <a:ext cx="1464211" cy="204868"/>
          </a:xfrm>
          <a:prstGeom prst="rect">
            <a:avLst/>
          </a:prstGeom>
          <a:ln>
            <a:solidFill>
              <a:srgbClr val="FF0000"/>
            </a:solidFill>
          </a:ln>
        </p:spPr>
      </p:pic>
      <p:pic>
        <p:nvPicPr>
          <p:cNvPr id="20" name="그림 19"/>
          <p:cNvPicPr>
            <a:picLocks noChangeAspect="1"/>
          </p:cNvPicPr>
          <p:nvPr/>
        </p:nvPicPr>
        <p:blipFill>
          <a:blip r:embed="rId6"/>
          <a:stretch>
            <a:fillRect/>
          </a:stretch>
        </p:blipFill>
        <p:spPr>
          <a:xfrm>
            <a:off x="45561" y="46047"/>
            <a:ext cx="4299160" cy="4238465"/>
          </a:xfrm>
          <a:prstGeom prst="rect">
            <a:avLst/>
          </a:prstGeom>
        </p:spPr>
      </p:pic>
      <p:cxnSp>
        <p:nvCxnSpPr>
          <p:cNvPr id="16" name="직선 화살표 연결선 15"/>
          <p:cNvCxnSpPr/>
          <p:nvPr/>
        </p:nvCxnSpPr>
        <p:spPr>
          <a:xfrm flipH="1">
            <a:off x="1442956" y="327704"/>
            <a:ext cx="6421941" cy="570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flipH="1">
            <a:off x="1728375" y="2526492"/>
            <a:ext cx="3980018" cy="2855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p:nvPr/>
        </p:nvCxnSpPr>
        <p:spPr>
          <a:xfrm flipH="1">
            <a:off x="2093077" y="4175584"/>
            <a:ext cx="2658632" cy="1479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슬라이드 번호 개체 틀 5">
            <a:extLst>
              <a:ext uri="{FF2B5EF4-FFF2-40B4-BE49-F238E27FC236}">
                <a16:creationId xmlns="" xmlns:a16="http://schemas.microsoft.com/office/drawing/2014/main" id="{52FC24CF-3C76-C980-2191-4F83B5CE9347}"/>
              </a:ext>
            </a:extLst>
          </p:cNvPr>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38</a:t>
            </a:fld>
            <a:endParaRPr lang="ko-KR" altLang="en-US">
              <a:solidFill>
                <a:prstClr val="black">
                  <a:tint val="75000"/>
                </a:prstClr>
              </a:solidFill>
            </a:endParaRPr>
          </a:p>
        </p:txBody>
      </p:sp>
    </p:spTree>
    <p:extLst>
      <p:ext uri="{BB962C8B-B14F-4D97-AF65-F5344CB8AC3E}">
        <p14:creationId xmlns:p14="http://schemas.microsoft.com/office/powerpoint/2010/main" val="300694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바닥글 개체 틀 1">
            <a:extLst>
              <a:ext uri="{FF2B5EF4-FFF2-40B4-BE49-F238E27FC236}">
                <a16:creationId xmlns="" xmlns:a16="http://schemas.microsoft.com/office/drawing/2014/main" id="{6E351361-F57E-41F8-B0BE-683E81E92CC2}"/>
              </a:ext>
            </a:extLst>
          </p:cNvPr>
          <p:cNvSpPr>
            <a:spLocks noGrp="1"/>
          </p:cNvSpPr>
          <p:nvPr>
            <p:ph type="ftr" sz="quarter" idx="11"/>
          </p:nvPr>
        </p:nvSpPr>
        <p:spPr/>
        <p:txBody>
          <a:bodyPr/>
          <a:lstStyle/>
          <a:p>
            <a:r>
              <a:rPr lang="en-US" altLang="ko-KR" smtClean="0"/>
              <a:t>Erice 2022, Sep. 18-22, 2022</a:t>
            </a:r>
            <a:endParaRPr lang="ko-KR" altLang="en-US" dirty="0"/>
          </a:p>
        </p:txBody>
      </p:sp>
      <p:sp>
        <p:nvSpPr>
          <p:cNvPr id="8" name="TextBox 7">
            <a:extLst>
              <a:ext uri="{FF2B5EF4-FFF2-40B4-BE49-F238E27FC236}">
                <a16:creationId xmlns="" xmlns:a16="http://schemas.microsoft.com/office/drawing/2014/main" id="{81BB45EB-E74F-4644-90BD-065979B823FF}"/>
              </a:ext>
            </a:extLst>
          </p:cNvPr>
          <p:cNvSpPr txBox="1"/>
          <p:nvPr/>
        </p:nvSpPr>
        <p:spPr>
          <a:xfrm>
            <a:off x="0" y="-31987"/>
            <a:ext cx="4478612" cy="523220"/>
          </a:xfrm>
          <a:prstGeom prst="rect">
            <a:avLst/>
          </a:prstGeom>
          <a:noFill/>
        </p:spPr>
        <p:txBody>
          <a:bodyPr wrap="square" lIns="91335" tIns="45667" rIns="91335" bIns="45667" rtlCol="0">
            <a:spAutoFit/>
          </a:bodyPr>
          <a:lstStyle/>
          <a:p>
            <a:r>
              <a:rPr lang="en-US" altLang="ko-KR" sz="2800" b="1" dirty="0">
                <a:solidFill>
                  <a:srgbClr val="1B2230"/>
                </a:solidFill>
                <a:cs typeface="Arial" panose="020B0604020202020204" pitchFamily="34" charset="0"/>
              </a:rPr>
              <a:t>Summary</a:t>
            </a:r>
            <a:endParaRPr lang="ko-KR" altLang="en-US" sz="2800" b="1" dirty="0">
              <a:solidFill>
                <a:srgbClr val="1B2230"/>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 xmlns:a16="http://schemas.microsoft.com/office/drawing/2014/main" id="{F678F1A3-9FE8-4116-AF77-BB348BDCC3B0}"/>
                  </a:ext>
                </a:extLst>
              </p:cNvPr>
              <p:cNvSpPr txBox="1"/>
              <p:nvPr/>
            </p:nvSpPr>
            <p:spPr>
              <a:xfrm>
                <a:off x="201052" y="461665"/>
                <a:ext cx="8950256" cy="6991807"/>
              </a:xfrm>
              <a:prstGeom prst="rect">
                <a:avLst/>
              </a:prstGeom>
              <a:noFill/>
            </p:spPr>
            <p:txBody>
              <a:bodyPr wrap="square" lIns="91335" tIns="45667" rIns="91335" bIns="45667" rtlCol="0">
                <a:spAutoFit/>
              </a:bodyPr>
              <a:lstStyle/>
              <a:p>
                <a:pPr marL="285422" indent="-285422">
                  <a:buFont typeface="Wingdings" panose="05000000000000000000" pitchFamily="2" charset="2"/>
                  <a:buChar char="l"/>
                </a:pPr>
                <a:r>
                  <a:rPr lang="en-US" altLang="ko-KR" sz="2000" dirty="0"/>
                  <a:t>Neutrino spectra are largely changed by the </a:t>
                </a:r>
                <a:r>
                  <a:rPr lang="en-US" altLang="ko-KR" sz="2000" dirty="0">
                    <a:solidFill>
                      <a:srgbClr val="FF0000"/>
                    </a:solidFill>
                  </a:rPr>
                  <a:t>neutrino self-interaction</a:t>
                </a:r>
                <a:r>
                  <a:rPr lang="en-US" altLang="ko-KR" sz="2000" dirty="0"/>
                  <a:t> for inverted mass hierarchy case.</a:t>
                </a:r>
              </a:p>
              <a:p>
                <a:pPr marL="285422" indent="-285422">
                  <a:buFont typeface="Wingdings" panose="05000000000000000000" pitchFamily="2" charset="2"/>
                  <a:buChar char="l"/>
                </a:pPr>
                <a:r>
                  <a:rPr lang="en-US" altLang="ko-KR" sz="2000" dirty="0" smtClean="0"/>
                  <a:t>Heavy </a:t>
                </a:r>
                <a:r>
                  <a:rPr lang="en-US" altLang="ko-KR" sz="2000" dirty="0"/>
                  <a:t>elements, </a:t>
                </a:r>
                <a14:m>
                  <m:oMath xmlns:m="http://schemas.openxmlformats.org/officeDocument/2006/math">
                    <m:sPre>
                      <m:sPrePr>
                        <m:ctrlPr>
                          <a:rPr lang="en-US" altLang="ko-KR" sz="2000" i="1">
                            <a:latin typeface="Cambria Math" panose="02040503050406030204" pitchFamily="18" charset="0"/>
                          </a:rPr>
                        </m:ctrlPr>
                      </m:sPrePr>
                      <m:sub/>
                      <m:sup>
                        <m:r>
                          <a:rPr lang="en-US" altLang="ko-KR" sz="2000">
                            <a:latin typeface="Cambria Math" panose="02040503050406030204" pitchFamily="18" charset="0"/>
                          </a:rPr>
                          <m:t>92</m:t>
                        </m:r>
                      </m:sup>
                      <m:e>
                        <m:r>
                          <m:rPr>
                            <m:sty m:val="p"/>
                          </m:rPr>
                          <a:rPr lang="en-US" altLang="ko-KR" sz="2000">
                            <a:latin typeface="Cambria Math" panose="02040503050406030204" pitchFamily="18" charset="0"/>
                          </a:rPr>
                          <m:t>Nb</m:t>
                        </m:r>
                      </m:e>
                    </m:sPre>
                  </m:oMath>
                </a14:m>
                <a:r>
                  <a:rPr lang="en-US" altLang="ko-KR" sz="2000" dirty="0"/>
                  <a:t>,</a:t>
                </a:r>
                <a14:m>
                  <m:oMath xmlns:m="http://schemas.openxmlformats.org/officeDocument/2006/math">
                    <m:sPre>
                      <m:sPrePr>
                        <m:ctrlPr>
                          <a:rPr lang="en-US" altLang="ko-KR" sz="2000" i="1">
                            <a:latin typeface="Cambria Math" panose="02040503050406030204" pitchFamily="18" charset="0"/>
                          </a:rPr>
                        </m:ctrlPr>
                      </m:sPrePr>
                      <m:sub/>
                      <m:sup>
                        <m:r>
                          <a:rPr lang="en-US" altLang="ko-KR" sz="2000">
                            <a:latin typeface="Cambria Math" panose="02040503050406030204" pitchFamily="18" charset="0"/>
                          </a:rPr>
                          <m:t>138</m:t>
                        </m:r>
                      </m:sup>
                      <m:e>
                        <m:r>
                          <m:rPr>
                            <m:sty m:val="p"/>
                          </m:rPr>
                          <a:rPr lang="en-US" altLang="ko-KR" sz="2000">
                            <a:latin typeface="Cambria Math" panose="02040503050406030204" pitchFamily="18" charset="0"/>
                          </a:rPr>
                          <m:t>L</m:t>
                        </m:r>
                      </m:e>
                    </m:sPre>
                    <m:r>
                      <m:rPr>
                        <m:sty m:val="p"/>
                      </m:rPr>
                      <a:rPr lang="en-US" altLang="ko-KR" sz="2000">
                        <a:latin typeface="Cambria Math" panose="02040503050406030204" pitchFamily="18" charset="0"/>
                      </a:rPr>
                      <m:t>a</m:t>
                    </m:r>
                  </m:oMath>
                </a14:m>
                <a:r>
                  <a:rPr lang="en-US" altLang="ko-KR" sz="2000" dirty="0"/>
                  <a:t> </a:t>
                </a:r>
                <a14:m>
                  <m:oMath xmlns:m="http://schemas.openxmlformats.org/officeDocument/2006/math">
                    <m:sPre>
                      <m:sPrePr>
                        <m:ctrlPr>
                          <a:rPr lang="en-US" altLang="ko-KR" sz="2000" i="1">
                            <a:latin typeface="Cambria Math" panose="02040503050406030204" pitchFamily="18" charset="0"/>
                          </a:rPr>
                        </m:ctrlPr>
                      </m:sPrePr>
                      <m:sub/>
                      <m:sup>
                        <m:r>
                          <a:rPr lang="en-US" altLang="ko-KR" sz="2000">
                            <a:latin typeface="Cambria Math" panose="02040503050406030204" pitchFamily="18" charset="0"/>
                          </a:rPr>
                          <m:t>98</m:t>
                        </m:r>
                      </m:sup>
                      <m:e>
                        <m:r>
                          <m:rPr>
                            <m:sty m:val="p"/>
                          </m:rPr>
                          <a:rPr lang="en-US" altLang="ko-KR" sz="2000">
                            <a:latin typeface="Cambria Math" panose="02040503050406030204" pitchFamily="18" charset="0"/>
                          </a:rPr>
                          <m:t>T</m:t>
                        </m:r>
                      </m:e>
                    </m:sPre>
                    <m:r>
                      <m:rPr>
                        <m:sty m:val="p"/>
                      </m:rPr>
                      <a:rPr lang="en-US" altLang="ko-KR" sz="2000">
                        <a:latin typeface="Cambria Math" panose="02040503050406030204" pitchFamily="18" charset="0"/>
                      </a:rPr>
                      <m:t>c</m:t>
                    </m:r>
                  </m:oMath>
                </a14:m>
                <a:r>
                  <a:rPr lang="en-US" altLang="ko-KR" sz="2000" dirty="0"/>
                  <a:t> and </a:t>
                </a:r>
                <a14:m>
                  <m:oMath xmlns:m="http://schemas.openxmlformats.org/officeDocument/2006/math">
                    <m:sPre>
                      <m:sPrePr>
                        <m:ctrlPr>
                          <a:rPr lang="en-US" altLang="ko-KR" sz="2000" i="1">
                            <a:latin typeface="Cambria Math" panose="02040503050406030204" pitchFamily="18" charset="0"/>
                          </a:rPr>
                        </m:ctrlPr>
                      </m:sPrePr>
                      <m:sub/>
                      <m:sup>
                        <m:r>
                          <a:rPr lang="en-US" altLang="ko-KR" sz="2000">
                            <a:latin typeface="Cambria Math" panose="02040503050406030204" pitchFamily="18" charset="0"/>
                          </a:rPr>
                          <m:t>180</m:t>
                        </m:r>
                      </m:sup>
                      <m:e>
                        <m:r>
                          <m:rPr>
                            <m:sty m:val="p"/>
                          </m:rPr>
                          <a:rPr lang="en-US" altLang="ko-KR" sz="2000">
                            <a:latin typeface="Cambria Math" panose="02040503050406030204" pitchFamily="18" charset="0"/>
                          </a:rPr>
                          <m:t>T</m:t>
                        </m:r>
                      </m:e>
                    </m:sPre>
                    <m:r>
                      <m:rPr>
                        <m:sty m:val="p"/>
                      </m:rPr>
                      <a:rPr lang="en-US" altLang="ko-KR" sz="2000">
                        <a:latin typeface="Cambria Math" panose="02040503050406030204" pitchFamily="18" charset="0"/>
                      </a:rPr>
                      <m:t>a</m:t>
                    </m:r>
                  </m:oMath>
                </a14:m>
                <a:r>
                  <a:rPr lang="en-US" altLang="ko-KR" sz="2000" dirty="0"/>
                  <a:t>, are </a:t>
                </a:r>
                <a:r>
                  <a:rPr lang="en-US" altLang="ko-KR" sz="2000" dirty="0">
                    <a:solidFill>
                      <a:srgbClr val="00B0F0"/>
                    </a:solidFill>
                  </a:rPr>
                  <a:t>mainly produced in inner region below O-Ne-Mg layer</a:t>
                </a:r>
                <a:r>
                  <a:rPr lang="en-US" altLang="ko-KR" sz="2000" dirty="0"/>
                  <a:t>, and </a:t>
                </a:r>
                <a:r>
                  <a:rPr lang="en-US" altLang="ko-KR" sz="2000" dirty="0" smtClean="0"/>
                  <a:t>decreased maximally 40%</a:t>
                </a:r>
                <a:r>
                  <a:rPr lang="en-US" altLang="ko-KR" sz="2000" dirty="0" smtClean="0">
                    <a:solidFill>
                      <a:srgbClr val="7030A0"/>
                    </a:solidFill>
                  </a:rPr>
                  <a:t>r </a:t>
                </a:r>
                <a:r>
                  <a:rPr lang="en-US" altLang="ko-KR" sz="2000" dirty="0">
                    <a:solidFill>
                      <a:srgbClr val="7030A0"/>
                    </a:solidFill>
                  </a:rPr>
                  <a:t>by the neutrino self-interaction.</a:t>
                </a:r>
                <a:r>
                  <a:rPr lang="en-US" altLang="ko-KR" sz="2000" dirty="0"/>
                  <a:t> But, </a:t>
                </a:r>
                <a14:m>
                  <m:oMath xmlns:m="http://schemas.openxmlformats.org/officeDocument/2006/math">
                    <m:sPre>
                      <m:sPrePr>
                        <m:ctrlPr>
                          <a:rPr lang="en-US" altLang="ko-KR" sz="2000" i="1">
                            <a:solidFill>
                              <a:prstClr val="black"/>
                            </a:solidFill>
                            <a:latin typeface="Cambria Math" panose="02040503050406030204" pitchFamily="18" charset="0"/>
                          </a:rPr>
                        </m:ctrlPr>
                      </m:sPrePr>
                      <m:sub/>
                      <m:sup>
                        <m:r>
                          <a:rPr lang="en-US" altLang="ko-KR" sz="2000">
                            <a:solidFill>
                              <a:prstClr val="black"/>
                            </a:solidFill>
                            <a:latin typeface="Cambria Math" panose="02040503050406030204" pitchFamily="18" charset="0"/>
                          </a:rPr>
                          <m:t>180</m:t>
                        </m:r>
                      </m:sup>
                      <m:e>
                        <m:r>
                          <m:rPr>
                            <m:sty m:val="p"/>
                          </m:rPr>
                          <a:rPr lang="en-US" altLang="ko-KR" sz="2000">
                            <a:solidFill>
                              <a:prstClr val="black"/>
                            </a:solidFill>
                            <a:latin typeface="Cambria Math" panose="02040503050406030204" pitchFamily="18" charset="0"/>
                          </a:rPr>
                          <m:t>T</m:t>
                        </m:r>
                      </m:e>
                    </m:sPre>
                    <m:r>
                      <m:rPr>
                        <m:sty m:val="p"/>
                      </m:rPr>
                      <a:rPr lang="en-US" altLang="ko-KR" sz="2000">
                        <a:solidFill>
                          <a:prstClr val="black"/>
                        </a:solidFill>
                        <a:latin typeface="Cambria Math" panose="02040503050406030204" pitchFamily="18" charset="0"/>
                      </a:rPr>
                      <m:t>a</m:t>
                    </m:r>
                    <m:r>
                      <a:rPr lang="en-US" altLang="ko-KR" sz="2000" i="1" smtClean="0">
                        <a:solidFill>
                          <a:prstClr val="black"/>
                        </a:solidFill>
                        <a:latin typeface="Cambria Math" panose="02040503050406030204" pitchFamily="18" charset="0"/>
                      </a:rPr>
                      <m:t> </m:t>
                    </m:r>
                  </m:oMath>
                </a14:m>
                <a:r>
                  <a:rPr lang="en-US" altLang="ko-KR" sz="2000" dirty="0"/>
                  <a:t>abundance depends on the pre-supernova model. </a:t>
                </a:r>
                <a:r>
                  <a:rPr lang="en-US" altLang="ko-KR" sz="2000" dirty="0" smtClean="0"/>
                  <a:t>Light elements are </a:t>
                </a:r>
                <a:r>
                  <a:rPr lang="en-US" altLang="ko-KR" sz="2000" dirty="0" smtClean="0">
                    <a:solidFill>
                      <a:schemeClr val="tx2">
                        <a:lumMod val="60000"/>
                        <a:lumOff val="40000"/>
                      </a:schemeClr>
                    </a:solidFill>
                  </a:rPr>
                  <a:t>also decreased about 10%. </a:t>
                </a:r>
              </a:p>
              <a:p>
                <a:pPr marL="285422" indent="-285422">
                  <a:buFont typeface="Wingdings" panose="05000000000000000000" pitchFamily="2" charset="2"/>
                  <a:buChar char="l"/>
                </a:pPr>
                <a:r>
                  <a:rPr lang="en-US" altLang="ko-KR" sz="2000" dirty="0" smtClean="0"/>
                  <a:t>Shock wave affects less than 10% and </a:t>
                </a:r>
                <a:r>
                  <a:rPr lang="en-US" altLang="ko-KR" sz="2000" dirty="0"/>
                  <a:t>MSW effect impacts rarely on heavy elements. </a:t>
                </a:r>
                <a:endParaRPr lang="en-US" altLang="ko-KR" sz="2000" dirty="0" smtClean="0"/>
              </a:p>
              <a:p>
                <a:pPr marL="285422" indent="-285422">
                  <a:buFont typeface="Wingdings" panose="05000000000000000000" pitchFamily="2" charset="2"/>
                  <a:buChar char="l"/>
                </a:pPr>
                <a:r>
                  <a:rPr lang="en-US" altLang="ko-KR" sz="2000" dirty="0" smtClean="0"/>
                  <a:t>Light </a:t>
                </a:r>
                <a:r>
                  <a:rPr lang="en-US" altLang="ko-KR" sz="2000" dirty="0"/>
                  <a:t>elements, which are </a:t>
                </a:r>
                <a:r>
                  <a:rPr lang="en-US" altLang="ko-KR" sz="2000" dirty="0">
                    <a:solidFill>
                      <a:srgbClr val="C00000"/>
                    </a:solidFill>
                  </a:rPr>
                  <a:t>produced in outer region</a:t>
                </a:r>
                <a:r>
                  <a:rPr lang="en-US" altLang="ko-KR" sz="2000" dirty="0"/>
                  <a:t>, turn out to be mainly sensitive on the MSW effects</a:t>
                </a:r>
                <a:r>
                  <a:rPr lang="en-US" altLang="ko-KR" sz="2000" dirty="0"/>
                  <a:t>. </a:t>
                </a:r>
                <a:endParaRPr lang="en-US" altLang="ko-KR" sz="2000" dirty="0" smtClean="0"/>
              </a:p>
              <a:p>
                <a:pPr marL="285422" indent="-285422">
                  <a:buFont typeface="Wingdings" panose="05000000000000000000" pitchFamily="2" charset="2"/>
                  <a:buChar char="l"/>
                </a:pPr>
                <a:r>
                  <a:rPr lang="en-US" altLang="ko-KR" sz="2000" dirty="0" smtClean="0"/>
                  <a:t>All </a:t>
                </a:r>
                <a:r>
                  <a:rPr lang="en-US" altLang="ko-KR" sz="2000" dirty="0"/>
                  <a:t>results hinge on the neutrino luminosity. For example, if we take some numerical luminosities from the simulation of the neutrino transportation, elements are increased except 7Be. </a:t>
                </a:r>
                <a:endParaRPr lang="en-US" altLang="ko-KR" sz="2000" dirty="0"/>
              </a:p>
              <a:p>
                <a:pPr marL="285422" indent="-285422">
                  <a:buFont typeface="Wingdings" panose="05000000000000000000" pitchFamily="2" charset="2"/>
                  <a:buChar char="l"/>
                </a:pPr>
                <a:r>
                  <a:rPr lang="en-US" altLang="ko-KR" sz="2000" dirty="0">
                    <a:solidFill>
                      <a:srgbClr val="FF0000"/>
                    </a:solidFill>
                  </a:rPr>
                  <a:t>Mass hierarchy </a:t>
                </a:r>
                <a:r>
                  <a:rPr lang="en-US" altLang="ko-KR" sz="2000" dirty="0"/>
                  <a:t>can be determined by more accurate data of </a:t>
                </a:r>
                <a:r>
                  <a:rPr lang="en-US" altLang="ko-KR" sz="2000" b="1" dirty="0" smtClean="0">
                    <a:solidFill>
                      <a:srgbClr val="00B050"/>
                    </a:solidFill>
                  </a:rPr>
                  <a:t>7Li/11B</a:t>
                </a:r>
                <a:r>
                  <a:rPr lang="en-US" altLang="ko-KR" sz="2000" dirty="0" smtClean="0">
                    <a:solidFill>
                      <a:srgbClr val="00B050"/>
                    </a:solidFill>
                  </a:rPr>
                  <a:t> </a:t>
                </a:r>
                <a:r>
                  <a:rPr lang="en-US" altLang="ko-KR" sz="2000" dirty="0">
                    <a:solidFill>
                      <a:srgbClr val="00B050"/>
                    </a:solidFill>
                  </a:rPr>
                  <a:t>ratio in the astronomy</a:t>
                </a:r>
                <a:r>
                  <a:rPr lang="en-US" altLang="ko-KR" sz="2000" dirty="0"/>
                  <a:t>. </a:t>
                </a:r>
              </a:p>
              <a:p>
                <a:pPr marL="285422" indent="-285422">
                  <a:buFont typeface="Wingdings" panose="05000000000000000000" pitchFamily="2" charset="2"/>
                  <a:buChar char="l"/>
                </a:pPr>
                <a:r>
                  <a:rPr lang="en-US" altLang="ko-KR" sz="2000" b="1" dirty="0"/>
                  <a:t>Ratio of 138La/11B could be an interesting quantity for SI and MSW effects. </a:t>
                </a:r>
                <a:r>
                  <a:rPr lang="en-US" altLang="ko-KR" sz="2000" b="1" dirty="0" smtClean="0">
                    <a:solidFill>
                      <a:srgbClr val="FF0000"/>
                    </a:solidFill>
                  </a:rPr>
                  <a:t>Both favor </a:t>
                </a:r>
                <a:r>
                  <a:rPr lang="en-US" altLang="ko-KR" sz="2000" b="1" dirty="0">
                    <a:solidFill>
                      <a:srgbClr val="FF0000"/>
                    </a:solidFill>
                  </a:rPr>
                  <a:t>the Normal Hierarchy </a:t>
                </a:r>
                <a:r>
                  <a:rPr lang="en-US" altLang="ko-KR" sz="2000" b="1" dirty="0" smtClean="0">
                    <a:solidFill>
                      <a:srgbClr val="FF0000"/>
                    </a:solidFill>
                  </a:rPr>
                  <a:t>with KCK19 and NEQ !!!</a:t>
                </a:r>
                <a:endParaRPr lang="en-US" altLang="ko-KR" sz="2000" b="1" dirty="0">
                  <a:solidFill>
                    <a:srgbClr val="FF0000"/>
                  </a:solidFill>
                </a:endParaRPr>
              </a:p>
              <a:p>
                <a:pPr marL="285422" indent="-285422">
                  <a:buFont typeface="Wingdings" panose="05000000000000000000" pitchFamily="2" charset="2"/>
                  <a:buChar char="l"/>
                </a:pPr>
                <a:r>
                  <a:rPr lang="en-US" altLang="ko-KR" sz="2000" dirty="0"/>
                  <a:t>Sterile neutrinos are allowed in the equivalent luminosity scenario with </a:t>
                </a:r>
                <a:r>
                  <a:rPr lang="en-US" altLang="ko-KR" sz="2000" b="1" dirty="0"/>
                  <a:t>NH scheme</a:t>
                </a:r>
                <a:r>
                  <a:rPr lang="en-US" altLang="ko-KR" sz="2000" b="1" dirty="0" smtClean="0"/>
                  <a:t>.</a:t>
                </a:r>
              </a:p>
              <a:p>
                <a:pPr marL="285422" indent="-285422">
                  <a:buFont typeface="Wingdings" panose="05000000000000000000" pitchFamily="2" charset="2"/>
                  <a:buChar char="l"/>
                </a:pPr>
                <a:r>
                  <a:rPr lang="en-US" altLang="ko-KR" sz="2000" b="1" dirty="0" smtClean="0">
                    <a:solidFill>
                      <a:schemeClr val="tx2">
                        <a:lumMod val="60000"/>
                        <a:lumOff val="40000"/>
                      </a:schemeClr>
                    </a:solidFill>
                  </a:rPr>
                  <a:t>Magnetic fields affect the </a:t>
                </a:r>
                <a:r>
                  <a:rPr lang="en-US" altLang="ko-KR" sz="2000" b="1" dirty="0" err="1" smtClean="0">
                    <a:solidFill>
                      <a:schemeClr val="tx2">
                        <a:lumMod val="60000"/>
                        <a:lumOff val="40000"/>
                      </a:schemeClr>
                    </a:solidFill>
                  </a:rPr>
                  <a:t>nuclesosynthesis</a:t>
                </a:r>
                <a:r>
                  <a:rPr lang="en-US" altLang="ko-KR" sz="2000" b="1" dirty="0" smtClean="0">
                    <a:solidFill>
                      <a:schemeClr val="tx2">
                        <a:lumMod val="60000"/>
                        <a:lumOff val="40000"/>
                      </a:schemeClr>
                    </a:solidFill>
                  </a:rPr>
                  <a:t> through the neutrino magnetic moment and the polarization of </a:t>
                </a:r>
                <a:r>
                  <a:rPr lang="en-US" altLang="ko-KR" sz="2000" b="1" dirty="0" smtClean="0">
                    <a:solidFill>
                      <a:schemeClr val="tx2">
                        <a:lumMod val="60000"/>
                        <a:lumOff val="40000"/>
                      </a:schemeClr>
                    </a:solidFill>
                  </a:rPr>
                  <a:t>electrons (preliminary).  </a:t>
                </a:r>
                <a:endParaRPr lang="en-US" altLang="ko-KR" sz="2000" b="1" dirty="0">
                  <a:solidFill>
                    <a:schemeClr val="tx2">
                      <a:lumMod val="60000"/>
                      <a:lumOff val="40000"/>
                    </a:schemeClr>
                  </a:solidFill>
                </a:endParaRPr>
              </a:p>
              <a:p>
                <a:endParaRPr lang="en-US" altLang="ko-KR" sz="2400" dirty="0"/>
              </a:p>
            </p:txBody>
          </p:sp>
        </mc:Choice>
        <mc:Fallback>
          <p:sp>
            <p:nvSpPr>
              <p:cNvPr id="4" name="TextBox 3">
                <a:extLst>
                  <a:ext uri="{FF2B5EF4-FFF2-40B4-BE49-F238E27FC236}">
                    <a16:creationId xmlns="" xmlns:a16="http://schemas.microsoft.com/office/drawing/2014/main" xmlns:a14="http://schemas.microsoft.com/office/drawing/2010/main" id="{F678F1A3-9FE8-4116-AF77-BB348BDCC3B0}"/>
                  </a:ext>
                </a:extLst>
              </p:cNvPr>
              <p:cNvSpPr txBox="1">
                <a:spLocks noRot="1" noChangeAspect="1" noMove="1" noResize="1" noEditPoints="1" noAdjustHandles="1" noChangeArrowheads="1" noChangeShapeType="1" noTextEdit="1"/>
              </p:cNvSpPr>
              <p:nvPr/>
            </p:nvSpPr>
            <p:spPr>
              <a:xfrm>
                <a:off x="201052" y="461665"/>
                <a:ext cx="8950256" cy="6991807"/>
              </a:xfrm>
              <a:prstGeom prst="rect">
                <a:avLst/>
              </a:prstGeom>
              <a:blipFill rotWithShape="0">
                <a:blip r:embed="rId4"/>
                <a:stretch>
                  <a:fillRect l="-613" t="-523" r="-1362"/>
                </a:stretch>
              </a:blipFill>
            </p:spPr>
            <p:txBody>
              <a:bodyPr/>
              <a:lstStyle/>
              <a:p>
                <a:r>
                  <a:rPr lang="ko-KR" altLang="en-US">
                    <a:noFill/>
                  </a:rPr>
                  <a:t> </a:t>
                </a:r>
              </a:p>
            </p:txBody>
          </p:sp>
        </mc:Fallback>
      </mc:AlternateContent>
      <p:sp>
        <p:nvSpPr>
          <p:cNvPr id="5" name="TextBox 4">
            <a:extLst>
              <a:ext uri="{FF2B5EF4-FFF2-40B4-BE49-F238E27FC236}">
                <a16:creationId xmlns="" xmlns:a16="http://schemas.microsoft.com/office/drawing/2014/main" id="{81BB45EB-E74F-4644-90BD-065979B823FF}"/>
              </a:ext>
            </a:extLst>
          </p:cNvPr>
          <p:cNvSpPr txBox="1"/>
          <p:nvPr/>
        </p:nvSpPr>
        <p:spPr>
          <a:xfrm>
            <a:off x="0" y="-31990"/>
            <a:ext cx="4478612" cy="523220"/>
          </a:xfrm>
          <a:prstGeom prst="rect">
            <a:avLst/>
          </a:prstGeom>
          <a:noFill/>
        </p:spPr>
        <p:txBody>
          <a:bodyPr wrap="square" rtlCol="0">
            <a:spAutoFit/>
          </a:bodyPr>
          <a:lstStyle/>
          <a:p>
            <a:pPr defTabSz="457200"/>
            <a:r>
              <a:rPr lang="en-US" altLang="ko-KR" sz="2800" b="1" dirty="0">
                <a:solidFill>
                  <a:srgbClr val="1B2230"/>
                </a:solidFill>
                <a:latin typeface="Calibri" panose="020F0502020204030204"/>
                <a:cs typeface="Arial" panose="020B0604020202020204" pitchFamily="34" charset="0"/>
              </a:rPr>
              <a:t>#. Extra – Ta180</a:t>
            </a:r>
            <a:endParaRPr lang="ko-KR" altLang="en-US" sz="2800" b="1" dirty="0">
              <a:solidFill>
                <a:srgbClr val="1B2230"/>
              </a:solidFill>
              <a:latin typeface="Calibri" panose="020F0502020204030204"/>
              <a:cs typeface="Arial" panose="020B0604020202020204" pitchFamily="34" charset="0"/>
            </a:endParaRPr>
          </a:p>
        </p:txBody>
      </p:sp>
      <p:sp>
        <p:nvSpPr>
          <p:cNvPr id="6" name="Text Box 11"/>
          <p:cNvSpPr txBox="1">
            <a:spLocks noChangeArrowheads="1"/>
          </p:cNvSpPr>
          <p:nvPr/>
        </p:nvSpPr>
        <p:spPr bwMode="auto">
          <a:xfrm>
            <a:off x="-1" y="0"/>
            <a:ext cx="2945129" cy="461665"/>
          </a:xfrm>
          <a:prstGeom prst="rect">
            <a:avLst/>
          </a:prstGeom>
          <a:solidFill>
            <a:sysClr val="windowText" lastClr="000000">
              <a:alpha val="87057"/>
            </a:sysClr>
          </a:solidFill>
          <a:ln w="57150" algn="ctr">
            <a:noFill/>
            <a:miter lim="800000"/>
            <a:headEnd/>
            <a:tailEnd/>
          </a:ln>
        </p:spPr>
        <p:txBody>
          <a:bodyPr wrap="square">
            <a:spAutoFit/>
          </a:bodyPr>
          <a:lstStyle/>
          <a:p>
            <a:pPr defTabSz="914400" latinLnBrk="1">
              <a:defRPr/>
            </a:pPr>
            <a:r>
              <a:rPr lang="en-US" altLang="ko-KR" sz="2400" b="1" kern="0" dirty="0">
                <a:solidFill>
                  <a:prstClr val="white"/>
                </a:solidFill>
                <a:latin typeface="Century Gothic" panose="020B0502020202020204"/>
              </a:rPr>
              <a:t> Neutrino process</a:t>
            </a:r>
            <a:endParaRPr lang="en-US" altLang="ko-KR" b="1" kern="0" dirty="0">
              <a:solidFill>
                <a:prstClr val="white"/>
              </a:solidFill>
              <a:latin typeface="Century Gothic" panose="020B0502020202020204"/>
            </a:endParaRPr>
          </a:p>
        </p:txBody>
      </p:sp>
      <p:sp>
        <p:nvSpPr>
          <p:cNvPr id="7" name="Text Box 12"/>
          <p:cNvSpPr txBox="1">
            <a:spLocks noChangeArrowheads="1"/>
          </p:cNvSpPr>
          <p:nvPr/>
        </p:nvSpPr>
        <p:spPr bwMode="auto">
          <a:xfrm>
            <a:off x="2945129" y="8"/>
            <a:ext cx="6740208"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defTabSz="914400" latinLnBrk="1">
              <a:defRPr/>
            </a:pPr>
            <a:r>
              <a:rPr lang="en-US" altLang="ko-KR" sz="2400" kern="0" dirty="0">
                <a:solidFill>
                  <a:prstClr val="white"/>
                </a:solidFill>
                <a:latin typeface="Century Gothic" panose="020B0502020202020204"/>
              </a:rPr>
              <a:t> </a:t>
            </a:r>
            <a:r>
              <a:rPr lang="en-US" altLang="ko-KR" sz="2400" b="1" kern="0" dirty="0">
                <a:solidFill>
                  <a:prstClr val="white"/>
                </a:solidFill>
                <a:latin typeface="Century Gothic" panose="020B0502020202020204"/>
              </a:rPr>
              <a:t>Summary </a:t>
            </a:r>
            <a:endParaRPr lang="en-US" altLang="ko-KR" sz="2400" b="1" kern="0" dirty="0">
              <a:solidFill>
                <a:srgbClr val="FF0000"/>
              </a:solidFill>
              <a:latin typeface="Century Gothic" panose="020B0502020202020204"/>
            </a:endParaRPr>
          </a:p>
        </p:txBody>
      </p:sp>
      <p:sp>
        <p:nvSpPr>
          <p:cNvPr id="3" name="포인트가 5개인 별 2"/>
          <p:cNvSpPr/>
          <p:nvPr/>
        </p:nvSpPr>
        <p:spPr>
          <a:xfrm>
            <a:off x="8503923" y="5942136"/>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슬라이드 번호 개체 틀 8">
            <a:extLst>
              <a:ext uri="{FF2B5EF4-FFF2-40B4-BE49-F238E27FC236}">
                <a16:creationId xmlns="" xmlns:a16="http://schemas.microsoft.com/office/drawing/2014/main" id="{1B6C3A5D-FB80-7577-2391-D77E3A353159}"/>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39</a:t>
            </a:fld>
            <a:endParaRPr lang="ko-KR" altLang="en-US">
              <a:solidFill>
                <a:prstClr val="black">
                  <a:tint val="75000"/>
                </a:prstClr>
              </a:solidFill>
            </a:endParaRPr>
          </a:p>
        </p:txBody>
      </p:sp>
    </p:spTree>
    <p:custDataLst>
      <p:tags r:id="rId1"/>
    </p:custDataLst>
    <p:extLst>
      <p:ext uri="{BB962C8B-B14F-4D97-AF65-F5344CB8AC3E}">
        <p14:creationId xmlns:p14="http://schemas.microsoft.com/office/powerpoint/2010/main" val="285187263"/>
      </p:ext>
    </p:extLst>
  </p:cSld>
  <p:clrMapOvr>
    <a:masterClrMapping/>
  </p:clrMapOvr>
  <mc:AlternateContent xmlns:mc="http://schemas.openxmlformats.org/markup-compatibility/2006" xmlns:p14="http://schemas.microsoft.com/office/powerpoint/2010/main">
    <mc:Choice Requires="p14">
      <p:transition spd="slow" p14:dur="2000" advTm="12373"/>
    </mc:Choice>
    <mc:Fallback xmlns="">
      <p:transition spd="slow" advTm="12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그림 78">
            <a:extLst>
              <a:ext uri="{FF2B5EF4-FFF2-40B4-BE49-F238E27FC236}">
                <a16:creationId xmlns="" xmlns:a16="http://schemas.microsoft.com/office/drawing/2014/main" id="{D3A36897-7F20-8440-9991-FEEC1562E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86" y="1169618"/>
            <a:ext cx="4193064" cy="2412731"/>
          </a:xfrm>
          <a:prstGeom prst="rect">
            <a:avLst/>
          </a:prstGeom>
        </p:spPr>
      </p:pic>
      <p:sp>
        <p:nvSpPr>
          <p:cNvPr id="177" name="직사각형 176">
            <a:extLst>
              <a:ext uri="{FF2B5EF4-FFF2-40B4-BE49-F238E27FC236}">
                <a16:creationId xmlns="" xmlns:a16="http://schemas.microsoft.com/office/drawing/2014/main" id="{9D7643A2-3DD3-4B96-9C6C-3378B599E604}"/>
              </a:ext>
            </a:extLst>
          </p:cNvPr>
          <p:cNvSpPr/>
          <p:nvPr/>
        </p:nvSpPr>
        <p:spPr>
          <a:xfrm>
            <a:off x="328241" y="4084781"/>
            <a:ext cx="8998376" cy="1550330"/>
          </a:xfrm>
          <a:prstGeom prst="rect">
            <a:avLst/>
          </a:prstGeom>
          <a:solidFill>
            <a:schemeClr val="bg1">
              <a:lumMod val="95000"/>
            </a:schemeClr>
          </a:solidFill>
          <a:ln>
            <a:solidFill>
              <a:srgbClr val="3E44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335" tIns="45667" rIns="91335" bIns="45667" rtlCol="0" anchor="ctr"/>
          <a:lstStyle/>
          <a:p>
            <a:pPr algn="ctr"/>
            <a:endParaRPr lang="ko-KR" altLang="en-US"/>
          </a:p>
        </p:txBody>
      </p:sp>
      <p:cxnSp>
        <p:nvCxnSpPr>
          <p:cNvPr id="74" name="직선 화살표 연결선 73">
            <a:extLst>
              <a:ext uri="{FF2B5EF4-FFF2-40B4-BE49-F238E27FC236}">
                <a16:creationId xmlns="" xmlns:a16="http://schemas.microsoft.com/office/drawing/2014/main" id="{38AD97D5-23BE-4721-9DC9-92E3D4D8FC54}"/>
              </a:ext>
            </a:extLst>
          </p:cNvPr>
          <p:cNvCxnSpPr>
            <a:cxnSpLocks/>
          </p:cNvCxnSpPr>
          <p:nvPr/>
        </p:nvCxnSpPr>
        <p:spPr>
          <a:xfrm>
            <a:off x="1341530" y="4839870"/>
            <a:ext cx="7650070" cy="0"/>
          </a:xfrm>
          <a:prstGeom prst="straightConnector1">
            <a:avLst/>
          </a:prstGeom>
          <a:ln w="38100">
            <a:solidFill>
              <a:srgbClr val="BABDC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 xmlns:a16="http://schemas.microsoft.com/office/drawing/2014/main" id="{B852E202-5898-40CA-B47D-5E1B1A4F417E}"/>
              </a:ext>
            </a:extLst>
          </p:cNvPr>
          <p:cNvCxnSpPr>
            <a:cxnSpLocks/>
          </p:cNvCxnSpPr>
          <p:nvPr/>
        </p:nvCxnSpPr>
        <p:spPr>
          <a:xfrm>
            <a:off x="2723339" y="4839870"/>
            <a:ext cx="6268261"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타원 4">
            <a:extLst>
              <a:ext uri="{FF2B5EF4-FFF2-40B4-BE49-F238E27FC236}">
                <a16:creationId xmlns="" xmlns:a16="http://schemas.microsoft.com/office/drawing/2014/main" id="{646DEDFD-3BBC-4540-B475-0D7818CA43AD}"/>
              </a:ext>
            </a:extLst>
          </p:cNvPr>
          <p:cNvSpPr/>
          <p:nvPr/>
        </p:nvSpPr>
        <p:spPr>
          <a:xfrm>
            <a:off x="536198" y="4488592"/>
            <a:ext cx="814059" cy="828019"/>
          </a:xfrm>
          <a:prstGeom prst="ellipse">
            <a:avLst/>
          </a:prstGeom>
          <a:solidFill>
            <a:schemeClr val="accent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r>
              <a:rPr lang="en-US" altLang="ko-KR" sz="2000" b="1" dirty="0">
                <a:solidFill>
                  <a:srgbClr val="1B2230"/>
                </a:solidFill>
              </a:rPr>
              <a:t>P</a:t>
            </a:r>
          </a:p>
          <a:p>
            <a:pPr algn="ctr"/>
            <a:r>
              <a:rPr lang="en-US" altLang="ko-KR" sz="2000" b="1" dirty="0">
                <a:solidFill>
                  <a:srgbClr val="1B2230"/>
                </a:solidFill>
              </a:rPr>
              <a:t>NS</a:t>
            </a:r>
            <a:endParaRPr lang="ko-KR" altLang="en-US" sz="2000" b="1" dirty="0">
              <a:solidFill>
                <a:srgbClr val="1B2230"/>
              </a:solidFill>
            </a:endParaRPr>
          </a:p>
        </p:txBody>
      </p:sp>
      <p:sp>
        <p:nvSpPr>
          <p:cNvPr id="9" name="막힌 원호 8">
            <a:extLst>
              <a:ext uri="{FF2B5EF4-FFF2-40B4-BE49-F238E27FC236}">
                <a16:creationId xmlns="" xmlns:a16="http://schemas.microsoft.com/office/drawing/2014/main" id="{E7BE856B-7EFA-460C-B7B8-93D4F2B0B0A2}"/>
              </a:ext>
            </a:extLst>
          </p:cNvPr>
          <p:cNvSpPr/>
          <p:nvPr/>
        </p:nvSpPr>
        <p:spPr>
          <a:xfrm rot="2700000">
            <a:off x="690785" y="4510216"/>
            <a:ext cx="654319" cy="654319"/>
          </a:xfrm>
          <a:prstGeom prst="blockArc">
            <a:avLst>
              <a:gd name="adj1" fmla="val 16194606"/>
              <a:gd name="adj2" fmla="val 21564649"/>
              <a:gd name="adj3" fmla="val 0"/>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10" name="막힌 원호 9">
            <a:extLst>
              <a:ext uri="{FF2B5EF4-FFF2-40B4-BE49-F238E27FC236}">
                <a16:creationId xmlns="" xmlns:a16="http://schemas.microsoft.com/office/drawing/2014/main" id="{33F4A4AF-8EBF-4532-8419-B86A8D3DB2FF}"/>
              </a:ext>
            </a:extLst>
          </p:cNvPr>
          <p:cNvSpPr/>
          <p:nvPr/>
        </p:nvSpPr>
        <p:spPr>
          <a:xfrm rot="2700000">
            <a:off x="2074906" y="4510216"/>
            <a:ext cx="654319" cy="654319"/>
          </a:xfrm>
          <a:prstGeom prst="blockArc">
            <a:avLst>
              <a:gd name="adj1" fmla="val 16194606"/>
              <a:gd name="adj2" fmla="val 21564649"/>
              <a:gd name="adj3" fmla="val 0"/>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12" name="막힌 원호 11">
            <a:extLst>
              <a:ext uri="{FF2B5EF4-FFF2-40B4-BE49-F238E27FC236}">
                <a16:creationId xmlns="" xmlns:a16="http://schemas.microsoft.com/office/drawing/2014/main" id="{27676A8F-0404-4032-B8DC-34A32A3A9658}"/>
              </a:ext>
            </a:extLst>
          </p:cNvPr>
          <p:cNvSpPr/>
          <p:nvPr/>
        </p:nvSpPr>
        <p:spPr>
          <a:xfrm rot="2700000">
            <a:off x="8337657" y="4510215"/>
            <a:ext cx="654319" cy="654319"/>
          </a:xfrm>
          <a:prstGeom prst="blockArc">
            <a:avLst>
              <a:gd name="adj1" fmla="val 16194606"/>
              <a:gd name="adj2" fmla="val 21564649"/>
              <a:gd name="adj3" fmla="val 0"/>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13" name="TextBox 12">
            <a:extLst>
              <a:ext uri="{FF2B5EF4-FFF2-40B4-BE49-F238E27FC236}">
                <a16:creationId xmlns="" xmlns:a16="http://schemas.microsoft.com/office/drawing/2014/main" id="{7EA8B1D8-265D-46AF-8EE0-C27A3F6330C1}"/>
              </a:ext>
            </a:extLst>
          </p:cNvPr>
          <p:cNvSpPr txBox="1"/>
          <p:nvPr/>
        </p:nvSpPr>
        <p:spPr>
          <a:xfrm>
            <a:off x="389471" y="4184876"/>
            <a:ext cx="1222222" cy="276999"/>
          </a:xfrm>
          <a:prstGeom prst="rect">
            <a:avLst/>
          </a:prstGeom>
          <a:noFill/>
        </p:spPr>
        <p:txBody>
          <a:bodyPr wrap="square" lIns="91335" tIns="45667" rIns="91335" bIns="45667" rtlCol="0">
            <a:spAutoFit/>
          </a:bodyPr>
          <a:lstStyle/>
          <a:p>
            <a:r>
              <a:rPr lang="en-US" altLang="ko-KR" sz="1200" dirty="0"/>
              <a:t>Neutrino sphere</a:t>
            </a:r>
            <a:endParaRPr lang="ko-KR" altLang="en-US" sz="12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0FA9738A-DD4C-4C7C-B9DA-457CBCA7441F}"/>
                  </a:ext>
                </a:extLst>
              </p:cNvPr>
              <p:cNvSpPr txBox="1"/>
              <p:nvPr/>
            </p:nvSpPr>
            <p:spPr>
              <a:xfrm>
                <a:off x="3131181" y="4084781"/>
                <a:ext cx="3878160" cy="338554"/>
              </a:xfrm>
              <a:prstGeom prst="rect">
                <a:avLst/>
              </a:prstGeom>
              <a:noFill/>
            </p:spPr>
            <p:txBody>
              <a:bodyPr wrap="square" lIns="91335" tIns="45667" rIns="91335" bIns="45667" rtlCol="0">
                <a:spAutoFit/>
              </a:bodyPr>
              <a:lstStyle/>
              <a:p>
                <a:r>
                  <a:rPr lang="en-US" altLang="ko-KR" sz="1600" dirty="0"/>
                  <a:t>Neutrino propagation</a:t>
                </a:r>
                <a:r>
                  <a:rPr lang="ko-KR" altLang="en-US" sz="1600" dirty="0"/>
                  <a:t> </a:t>
                </a:r>
                <a:r>
                  <a:rPr lang="en-US" altLang="ko-KR" sz="1600" dirty="0"/>
                  <a:t>with momentum </a:t>
                </a:r>
                <a14:m>
                  <m:oMath xmlns:m="http://schemas.openxmlformats.org/officeDocument/2006/math">
                    <m:r>
                      <a:rPr lang="en-US" altLang="ko-KR" sz="1600" i="1">
                        <a:latin typeface="Cambria Math" panose="02040503050406030204" pitchFamily="18" charset="0"/>
                      </a:rPr>
                      <m:t>𝑝</m:t>
                    </m:r>
                  </m:oMath>
                </a14:m>
                <a:endParaRPr lang="ko-KR" altLang="en-US" sz="1600" dirty="0"/>
              </a:p>
            </p:txBody>
          </p:sp>
        </mc:Choice>
        <mc:Fallback xmlns="">
          <p:sp>
            <p:nvSpPr>
              <p:cNvPr id="14" name="TextBox 13">
                <a:extLst>
                  <a:ext uri="{FF2B5EF4-FFF2-40B4-BE49-F238E27FC236}">
                    <a16:creationId xmlns:a16="http://schemas.microsoft.com/office/drawing/2014/main" id="{0FA9738A-DD4C-4C7C-B9DA-457CBCA7441F}"/>
                  </a:ext>
                </a:extLst>
              </p:cNvPr>
              <p:cNvSpPr txBox="1">
                <a:spLocks noRot="1" noChangeAspect="1" noMove="1" noResize="1" noEditPoints="1" noAdjustHandles="1" noChangeArrowheads="1" noChangeShapeType="1" noTextEdit="1"/>
              </p:cNvSpPr>
              <p:nvPr/>
            </p:nvSpPr>
            <p:spPr>
              <a:xfrm>
                <a:off x="3131181" y="4084781"/>
                <a:ext cx="3878160" cy="338554"/>
              </a:xfrm>
              <a:prstGeom prst="rect">
                <a:avLst/>
              </a:prstGeom>
              <a:blipFill>
                <a:blip r:embed="rId5"/>
                <a:stretch>
                  <a:fillRect l="-943" t="-5357" b="-21429"/>
                </a:stretch>
              </a:blipFill>
            </p:spPr>
            <p:txBody>
              <a:bodyPr/>
              <a:lstStyle/>
              <a:p>
                <a:r>
                  <a:rPr lang="ko-KR" altLang="en-US">
                    <a:noFill/>
                  </a:rPr>
                  <a:t> </a:t>
                </a:r>
              </a:p>
            </p:txBody>
          </p:sp>
        </mc:Fallback>
      </mc:AlternateContent>
      <p:sp>
        <p:nvSpPr>
          <p:cNvPr id="16" name="TextBox 15">
            <a:extLst>
              <a:ext uri="{FF2B5EF4-FFF2-40B4-BE49-F238E27FC236}">
                <a16:creationId xmlns="" xmlns:a16="http://schemas.microsoft.com/office/drawing/2014/main" id="{98866207-67D3-4AA4-9F27-D0E9D49873B5}"/>
              </a:ext>
            </a:extLst>
          </p:cNvPr>
          <p:cNvSpPr txBox="1"/>
          <p:nvPr/>
        </p:nvSpPr>
        <p:spPr>
          <a:xfrm>
            <a:off x="8112880" y="4123244"/>
            <a:ext cx="1217758" cy="261503"/>
          </a:xfrm>
          <a:prstGeom prst="rect">
            <a:avLst/>
          </a:prstGeom>
          <a:noFill/>
        </p:spPr>
        <p:txBody>
          <a:bodyPr wrap="square" lIns="91335" tIns="45667" rIns="91335" bIns="45667" rtlCol="0">
            <a:spAutoFit/>
          </a:bodyPr>
          <a:lstStyle/>
          <a:p>
            <a:pPr algn="ctr"/>
            <a:r>
              <a:rPr lang="en-US" altLang="ko-KR" sz="1100" dirty="0"/>
              <a:t>(Not-to-scale)</a:t>
            </a:r>
            <a:endParaRPr lang="ko-KR" altLang="en-US" sz="1100" dirty="0"/>
          </a:p>
        </p:txBody>
      </p:sp>
      <p:grpSp>
        <p:nvGrpSpPr>
          <p:cNvPr id="27" name="그룹 26">
            <a:extLst>
              <a:ext uri="{FF2B5EF4-FFF2-40B4-BE49-F238E27FC236}">
                <a16:creationId xmlns="" xmlns:a16="http://schemas.microsoft.com/office/drawing/2014/main" id="{620CD6BB-03B5-4737-8A49-A6D57DC093EE}"/>
              </a:ext>
            </a:extLst>
          </p:cNvPr>
          <p:cNvGrpSpPr/>
          <p:nvPr/>
        </p:nvGrpSpPr>
        <p:grpSpPr>
          <a:xfrm>
            <a:off x="1233436" y="4475748"/>
            <a:ext cx="1528529" cy="843165"/>
            <a:chOff x="1248671" y="4794826"/>
            <a:chExt cx="1528529" cy="843165"/>
          </a:xfrm>
        </p:grpSpPr>
        <p:grpSp>
          <p:nvGrpSpPr>
            <p:cNvPr id="70" name="그룹 69">
              <a:extLst>
                <a:ext uri="{FF2B5EF4-FFF2-40B4-BE49-F238E27FC236}">
                  <a16:creationId xmlns="" xmlns:a16="http://schemas.microsoft.com/office/drawing/2014/main" id="{5BADF9BC-B411-4A7F-99CA-77FBBE359AA3}"/>
                </a:ext>
              </a:extLst>
            </p:cNvPr>
            <p:cNvGrpSpPr/>
            <p:nvPr/>
          </p:nvGrpSpPr>
          <p:grpSpPr>
            <a:xfrm>
              <a:off x="1248671" y="4904069"/>
              <a:ext cx="1528529" cy="733922"/>
              <a:chOff x="1305110" y="4889440"/>
              <a:chExt cx="1528529" cy="733922"/>
            </a:xfrm>
          </p:grpSpPr>
          <p:sp>
            <p:nvSpPr>
              <p:cNvPr id="67" name="막힌 원호 66">
                <a:extLst>
                  <a:ext uri="{FF2B5EF4-FFF2-40B4-BE49-F238E27FC236}">
                    <a16:creationId xmlns="" xmlns:a16="http://schemas.microsoft.com/office/drawing/2014/main" id="{AC6E9EE4-EAC5-4808-9557-E6B2896B0A46}"/>
                  </a:ext>
                </a:extLst>
              </p:cNvPr>
              <p:cNvSpPr/>
              <p:nvPr/>
            </p:nvSpPr>
            <p:spPr>
              <a:xfrm rot="3582973">
                <a:off x="2056211" y="5139152"/>
                <a:ext cx="123711" cy="112959"/>
              </a:xfrm>
              <a:prstGeom prst="blockArc">
                <a:avLst>
                  <a:gd name="adj1" fmla="val 16194606"/>
                  <a:gd name="adj2" fmla="val 21564649"/>
                  <a:gd name="adj3" fmla="val 0"/>
                </a:avLst>
              </a:prstGeom>
              <a:solidFill>
                <a:srgbClr val="1B2230"/>
              </a:solidFill>
              <a:ln w="28575">
                <a:solidFill>
                  <a:srgbClr val="1B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2"/>
                  </a:solidFill>
                </a:endParaRPr>
              </a:p>
            </p:txBody>
          </p:sp>
          <p:cxnSp>
            <p:nvCxnSpPr>
              <p:cNvPr id="64" name="직선 화살표 연결선 63">
                <a:extLst>
                  <a:ext uri="{FF2B5EF4-FFF2-40B4-BE49-F238E27FC236}">
                    <a16:creationId xmlns="" xmlns:a16="http://schemas.microsoft.com/office/drawing/2014/main" id="{3B2A9B40-DBAB-4D5E-B632-97AF9576FC60}"/>
                  </a:ext>
                </a:extLst>
              </p:cNvPr>
              <p:cNvCxnSpPr>
                <a:cxnSpLocks/>
              </p:cNvCxnSpPr>
              <p:nvPr/>
            </p:nvCxnSpPr>
            <p:spPr>
              <a:xfrm>
                <a:off x="1305110" y="4889440"/>
                <a:ext cx="1248602" cy="549696"/>
              </a:xfrm>
              <a:prstGeom prst="straightConnector1">
                <a:avLst/>
              </a:prstGeom>
              <a:ln w="1905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68" name="직사각형 67">
                    <a:extLst>
                      <a:ext uri="{FF2B5EF4-FFF2-40B4-BE49-F238E27FC236}">
                        <a16:creationId xmlns="" xmlns:a16="http://schemas.microsoft.com/office/drawing/2014/main" id="{AF1D4DF5-BF1B-4C86-A26D-247177D8C45E}"/>
                      </a:ext>
                    </a:extLst>
                  </p:cNvPr>
                  <p:cNvSpPr/>
                  <p:nvPr/>
                </p:nvSpPr>
                <p:spPr>
                  <a:xfrm>
                    <a:off x="2217105" y="5099296"/>
                    <a:ext cx="413813" cy="3260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𝜃</m:t>
                              </m:r>
                            </m:e>
                            <m:sub>
                              <m:r>
                                <a:rPr lang="en-US" altLang="ko-KR" sz="1400" i="1">
                                  <a:solidFill>
                                    <a:srgbClr val="1B2230"/>
                                  </a:solidFill>
                                  <a:latin typeface="Cambria Math" panose="02040503050406030204" pitchFamily="18" charset="0"/>
                                </a:rPr>
                                <m:t>𝑞</m:t>
                              </m:r>
                            </m:sub>
                          </m:sSub>
                        </m:oMath>
                      </m:oMathPara>
                    </a14:m>
                    <a:endParaRPr lang="ko-KR" altLang="en-US" sz="1400" dirty="0">
                      <a:solidFill>
                        <a:schemeClr val="accent2"/>
                      </a:solidFill>
                    </a:endParaRPr>
                  </a:p>
                </p:txBody>
              </p:sp>
            </mc:Choice>
            <mc:Fallback xmlns="">
              <p:sp>
                <p:nvSpPr>
                  <p:cNvPr id="68" name="직사각형 67">
                    <a:extLst>
                      <a:ext uri="{FF2B5EF4-FFF2-40B4-BE49-F238E27FC236}">
                        <a16:creationId xmlns:a16="http://schemas.microsoft.com/office/drawing/2014/main" id="{AF1D4DF5-BF1B-4C86-A26D-247177D8C45E}"/>
                      </a:ext>
                    </a:extLst>
                  </p:cNvPr>
                  <p:cNvSpPr>
                    <a:spLocks noRot="1" noChangeAspect="1" noMove="1" noResize="1" noEditPoints="1" noAdjustHandles="1" noChangeArrowheads="1" noChangeShapeType="1" noTextEdit="1"/>
                  </p:cNvSpPr>
                  <p:nvPr/>
                </p:nvSpPr>
                <p:spPr>
                  <a:xfrm>
                    <a:off x="2217105" y="5099296"/>
                    <a:ext cx="405176" cy="324384"/>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9" name="직사각형 68">
                    <a:extLst>
                      <a:ext uri="{FF2B5EF4-FFF2-40B4-BE49-F238E27FC236}">
                        <a16:creationId xmlns="" xmlns:a16="http://schemas.microsoft.com/office/drawing/2014/main" id="{17622B80-78EA-4C3E-92C1-5C18AABE02D1}"/>
                      </a:ext>
                    </a:extLst>
                  </p:cNvPr>
                  <p:cNvSpPr/>
                  <p:nvPr/>
                </p:nvSpPr>
                <p:spPr>
                  <a:xfrm>
                    <a:off x="2475653" y="5281047"/>
                    <a:ext cx="357986" cy="3423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1600" i="1">
                              <a:solidFill>
                                <a:srgbClr val="FF0000"/>
                              </a:solidFill>
                              <a:latin typeface="Cambria Math" panose="02040503050406030204" pitchFamily="18" charset="0"/>
                            </a:rPr>
                            <m:t>𝑞</m:t>
                          </m:r>
                        </m:oMath>
                      </m:oMathPara>
                    </a14:m>
                    <a:endParaRPr lang="ko-KR" altLang="en-US" sz="1600" dirty="0">
                      <a:solidFill>
                        <a:srgbClr val="FF0000"/>
                      </a:solidFill>
                    </a:endParaRPr>
                  </a:p>
                </p:txBody>
              </p:sp>
            </mc:Choice>
            <mc:Fallback xmlns="">
              <p:sp>
                <p:nvSpPr>
                  <p:cNvPr id="69" name="직사각형 68">
                    <a:extLst>
                      <a:ext uri="{FF2B5EF4-FFF2-40B4-BE49-F238E27FC236}">
                        <a16:creationId xmlns:a16="http://schemas.microsoft.com/office/drawing/2014/main" id="{17622B80-78EA-4C3E-92C1-5C18AABE02D1}"/>
                      </a:ext>
                    </a:extLst>
                  </p:cNvPr>
                  <p:cNvSpPr>
                    <a:spLocks noRot="1" noChangeAspect="1" noMove="1" noResize="1" noEditPoints="1" noAdjustHandles="1" noChangeArrowheads="1" noChangeShapeType="1" noTextEdit="1"/>
                  </p:cNvSpPr>
                  <p:nvPr/>
                </p:nvSpPr>
                <p:spPr>
                  <a:xfrm>
                    <a:off x="2475653" y="5281047"/>
                    <a:ext cx="347980" cy="338554"/>
                  </a:xfrm>
                  <a:prstGeom prst="rect">
                    <a:avLst/>
                  </a:prstGeom>
                  <a:blipFill>
                    <a:blip r:embed="rId7"/>
                    <a:stretch>
                      <a:fillRect/>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32" name="직사각형 31">
                  <a:extLst>
                    <a:ext uri="{FF2B5EF4-FFF2-40B4-BE49-F238E27FC236}">
                      <a16:creationId xmlns="" xmlns:a16="http://schemas.microsoft.com/office/drawing/2014/main" id="{5F2FD387-1085-4754-9EF5-537230664A48}"/>
                    </a:ext>
                  </a:extLst>
                </p:cNvPr>
                <p:cNvSpPr/>
                <p:nvPr/>
              </p:nvSpPr>
              <p:spPr>
                <a:xfrm>
                  <a:off x="2314198" y="4794826"/>
                  <a:ext cx="367086" cy="3423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1600" b="1" i="1">
                            <a:solidFill>
                              <a:srgbClr val="FF0000"/>
                            </a:solidFill>
                            <a:latin typeface="Cambria Math" panose="02040503050406030204" pitchFamily="18" charset="0"/>
                          </a:rPr>
                          <m:t>𝒑</m:t>
                        </m:r>
                      </m:oMath>
                    </m:oMathPara>
                  </a14:m>
                  <a:endParaRPr lang="ko-KR" altLang="en-US" sz="1600" b="1" dirty="0">
                    <a:solidFill>
                      <a:srgbClr val="FF0000"/>
                    </a:solidFill>
                  </a:endParaRPr>
                </a:p>
              </p:txBody>
            </p:sp>
          </mc:Choice>
          <mc:Fallback xmlns="">
            <p:sp>
              <p:nvSpPr>
                <p:cNvPr id="32" name="직사각형 31">
                  <a:extLst>
                    <a:ext uri="{FF2B5EF4-FFF2-40B4-BE49-F238E27FC236}">
                      <a16:creationId xmlns:a16="http://schemas.microsoft.com/office/drawing/2014/main" id="{5F2FD387-1085-4754-9EF5-537230664A48}"/>
                    </a:ext>
                  </a:extLst>
                </p:cNvPr>
                <p:cNvSpPr>
                  <a:spLocks noRot="1" noChangeAspect="1" noMove="1" noResize="1" noEditPoints="1" noAdjustHandles="1" noChangeArrowheads="1" noChangeShapeType="1" noTextEdit="1"/>
                </p:cNvSpPr>
                <p:nvPr/>
              </p:nvSpPr>
              <p:spPr>
                <a:xfrm>
                  <a:off x="2314198" y="4794826"/>
                  <a:ext cx="357790" cy="338554"/>
                </a:xfrm>
                <a:prstGeom prst="rect">
                  <a:avLst/>
                </a:prstGeom>
                <a:blipFill>
                  <a:blip r:embed="rId8"/>
                  <a:stretch>
                    <a:fillRect/>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33" name="TextBox 32">
                <a:extLst>
                  <a:ext uri="{FF2B5EF4-FFF2-40B4-BE49-F238E27FC236}">
                    <a16:creationId xmlns="" xmlns:a16="http://schemas.microsoft.com/office/drawing/2014/main" id="{4B18582C-F7AE-47F0-876F-DEC00F41681E}"/>
                  </a:ext>
                </a:extLst>
              </p:cNvPr>
              <p:cNvSpPr txBox="1"/>
              <p:nvPr/>
            </p:nvSpPr>
            <p:spPr>
              <a:xfrm>
                <a:off x="850055" y="6119977"/>
                <a:ext cx="2298754" cy="1077111"/>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lIns="91335" tIns="45667" rIns="91335" bIns="45667" rtlCol="0">
                <a:spAutoFit/>
              </a:bodyPr>
              <a:lstStyle/>
              <a:p>
                <a:pPr algn="ctr"/>
                <a:r>
                  <a:rPr lang="en-US" altLang="ko-KR" sz="1600" dirty="0"/>
                  <a:t>Neutrino Luminosity</a:t>
                </a:r>
              </a:p>
              <a:p>
                <a:pPr algn="ctr"/>
                <a:r>
                  <a:rPr lang="en-US" altLang="ko-KR" sz="1600" dirty="0"/>
                  <a:t>Neutrino self-coupling</a:t>
                </a:r>
              </a:p>
              <a:p>
                <a:pPr algn="ctr"/>
                <a:r>
                  <a:rPr lang="en-US" altLang="ko-KR" sz="1600" dirty="0"/>
                  <a:t>: </a:t>
                </a:r>
                <a14:m>
                  <m:oMath xmlns:m="http://schemas.openxmlformats.org/officeDocument/2006/math">
                    <m:r>
                      <a:rPr lang="en-US" altLang="ko-KR" sz="1600" i="1">
                        <a:latin typeface="Cambria Math" panose="02040503050406030204" pitchFamily="18" charset="0"/>
                      </a:rPr>
                      <m:t>𝜈𝜈</m:t>
                    </m:r>
                  </m:oMath>
                </a14:m>
                <a:r>
                  <a:rPr lang="en-US" altLang="ko-KR" sz="1600" dirty="0"/>
                  <a:t>-scattering</a:t>
                </a:r>
              </a:p>
              <a:p>
                <a:pPr algn="ctr"/>
                <a:r>
                  <a:rPr lang="en-US" altLang="ko-KR" sz="1600" dirty="0"/>
                  <a:t>Sterile Neutrino</a:t>
                </a:r>
                <a:endParaRPr lang="ko-KR" altLang="en-US" sz="1600" dirty="0"/>
              </a:p>
            </p:txBody>
          </p:sp>
        </mc:Choice>
        <mc:Fallback xmlns="">
          <p:sp>
            <p:nvSpPr>
              <p:cNvPr id="33" name="TextBox 32">
                <a:extLst>
                  <a:ext uri="{FF2B5EF4-FFF2-40B4-BE49-F238E27FC236}">
                    <a16:creationId xmlns:a16="http://schemas.microsoft.com/office/drawing/2014/main" xmlns="" xmlns:a14="http://schemas.microsoft.com/office/drawing/2010/main" id="{4B18582C-F7AE-47F0-876F-DEC00F41681E}"/>
                  </a:ext>
                </a:extLst>
              </p:cNvPr>
              <p:cNvSpPr txBox="1">
                <a:spLocks noRot="1" noChangeAspect="1" noMove="1" noResize="1" noEditPoints="1" noAdjustHandles="1" noChangeArrowheads="1" noChangeShapeType="1" noTextEdit="1"/>
              </p:cNvSpPr>
              <p:nvPr/>
            </p:nvSpPr>
            <p:spPr>
              <a:xfrm>
                <a:off x="850055" y="6119977"/>
                <a:ext cx="2298754" cy="1077111"/>
              </a:xfrm>
              <a:prstGeom prst="rect">
                <a:avLst/>
              </a:prstGeom>
              <a:blipFill rotWithShape="0">
                <a:blip r:embed="rId9"/>
                <a:stretch>
                  <a:fillRect t="-549" b="-4396"/>
                </a:stretch>
              </a:blipFill>
              <a:ln w="28575">
                <a:solidFill>
                  <a:srgbClr val="FF0000"/>
                </a:solidFill>
              </a:ln>
            </p:spPr>
            <p:txBody>
              <a:bodyPr/>
              <a:lstStyle/>
              <a:p>
                <a:r>
                  <a:rPr lang="ko-KR" altLang="en-US">
                    <a:noFill/>
                  </a:rPr>
                  <a:t> </a:t>
                </a:r>
              </a:p>
            </p:txBody>
          </p:sp>
        </mc:Fallback>
      </mc:AlternateContent>
      <p:sp>
        <p:nvSpPr>
          <p:cNvPr id="34" name="타원 33">
            <a:extLst>
              <a:ext uri="{FF2B5EF4-FFF2-40B4-BE49-F238E27FC236}">
                <a16:creationId xmlns="" xmlns:a16="http://schemas.microsoft.com/office/drawing/2014/main" id="{4AB066EA-0F1B-4267-9B74-7C03E5E1392E}"/>
              </a:ext>
            </a:extLst>
          </p:cNvPr>
          <p:cNvSpPr/>
          <p:nvPr/>
        </p:nvSpPr>
        <p:spPr>
          <a:xfrm>
            <a:off x="2723346" y="4786189"/>
            <a:ext cx="107362" cy="107362"/>
          </a:xfrm>
          <a:prstGeom prst="ellipse">
            <a:avLst/>
          </a:prstGeom>
          <a:solidFill>
            <a:srgbClr val="1B2230"/>
          </a:solidFill>
          <a:ln>
            <a:solidFill>
              <a:srgbClr val="1B2230"/>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 xmlns:a16="http://schemas.microsoft.com/office/drawing/2014/main" id="{587E7DD0-3C7B-41BE-A76C-928919A06377}"/>
                  </a:ext>
                </a:extLst>
              </p:cNvPr>
              <p:cNvSpPr txBox="1"/>
              <p:nvPr/>
            </p:nvSpPr>
            <p:spPr>
              <a:xfrm>
                <a:off x="3426500" y="6119977"/>
                <a:ext cx="2850866" cy="829798"/>
              </a:xfrm>
              <a:prstGeom prst="rect">
                <a:avLst/>
              </a:prstGeom>
              <a:ln w="28575">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lIns="91335" tIns="45667" rIns="91335" bIns="45667" rtlCol="0">
                <a:spAutoFit/>
              </a:bodyPr>
              <a:lstStyle/>
              <a:p>
                <a:pPr algn="ctr"/>
                <a:r>
                  <a:rPr lang="en-US" altLang="ko-KR" sz="1600" dirty="0"/>
                  <a:t>Neutrino oscillation in matter :</a:t>
                </a:r>
              </a:p>
              <a:p>
                <a:pPr algn="ctr"/>
                <a14:m>
                  <m:oMath xmlns:m="http://schemas.openxmlformats.org/officeDocument/2006/math">
                    <m:sSub>
                      <m:sSubPr>
                        <m:ctrlPr>
                          <a:rPr lang="en-US" altLang="ko-KR" sz="1600" i="1">
                            <a:latin typeface="Cambria Math" panose="02040503050406030204" pitchFamily="18" charset="0"/>
                          </a:rPr>
                        </m:ctrlPr>
                      </m:sSubPr>
                      <m:e>
                        <m:r>
                          <a:rPr lang="en-US" altLang="ko-KR" sz="1600" i="1">
                            <a:latin typeface="Cambria Math" panose="02040503050406030204" pitchFamily="18" charset="0"/>
                          </a:rPr>
                          <m:t>𝜈</m:t>
                        </m:r>
                      </m:e>
                      <m:sub>
                        <m:r>
                          <a:rPr lang="en-US" altLang="ko-KR" sz="1600" i="1">
                            <a:latin typeface="Cambria Math" panose="02040503050406030204" pitchFamily="18" charset="0"/>
                          </a:rPr>
                          <m:t>𝑒</m:t>
                        </m:r>
                      </m:sub>
                    </m:sSub>
                    <m:sSup>
                      <m:sSupPr>
                        <m:ctrlPr>
                          <a:rPr lang="en-US" altLang="ko-KR" sz="1600" i="1" dirty="0">
                            <a:latin typeface="Cambria Math" panose="02040503050406030204" pitchFamily="18" charset="0"/>
                          </a:rPr>
                        </m:ctrlPr>
                      </m:sSupPr>
                      <m:e>
                        <m:r>
                          <a:rPr lang="en-US" altLang="ko-KR" sz="1600" i="1" dirty="0">
                            <a:latin typeface="Cambria Math" panose="02040503050406030204" pitchFamily="18" charset="0"/>
                          </a:rPr>
                          <m:t>𝑒</m:t>
                        </m:r>
                      </m:e>
                      <m:sup>
                        <m:r>
                          <a:rPr lang="en-US" altLang="ko-KR" sz="1600" i="1" dirty="0">
                            <a:latin typeface="Cambria Math" panose="02040503050406030204" pitchFamily="18" charset="0"/>
                          </a:rPr>
                          <m:t>−</m:t>
                        </m:r>
                      </m:sup>
                    </m:sSup>
                  </m:oMath>
                </a14:m>
                <a:r>
                  <a:rPr lang="en-US" altLang="ko-KR" sz="1600" dirty="0"/>
                  <a:t>-scattering</a:t>
                </a:r>
                <a:endParaRPr lang="ko-KR" altLang="en-US" sz="1600" dirty="0"/>
              </a:p>
            </p:txBody>
          </p:sp>
        </mc:Choice>
        <mc:Fallback xmlns="">
          <p:sp>
            <p:nvSpPr>
              <p:cNvPr id="40" name="TextBox 39">
                <a:extLst>
                  <a:ext uri="{FF2B5EF4-FFF2-40B4-BE49-F238E27FC236}">
                    <a16:creationId xmlns="" xmlns:a16="http://schemas.microsoft.com/office/drawing/2014/main" xmlns:a14="http://schemas.microsoft.com/office/drawing/2010/main" id="{587E7DD0-3C7B-41BE-A76C-928919A06377}"/>
                  </a:ext>
                </a:extLst>
              </p:cNvPr>
              <p:cNvSpPr txBox="1">
                <a:spLocks noRot="1" noChangeAspect="1" noMove="1" noResize="1" noEditPoints="1" noAdjustHandles="1" noChangeArrowheads="1" noChangeShapeType="1" noTextEdit="1"/>
              </p:cNvSpPr>
              <p:nvPr/>
            </p:nvSpPr>
            <p:spPr>
              <a:xfrm>
                <a:off x="3426500" y="6119977"/>
                <a:ext cx="2850866" cy="829798"/>
              </a:xfrm>
              <a:prstGeom prst="rect">
                <a:avLst/>
              </a:prstGeom>
              <a:blipFill rotWithShape="0">
                <a:blip r:embed="rId10"/>
                <a:stretch>
                  <a:fillRect t="-709" b="-6383"/>
                </a:stretch>
              </a:blipFill>
              <a:ln w="28575">
                <a:solidFill>
                  <a:schemeClr val="accent6">
                    <a:lumMod val="60000"/>
                    <a:lumOff val="40000"/>
                  </a:schemeClr>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타원 41">
                <a:extLst>
                  <a:ext uri="{FF2B5EF4-FFF2-40B4-BE49-F238E27FC236}">
                    <a16:creationId xmlns="" xmlns:a16="http://schemas.microsoft.com/office/drawing/2014/main" id="{776580E4-9B75-43CF-90EE-69223B3DE916}"/>
                  </a:ext>
                </a:extLst>
              </p:cNvPr>
              <p:cNvSpPr/>
              <p:nvPr/>
            </p:nvSpPr>
            <p:spPr>
              <a:xfrm>
                <a:off x="4625001" y="4592878"/>
                <a:ext cx="432000" cy="432792"/>
              </a:xfrm>
              <a:prstGeom prst="ellipse">
                <a:avLst/>
              </a:prstGeom>
              <a:solidFill>
                <a:schemeClr val="accent6">
                  <a:lumMod val="20000"/>
                  <a:lumOff val="80000"/>
                </a:schemeClr>
              </a:solidFill>
              <a:effectLst>
                <a:outerShdw blurRad="50800" dist="38100" dir="5400000" algn="t" rotWithShape="0">
                  <a:prstClr val="black">
                    <a:alpha val="40000"/>
                  </a:prstClr>
                </a:outerShdw>
              </a:effectLst>
            </p:spPr>
            <p:txBody>
              <a:bodyPr wrap="square" lIns="91335" tIns="45667" rIns="91335" bIns="45667">
                <a:spAutoFit/>
              </a:bodyPr>
              <a:lstStyle/>
              <a:p>
                <a:pPr/>
                <a14:m>
                  <m:oMathPara xmlns:m="http://schemas.openxmlformats.org/officeDocument/2006/math">
                    <m:oMathParaPr>
                      <m:jc m:val="centerGroup"/>
                    </m:oMathParaPr>
                    <m:oMath xmlns:m="http://schemas.openxmlformats.org/officeDocument/2006/math">
                      <m:sSup>
                        <m:sSupPr>
                          <m:ctrlPr>
                            <a:rPr lang="en-US" altLang="ko-KR" sz="1400" b="1" i="1">
                              <a:latin typeface="Cambria Math" panose="02040503050406030204" pitchFamily="18" charset="0"/>
                            </a:rPr>
                          </m:ctrlPr>
                        </m:sSupPr>
                        <m:e>
                          <m:r>
                            <a:rPr lang="en-US" altLang="ko-KR" sz="1400" b="1" i="1">
                              <a:latin typeface="Cambria Math" panose="02040503050406030204" pitchFamily="18" charset="0"/>
                            </a:rPr>
                            <m:t>𝒆</m:t>
                          </m:r>
                        </m:e>
                        <m:sup>
                          <m:r>
                            <a:rPr lang="en-US" altLang="ko-KR" sz="1400" b="1" i="1">
                              <a:latin typeface="Cambria Math" panose="02040503050406030204" pitchFamily="18" charset="0"/>
                            </a:rPr>
                            <m:t>−</m:t>
                          </m:r>
                        </m:sup>
                      </m:sSup>
                    </m:oMath>
                  </m:oMathPara>
                </a14:m>
                <a:endParaRPr lang="ko-KR" altLang="en-US" sz="1400" b="1" dirty="0"/>
              </a:p>
            </p:txBody>
          </p:sp>
        </mc:Choice>
        <mc:Fallback xmlns="">
          <p:sp>
            <p:nvSpPr>
              <p:cNvPr id="42" name="타원 41">
                <a:extLst>
                  <a:ext uri="{FF2B5EF4-FFF2-40B4-BE49-F238E27FC236}">
                    <a16:creationId xmlns:a16="http://schemas.microsoft.com/office/drawing/2014/main" id="{776580E4-9B75-43CF-90EE-69223B3DE916}"/>
                  </a:ext>
                </a:extLst>
              </p:cNvPr>
              <p:cNvSpPr>
                <a:spLocks noRot="1" noChangeAspect="1" noMove="1" noResize="1" noEditPoints="1" noAdjustHandles="1" noChangeArrowheads="1" noChangeShapeType="1" noTextEdit="1"/>
              </p:cNvSpPr>
              <p:nvPr/>
            </p:nvSpPr>
            <p:spPr>
              <a:xfrm>
                <a:off x="4625001" y="4592878"/>
                <a:ext cx="432000" cy="432792"/>
              </a:xfrm>
              <a:prstGeom prst="ellipse">
                <a:avLst/>
              </a:prstGeom>
              <a:blipFill>
                <a:blip r:embed="rId11"/>
                <a:stretch>
                  <a:fillRect/>
                </a:stretch>
              </a:blipFill>
              <a:effectLst>
                <a:outerShdw blurRad="50800" dist="38100" dir="5400000" algn="t" rotWithShape="0">
                  <a:prstClr val="black">
                    <a:alpha val="40000"/>
                  </a:prstClr>
                </a:outerShdw>
              </a:effectLst>
            </p:spPr>
            <p:txBody>
              <a:bodyPr/>
              <a:lstStyle/>
              <a:p>
                <a:r>
                  <a:rPr lang="ko-KR" altLang="en-US">
                    <a:noFill/>
                  </a:rPr>
                  <a:t> </a:t>
                </a:r>
              </a:p>
            </p:txBody>
          </p:sp>
        </mc:Fallback>
      </mc:AlternateContent>
      <p:sp>
        <p:nvSpPr>
          <p:cNvPr id="65" name="TextBox 64">
            <a:extLst>
              <a:ext uri="{FF2B5EF4-FFF2-40B4-BE49-F238E27FC236}">
                <a16:creationId xmlns="" xmlns:a16="http://schemas.microsoft.com/office/drawing/2014/main" id="{A4F61FB6-0009-42A5-BE5A-55DC905FADBE}"/>
              </a:ext>
            </a:extLst>
          </p:cNvPr>
          <p:cNvSpPr txBox="1"/>
          <p:nvPr/>
        </p:nvSpPr>
        <p:spPr>
          <a:xfrm>
            <a:off x="1041038" y="5341434"/>
            <a:ext cx="611111" cy="276999"/>
          </a:xfrm>
          <a:prstGeom prst="rect">
            <a:avLst/>
          </a:prstGeom>
          <a:noFill/>
        </p:spPr>
        <p:txBody>
          <a:bodyPr wrap="square" lIns="91335" tIns="45667" rIns="91335" bIns="45667" rtlCol="0">
            <a:spAutoFit/>
          </a:bodyPr>
          <a:lstStyle/>
          <a:p>
            <a:pPr algn="ctr"/>
            <a:r>
              <a:rPr lang="en-US" altLang="ko-KR" sz="1200" dirty="0"/>
              <a:t>10km</a:t>
            </a:r>
            <a:endParaRPr lang="ko-KR" altLang="en-US" sz="1200" dirty="0"/>
          </a:p>
        </p:txBody>
      </p:sp>
      <p:sp>
        <p:nvSpPr>
          <p:cNvPr id="66" name="TextBox 65">
            <a:extLst>
              <a:ext uri="{FF2B5EF4-FFF2-40B4-BE49-F238E27FC236}">
                <a16:creationId xmlns="" xmlns:a16="http://schemas.microsoft.com/office/drawing/2014/main" id="{65DE5DAF-FED7-46A9-B67B-E97212FE840B}"/>
              </a:ext>
            </a:extLst>
          </p:cNvPr>
          <p:cNvSpPr txBox="1"/>
          <p:nvPr/>
        </p:nvSpPr>
        <p:spPr>
          <a:xfrm>
            <a:off x="2317576" y="5332566"/>
            <a:ext cx="807969" cy="276999"/>
          </a:xfrm>
          <a:prstGeom prst="rect">
            <a:avLst/>
          </a:prstGeom>
          <a:noFill/>
        </p:spPr>
        <p:txBody>
          <a:bodyPr wrap="square" lIns="91335" tIns="45667" rIns="91335" bIns="45667" rtlCol="0">
            <a:spAutoFit/>
          </a:bodyPr>
          <a:lstStyle/>
          <a:p>
            <a:pPr algn="ctr"/>
            <a:r>
              <a:rPr lang="en-US" altLang="ko-KR" sz="1200" dirty="0"/>
              <a:t>1000km</a:t>
            </a:r>
            <a:endParaRPr lang="ko-KR" altLang="en-US" sz="1200" dirty="0"/>
          </a:p>
        </p:txBody>
      </p:sp>
      <p:sp>
        <p:nvSpPr>
          <p:cNvPr id="72" name="TextBox 71">
            <a:extLst>
              <a:ext uri="{FF2B5EF4-FFF2-40B4-BE49-F238E27FC236}">
                <a16:creationId xmlns="" xmlns:a16="http://schemas.microsoft.com/office/drawing/2014/main" id="{98773D1F-848C-47A5-BE76-3597D7DF5001}"/>
              </a:ext>
            </a:extLst>
          </p:cNvPr>
          <p:cNvSpPr txBox="1"/>
          <p:nvPr/>
        </p:nvSpPr>
        <p:spPr>
          <a:xfrm>
            <a:off x="8485091" y="5329135"/>
            <a:ext cx="994527" cy="276999"/>
          </a:xfrm>
          <a:prstGeom prst="rect">
            <a:avLst/>
          </a:prstGeom>
          <a:noFill/>
        </p:spPr>
        <p:txBody>
          <a:bodyPr wrap="square" lIns="91335" tIns="45667" rIns="91335" bIns="45667" rtlCol="0">
            <a:spAutoFit/>
          </a:bodyPr>
          <a:lstStyle/>
          <a:p>
            <a:pPr algn="ctr"/>
            <a:r>
              <a:rPr lang="en-US" altLang="ko-KR" sz="1200" dirty="0"/>
              <a:t>250000km</a:t>
            </a:r>
            <a:endParaRPr lang="ko-KR" altLang="en-US" sz="1200" dirty="0"/>
          </a:p>
        </p:txBody>
      </p:sp>
      <p:sp>
        <p:nvSpPr>
          <p:cNvPr id="73" name="TextBox 72">
            <a:extLst>
              <a:ext uri="{FF2B5EF4-FFF2-40B4-BE49-F238E27FC236}">
                <a16:creationId xmlns="" xmlns:a16="http://schemas.microsoft.com/office/drawing/2014/main" id="{AB20FA47-B096-4EB5-82F6-43FA8BFFD056}"/>
              </a:ext>
            </a:extLst>
          </p:cNvPr>
          <p:cNvSpPr txBox="1"/>
          <p:nvPr/>
        </p:nvSpPr>
        <p:spPr>
          <a:xfrm>
            <a:off x="111968" y="5635111"/>
            <a:ext cx="9573369" cy="338447"/>
          </a:xfrm>
          <a:prstGeom prst="rect">
            <a:avLst/>
          </a:prstGeom>
          <a:noFill/>
        </p:spPr>
        <p:txBody>
          <a:bodyPr wrap="square" lIns="91335" tIns="45667" rIns="91335" bIns="45667" rtlCol="0">
            <a:spAutoFit/>
          </a:bodyPr>
          <a:lstStyle/>
          <a:p>
            <a:r>
              <a:rPr lang="en-US" altLang="ko-KR" sz="1600" dirty="0"/>
              <a:t>Dominant neutrino interactions depend on the neutrino flavor</a:t>
            </a:r>
            <a:r>
              <a:rPr lang="ko-KR" altLang="en-US" sz="1600" dirty="0"/>
              <a:t> </a:t>
            </a:r>
            <a:r>
              <a:rPr lang="en-US" altLang="ko-KR" sz="1600" dirty="0"/>
              <a:t>and electron density in the transport.</a:t>
            </a:r>
            <a:endParaRPr lang="ko-KR" altLang="en-US" sz="1600" dirty="0"/>
          </a:p>
        </p:txBody>
      </p:sp>
      <p:cxnSp>
        <p:nvCxnSpPr>
          <p:cNvPr id="99" name="직선 화살표 연결선 98">
            <a:extLst>
              <a:ext uri="{FF2B5EF4-FFF2-40B4-BE49-F238E27FC236}">
                <a16:creationId xmlns="" xmlns:a16="http://schemas.microsoft.com/office/drawing/2014/main" id="{811B4A9D-BF50-4A00-B860-E55C6BF2B8C8}"/>
              </a:ext>
            </a:extLst>
          </p:cNvPr>
          <p:cNvCxnSpPr>
            <a:cxnSpLocks/>
            <a:endCxn id="65" idx="0"/>
          </p:cNvCxnSpPr>
          <p:nvPr/>
        </p:nvCxnSpPr>
        <p:spPr>
          <a:xfrm flipH="1">
            <a:off x="1346592" y="4893561"/>
            <a:ext cx="3372" cy="447873"/>
          </a:xfrm>
          <a:prstGeom prst="straightConnector1">
            <a:avLst/>
          </a:prstGeom>
          <a:ln w="19050">
            <a:solidFill>
              <a:srgbClr val="1B223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1" name="직선 화살표 연결선 100">
            <a:extLst>
              <a:ext uri="{FF2B5EF4-FFF2-40B4-BE49-F238E27FC236}">
                <a16:creationId xmlns="" xmlns:a16="http://schemas.microsoft.com/office/drawing/2014/main" id="{46C5F16D-4F82-4616-A512-DCD4AD1E46C5}"/>
              </a:ext>
            </a:extLst>
          </p:cNvPr>
          <p:cNvCxnSpPr>
            <a:cxnSpLocks/>
            <a:endCxn id="66" idx="0"/>
          </p:cNvCxnSpPr>
          <p:nvPr/>
        </p:nvCxnSpPr>
        <p:spPr>
          <a:xfrm flipH="1">
            <a:off x="2721561" y="4893562"/>
            <a:ext cx="7834" cy="439005"/>
          </a:xfrm>
          <a:prstGeom prst="straightConnector1">
            <a:avLst/>
          </a:prstGeom>
          <a:ln w="19050">
            <a:solidFill>
              <a:srgbClr val="1B223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2" name="직선 화살표 연결선 101">
            <a:extLst>
              <a:ext uri="{FF2B5EF4-FFF2-40B4-BE49-F238E27FC236}">
                <a16:creationId xmlns="" xmlns:a16="http://schemas.microsoft.com/office/drawing/2014/main" id="{734FE18A-AC7F-439A-A29A-F78B790FD49F}"/>
              </a:ext>
            </a:extLst>
          </p:cNvPr>
          <p:cNvCxnSpPr>
            <a:cxnSpLocks/>
            <a:endCxn id="72" idx="0"/>
          </p:cNvCxnSpPr>
          <p:nvPr/>
        </p:nvCxnSpPr>
        <p:spPr>
          <a:xfrm>
            <a:off x="8982348" y="4874119"/>
            <a:ext cx="0" cy="455009"/>
          </a:xfrm>
          <a:prstGeom prst="straightConnector1">
            <a:avLst/>
          </a:prstGeom>
          <a:ln w="19050">
            <a:solidFill>
              <a:srgbClr val="1B223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1" name="TextBox 110">
            <a:extLst>
              <a:ext uri="{FF2B5EF4-FFF2-40B4-BE49-F238E27FC236}">
                <a16:creationId xmlns="" xmlns:a16="http://schemas.microsoft.com/office/drawing/2014/main" id="{B00D1416-34DD-4C15-BAF7-83F3FAFDD215}"/>
              </a:ext>
            </a:extLst>
          </p:cNvPr>
          <p:cNvSpPr txBox="1"/>
          <p:nvPr/>
        </p:nvSpPr>
        <p:spPr>
          <a:xfrm>
            <a:off x="233717" y="644760"/>
            <a:ext cx="7305273" cy="400110"/>
          </a:xfrm>
          <a:prstGeom prst="rect">
            <a:avLst/>
          </a:prstGeom>
          <a:noFill/>
        </p:spPr>
        <p:txBody>
          <a:bodyPr wrap="square" lIns="91335" tIns="45667" rIns="91335" bIns="45667" rtlCol="0">
            <a:spAutoFit/>
          </a:bodyPr>
          <a:lstStyle/>
          <a:p>
            <a:r>
              <a:rPr lang="en-US" altLang="ko-KR" sz="2000" b="1" dirty="0">
                <a:solidFill>
                  <a:srgbClr val="1B2230"/>
                </a:solidFill>
              </a:rPr>
              <a:t>Why neutrino process in SN?</a:t>
            </a:r>
            <a:endParaRPr lang="ko-KR" altLang="en-US" sz="2000" b="1" dirty="0">
              <a:solidFill>
                <a:srgbClr val="1B2230"/>
              </a:solidFill>
            </a:endParaRPr>
          </a:p>
        </p:txBody>
      </p:sp>
      <p:sp>
        <p:nvSpPr>
          <p:cNvPr id="112" name="TextBox 111">
            <a:extLst>
              <a:ext uri="{FF2B5EF4-FFF2-40B4-BE49-F238E27FC236}">
                <a16:creationId xmlns="" xmlns:a16="http://schemas.microsoft.com/office/drawing/2014/main" id="{F8978E93-DF1E-46D8-95AE-729C59772F15}"/>
              </a:ext>
            </a:extLst>
          </p:cNvPr>
          <p:cNvSpPr txBox="1"/>
          <p:nvPr/>
        </p:nvSpPr>
        <p:spPr>
          <a:xfrm>
            <a:off x="0" y="3668109"/>
            <a:ext cx="9751838" cy="400002"/>
          </a:xfrm>
          <a:prstGeom prst="rect">
            <a:avLst/>
          </a:prstGeom>
          <a:noFill/>
        </p:spPr>
        <p:txBody>
          <a:bodyPr wrap="square" lIns="91335" tIns="45667" rIns="91335" bIns="45667" rtlCol="0">
            <a:spAutoFit/>
          </a:bodyPr>
          <a:lstStyle/>
          <a:p>
            <a:r>
              <a:rPr lang="en-US" altLang="ko-KR" sz="2000" b="1" dirty="0">
                <a:solidFill>
                  <a:srgbClr val="1B2230"/>
                </a:solidFill>
              </a:rPr>
              <a:t>We need to understand the neutrino source and its propagation in </a:t>
            </a:r>
            <a:r>
              <a:rPr lang="en-US" altLang="ko-KR" sz="2000" b="1" dirty="0" err="1">
                <a:solidFill>
                  <a:srgbClr val="1B2230"/>
                </a:solidFill>
              </a:rPr>
              <a:t>SNe</a:t>
            </a:r>
            <a:r>
              <a:rPr lang="en-US" altLang="ko-KR" sz="2000" b="1" dirty="0">
                <a:solidFill>
                  <a:srgbClr val="1B2230"/>
                </a:solidFill>
              </a:rPr>
              <a:t> ?</a:t>
            </a:r>
          </a:p>
        </p:txBody>
      </p:sp>
      <p:cxnSp>
        <p:nvCxnSpPr>
          <p:cNvPr id="6" name="직선 화살표 연결선 5">
            <a:extLst>
              <a:ext uri="{FF2B5EF4-FFF2-40B4-BE49-F238E27FC236}">
                <a16:creationId xmlns="" xmlns:a16="http://schemas.microsoft.com/office/drawing/2014/main" id="{E083C74A-8695-4FCD-BD10-537EBD960A23}"/>
              </a:ext>
            </a:extLst>
          </p:cNvPr>
          <p:cNvCxnSpPr>
            <a:cxnSpLocks/>
          </p:cNvCxnSpPr>
          <p:nvPr/>
        </p:nvCxnSpPr>
        <p:spPr>
          <a:xfrm>
            <a:off x="1341529" y="4839870"/>
            <a:ext cx="138465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타원 62">
            <a:extLst>
              <a:ext uri="{FF2B5EF4-FFF2-40B4-BE49-F238E27FC236}">
                <a16:creationId xmlns="" xmlns:a16="http://schemas.microsoft.com/office/drawing/2014/main" id="{C2B00009-7288-48D7-8105-A9E4D4DC2485}"/>
              </a:ext>
            </a:extLst>
          </p:cNvPr>
          <p:cNvSpPr/>
          <p:nvPr/>
        </p:nvSpPr>
        <p:spPr>
          <a:xfrm>
            <a:off x="1343912" y="4786189"/>
            <a:ext cx="107362" cy="107362"/>
          </a:xfrm>
          <a:prstGeom prst="ellipse">
            <a:avLst/>
          </a:prstGeom>
          <a:solidFill>
            <a:srgbClr val="1B2230"/>
          </a:solidFill>
          <a:ln>
            <a:solidFill>
              <a:srgbClr val="1B2230"/>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p>
        </p:txBody>
      </p:sp>
      <p:cxnSp>
        <p:nvCxnSpPr>
          <p:cNvPr id="139" name="직선 화살표 연결선 138">
            <a:extLst>
              <a:ext uri="{FF2B5EF4-FFF2-40B4-BE49-F238E27FC236}">
                <a16:creationId xmlns="" xmlns:a16="http://schemas.microsoft.com/office/drawing/2014/main" id="{59A5823A-9503-4CAC-93ED-129CD4DE87CF}"/>
              </a:ext>
            </a:extLst>
          </p:cNvPr>
          <p:cNvCxnSpPr/>
          <p:nvPr/>
        </p:nvCxnSpPr>
        <p:spPr>
          <a:xfrm flipH="1" flipV="1">
            <a:off x="6446901" y="2476813"/>
            <a:ext cx="349408" cy="42399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0" name="직선 화살표 연결선 139">
            <a:extLst>
              <a:ext uri="{FF2B5EF4-FFF2-40B4-BE49-F238E27FC236}">
                <a16:creationId xmlns="" xmlns:a16="http://schemas.microsoft.com/office/drawing/2014/main" id="{CB4CCA97-84E8-4C4C-9D30-166D632CF184}"/>
              </a:ext>
            </a:extLst>
          </p:cNvPr>
          <p:cNvCxnSpPr/>
          <p:nvPr/>
        </p:nvCxnSpPr>
        <p:spPr>
          <a:xfrm rot="10800000" flipH="1" flipV="1">
            <a:off x="5541146" y="1547873"/>
            <a:ext cx="349408" cy="42399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직사각형 140">
                <a:extLst>
                  <a:ext uri="{FF2B5EF4-FFF2-40B4-BE49-F238E27FC236}">
                    <a16:creationId xmlns="" xmlns:a16="http://schemas.microsoft.com/office/drawing/2014/main" id="{2DDBCF75-3CFC-46F2-8916-CFA1C699F8A9}"/>
                  </a:ext>
                </a:extLst>
              </p:cNvPr>
              <p:cNvSpPr/>
              <p:nvPr/>
            </p:nvSpPr>
            <p:spPr>
              <a:xfrm rot="2659113">
                <a:off x="5379857" y="1669319"/>
                <a:ext cx="450829" cy="307777"/>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Sup>
                        <m:sSupPr>
                          <m:ctrlPr>
                            <a:rPr lang="en-US" altLang="ko-KR" sz="1400" i="1">
                              <a:solidFill>
                                <a:srgbClr val="7030A0"/>
                              </a:solidFill>
                              <a:latin typeface="Cambria Math" panose="02040503050406030204" pitchFamily="18" charset="0"/>
                            </a:rPr>
                          </m:ctrlPr>
                        </m:sSupPr>
                        <m:e>
                          <m:r>
                            <a:rPr lang="en-US" altLang="ko-KR" sz="1400" i="1">
                              <a:solidFill>
                                <a:srgbClr val="7030A0"/>
                              </a:solidFill>
                              <a:latin typeface="Cambria Math" panose="02040503050406030204" pitchFamily="18" charset="0"/>
                            </a:rPr>
                            <m:t>𝛽</m:t>
                          </m:r>
                        </m:e>
                        <m:sup>
                          <m:r>
                            <a:rPr lang="en-US" altLang="ko-KR" sz="1400" i="1">
                              <a:solidFill>
                                <a:srgbClr val="7030A0"/>
                              </a:solidFill>
                              <a:latin typeface="Cambria Math" panose="02040503050406030204" pitchFamily="18" charset="0"/>
                            </a:rPr>
                            <m:t>+</m:t>
                          </m:r>
                        </m:sup>
                      </m:sSup>
                    </m:oMath>
                  </m:oMathPara>
                </a14:m>
                <a:endParaRPr lang="ko-KR" altLang="en-US" sz="1400" dirty="0">
                  <a:solidFill>
                    <a:srgbClr val="7030A0"/>
                  </a:solidFill>
                  <a:latin typeface="Arial" panose="020B0604020202020204" pitchFamily="34" charset="0"/>
                  <a:cs typeface="Arial" panose="020B0604020202020204" pitchFamily="34" charset="0"/>
                </a:endParaRPr>
              </a:p>
            </p:txBody>
          </p:sp>
        </mc:Choice>
        <mc:Fallback xmlns="">
          <p:sp>
            <p:nvSpPr>
              <p:cNvPr id="141" name="직사각형 140">
                <a:extLst>
                  <a:ext uri="{FF2B5EF4-FFF2-40B4-BE49-F238E27FC236}">
                    <a16:creationId xmlns:a16="http://schemas.microsoft.com/office/drawing/2014/main" id="{2DDBCF75-3CFC-46F2-8916-CFA1C699F8A9}"/>
                  </a:ext>
                </a:extLst>
              </p:cNvPr>
              <p:cNvSpPr>
                <a:spLocks noRot="1" noChangeAspect="1" noMove="1" noResize="1" noEditPoints="1" noAdjustHandles="1" noChangeArrowheads="1" noChangeShapeType="1" noTextEdit="1"/>
              </p:cNvSpPr>
              <p:nvPr/>
            </p:nvSpPr>
            <p:spPr>
              <a:xfrm rot="2659113">
                <a:off x="5379847" y="1669309"/>
                <a:ext cx="450829" cy="307777"/>
              </a:xfrm>
              <a:prstGeom prst="rect">
                <a:avLst/>
              </a:prstGeom>
              <a:blipFill>
                <a:blip r:embed="rId1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2" name="직사각형 141">
                <a:extLst>
                  <a:ext uri="{FF2B5EF4-FFF2-40B4-BE49-F238E27FC236}">
                    <a16:creationId xmlns="" xmlns:a16="http://schemas.microsoft.com/office/drawing/2014/main" id="{6AA7DC76-1218-43E3-A4FA-E0078AB8F4A9}"/>
                  </a:ext>
                </a:extLst>
              </p:cNvPr>
              <p:cNvSpPr/>
              <p:nvPr/>
            </p:nvSpPr>
            <p:spPr>
              <a:xfrm rot="2659113">
                <a:off x="6320742" y="2649465"/>
                <a:ext cx="450829" cy="307777"/>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Sup>
                        <m:sSupPr>
                          <m:ctrlPr>
                            <a:rPr lang="en-US" altLang="ko-KR" sz="1400" i="1">
                              <a:solidFill>
                                <a:srgbClr val="7030A0"/>
                              </a:solidFill>
                              <a:latin typeface="Cambria Math" panose="02040503050406030204" pitchFamily="18" charset="0"/>
                            </a:rPr>
                          </m:ctrlPr>
                        </m:sSupPr>
                        <m:e>
                          <m:r>
                            <a:rPr lang="en-US" altLang="ko-KR" sz="1400" i="1">
                              <a:solidFill>
                                <a:srgbClr val="7030A0"/>
                              </a:solidFill>
                              <a:latin typeface="Cambria Math" panose="02040503050406030204" pitchFamily="18" charset="0"/>
                            </a:rPr>
                            <m:t>𝛽</m:t>
                          </m:r>
                        </m:e>
                        <m:sup>
                          <m:r>
                            <a:rPr lang="en-US" altLang="ko-KR" sz="1400" i="1">
                              <a:solidFill>
                                <a:srgbClr val="7030A0"/>
                              </a:solidFill>
                              <a:latin typeface="Cambria Math" panose="02040503050406030204" pitchFamily="18" charset="0"/>
                            </a:rPr>
                            <m:t>−</m:t>
                          </m:r>
                        </m:sup>
                      </m:sSup>
                    </m:oMath>
                  </m:oMathPara>
                </a14:m>
                <a:endParaRPr lang="ko-KR" altLang="en-US" sz="1400" dirty="0">
                  <a:solidFill>
                    <a:srgbClr val="7030A0"/>
                  </a:solidFill>
                  <a:latin typeface="Arial" panose="020B0604020202020204" pitchFamily="34" charset="0"/>
                  <a:cs typeface="Arial" panose="020B0604020202020204" pitchFamily="34" charset="0"/>
                </a:endParaRPr>
              </a:p>
            </p:txBody>
          </p:sp>
        </mc:Choice>
        <mc:Fallback xmlns="">
          <p:sp>
            <p:nvSpPr>
              <p:cNvPr id="142" name="직사각형 141">
                <a:extLst>
                  <a:ext uri="{FF2B5EF4-FFF2-40B4-BE49-F238E27FC236}">
                    <a16:creationId xmlns:a16="http://schemas.microsoft.com/office/drawing/2014/main" id="{6AA7DC76-1218-43E3-A4FA-E0078AB8F4A9}"/>
                  </a:ext>
                </a:extLst>
              </p:cNvPr>
              <p:cNvSpPr>
                <a:spLocks noRot="1" noChangeAspect="1" noMove="1" noResize="1" noEditPoints="1" noAdjustHandles="1" noChangeArrowheads="1" noChangeShapeType="1" noTextEdit="1"/>
              </p:cNvSpPr>
              <p:nvPr/>
            </p:nvSpPr>
            <p:spPr>
              <a:xfrm rot="2659113">
                <a:off x="6320731" y="2649455"/>
                <a:ext cx="450829" cy="307777"/>
              </a:xfrm>
              <a:prstGeom prst="rect">
                <a:avLst/>
              </a:prstGeom>
              <a:blipFill>
                <a:blip r:embed="rId13"/>
                <a:stretch>
                  <a:fillRect/>
                </a:stretch>
              </a:blipFill>
            </p:spPr>
            <p:txBody>
              <a:bodyPr/>
              <a:lstStyle/>
              <a:p>
                <a:r>
                  <a:rPr lang="ko-KR" altLang="en-US">
                    <a:noFill/>
                  </a:rPr>
                  <a:t> </a:t>
                </a:r>
              </a:p>
            </p:txBody>
          </p:sp>
        </mc:Fallback>
      </mc:AlternateContent>
      <p:grpSp>
        <p:nvGrpSpPr>
          <p:cNvPr id="143" name="그룹 142">
            <a:extLst>
              <a:ext uri="{FF2B5EF4-FFF2-40B4-BE49-F238E27FC236}">
                <a16:creationId xmlns="" xmlns:a16="http://schemas.microsoft.com/office/drawing/2014/main" id="{4392CE3C-6DAD-46B2-B1DB-42D23C57938A}"/>
              </a:ext>
            </a:extLst>
          </p:cNvPr>
          <p:cNvGrpSpPr/>
          <p:nvPr/>
        </p:nvGrpSpPr>
        <p:grpSpPr>
          <a:xfrm>
            <a:off x="5476412" y="1498885"/>
            <a:ext cx="1397675" cy="1448102"/>
            <a:chOff x="65376" y="4501740"/>
            <a:chExt cx="1397675" cy="1448102"/>
          </a:xfrm>
        </p:grpSpPr>
        <p:sp>
          <p:nvSpPr>
            <p:cNvPr id="144" name="곱셈 기호 114">
              <a:extLst>
                <a:ext uri="{FF2B5EF4-FFF2-40B4-BE49-F238E27FC236}">
                  <a16:creationId xmlns="" xmlns:a16="http://schemas.microsoft.com/office/drawing/2014/main" id="{4A291C91-F994-445C-98E0-78B3131A3D5C}"/>
                </a:ext>
              </a:extLst>
            </p:cNvPr>
            <p:cNvSpPr/>
            <p:nvPr/>
          </p:nvSpPr>
          <p:spPr>
            <a:xfrm>
              <a:off x="65376" y="4501740"/>
              <a:ext cx="466165" cy="469203"/>
            </a:xfrm>
            <a:prstGeom prst="mathMultiply">
              <a:avLst>
                <a:gd name="adj1" fmla="val 1005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5" name="곱셈 기호 115">
              <a:extLst>
                <a:ext uri="{FF2B5EF4-FFF2-40B4-BE49-F238E27FC236}">
                  <a16:creationId xmlns="" xmlns:a16="http://schemas.microsoft.com/office/drawing/2014/main" id="{015E5533-6C12-4D1C-B076-83DABEE1C164}"/>
                </a:ext>
              </a:extLst>
            </p:cNvPr>
            <p:cNvSpPr/>
            <p:nvPr/>
          </p:nvSpPr>
          <p:spPr>
            <a:xfrm>
              <a:off x="996886" y="5480639"/>
              <a:ext cx="466165" cy="469203"/>
            </a:xfrm>
            <a:prstGeom prst="mathMultiply">
              <a:avLst>
                <a:gd name="adj1" fmla="val 1005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46" name="그룹 145">
            <a:extLst>
              <a:ext uri="{FF2B5EF4-FFF2-40B4-BE49-F238E27FC236}">
                <a16:creationId xmlns="" xmlns:a16="http://schemas.microsoft.com/office/drawing/2014/main" id="{25C75D2E-12A0-4F66-84D2-AAB564C695A0}"/>
              </a:ext>
            </a:extLst>
          </p:cNvPr>
          <p:cNvGrpSpPr/>
          <p:nvPr/>
        </p:nvGrpSpPr>
        <p:grpSpPr>
          <a:xfrm>
            <a:off x="3600600" y="880893"/>
            <a:ext cx="5277828" cy="2507259"/>
            <a:chOff x="-619057" y="3968496"/>
            <a:chExt cx="5277828" cy="2507259"/>
          </a:xfrm>
        </p:grpSpPr>
        <p:grpSp>
          <p:nvGrpSpPr>
            <p:cNvPr id="147" name="그룹 146">
              <a:extLst>
                <a:ext uri="{FF2B5EF4-FFF2-40B4-BE49-F238E27FC236}">
                  <a16:creationId xmlns="" xmlns:a16="http://schemas.microsoft.com/office/drawing/2014/main" id="{6559F044-BCF8-4967-BE30-8E1967C09B8F}"/>
                </a:ext>
              </a:extLst>
            </p:cNvPr>
            <p:cNvGrpSpPr/>
            <p:nvPr/>
          </p:nvGrpSpPr>
          <p:grpSpPr>
            <a:xfrm>
              <a:off x="-619057" y="4070462"/>
              <a:ext cx="5277828" cy="2405293"/>
              <a:chOff x="-619057" y="4070462"/>
              <a:chExt cx="5277828" cy="2405293"/>
            </a:xfrm>
          </p:grpSpPr>
          <p:grpSp>
            <p:nvGrpSpPr>
              <p:cNvPr id="149" name="그룹 148">
                <a:extLst>
                  <a:ext uri="{FF2B5EF4-FFF2-40B4-BE49-F238E27FC236}">
                    <a16:creationId xmlns="" xmlns:a16="http://schemas.microsoft.com/office/drawing/2014/main" id="{4480370D-8AA1-4423-8A83-2BF0A2971D5A}"/>
                  </a:ext>
                </a:extLst>
              </p:cNvPr>
              <p:cNvGrpSpPr/>
              <p:nvPr/>
            </p:nvGrpSpPr>
            <p:grpSpPr>
              <a:xfrm>
                <a:off x="-619057" y="4070462"/>
                <a:ext cx="5277828" cy="2405293"/>
                <a:chOff x="1381101" y="4279380"/>
                <a:chExt cx="5277828" cy="2405293"/>
              </a:xfrm>
            </p:grpSpPr>
            <p:grpSp>
              <p:nvGrpSpPr>
                <p:cNvPr id="152" name="그룹 151">
                  <a:extLst>
                    <a:ext uri="{FF2B5EF4-FFF2-40B4-BE49-F238E27FC236}">
                      <a16:creationId xmlns="" xmlns:a16="http://schemas.microsoft.com/office/drawing/2014/main" id="{C37237FC-DCE2-45B6-B778-3D65EB23333E}"/>
                    </a:ext>
                  </a:extLst>
                </p:cNvPr>
                <p:cNvGrpSpPr/>
                <p:nvPr/>
              </p:nvGrpSpPr>
              <p:grpSpPr>
                <a:xfrm>
                  <a:off x="2735854" y="4372110"/>
                  <a:ext cx="2353616" cy="2312563"/>
                  <a:chOff x="5971892" y="4190684"/>
                  <a:chExt cx="2353616" cy="2312563"/>
                </a:xfrm>
              </p:grpSpPr>
              <mc:AlternateContent xmlns:mc="http://schemas.openxmlformats.org/markup-compatibility/2006" xmlns:a14="http://schemas.microsoft.com/office/drawing/2010/main">
                <mc:Choice Requires="a14">
                  <p:sp>
                    <p:nvSpPr>
                      <p:cNvPr id="159" name="순서도: 대체 처리 158">
                        <a:extLst>
                          <a:ext uri="{FF2B5EF4-FFF2-40B4-BE49-F238E27FC236}">
                            <a16:creationId xmlns="" xmlns:a16="http://schemas.microsoft.com/office/drawing/2014/main" id="{C3D55A71-024B-444C-AAEA-83F6B1976A4C}"/>
                          </a:ext>
                        </a:extLst>
                      </p:cNvPr>
                      <p:cNvSpPr/>
                      <p:nvPr/>
                    </p:nvSpPr>
                    <p:spPr>
                      <a:xfrm>
                        <a:off x="6875227" y="5060600"/>
                        <a:ext cx="595107" cy="558664"/>
                      </a:xfrm>
                      <a:prstGeom prst="flowChartAlternateProcess">
                        <a:avLst/>
                      </a:prstGeom>
                      <a:solidFill>
                        <a:srgbClr val="294474"/>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chemeClr val="bg1"/>
                                      </a:solidFill>
                                      <a:latin typeface="Cambria Math" panose="02040503050406030204" pitchFamily="18" charset="0"/>
                                    </a:rPr>
                                  </m:ctrlPr>
                                </m:sPrePr>
                                <m:sub/>
                                <m:sup>
                                  <m:r>
                                    <a:rPr lang="en-US" altLang="ko-KR" b="1" i="0" smtClean="0">
                                      <a:solidFill>
                                        <a:schemeClr val="bg1"/>
                                      </a:solidFill>
                                      <a:latin typeface="Cambria Math" panose="02040503050406030204" pitchFamily="18" charset="0"/>
                                    </a:rPr>
                                    <m:t>𝟏𝟑𝟖</m:t>
                                  </m:r>
                                </m:sup>
                                <m:e>
                                  <m:r>
                                    <a:rPr lang="en-US" altLang="ko-KR" b="1" i="0" smtClean="0">
                                      <a:solidFill>
                                        <a:schemeClr val="bg1"/>
                                      </a:solidFill>
                                      <a:latin typeface="Cambria Math" panose="02040503050406030204" pitchFamily="18" charset="0"/>
                                    </a:rPr>
                                    <m:t>𝐋𝐚</m:t>
                                  </m:r>
                                </m:e>
                              </m:sPre>
                            </m:oMath>
                          </m:oMathPara>
                        </a14:m>
                        <a:endParaRPr lang="ko-KR" altLang="en-US" b="1" dirty="0">
                          <a:solidFill>
                            <a:schemeClr val="bg1"/>
                          </a:solidFill>
                        </a:endParaRPr>
                      </a:p>
                    </p:txBody>
                  </p:sp>
                </mc:Choice>
                <mc:Fallback xmlns="">
                  <p:sp>
                    <p:nvSpPr>
                      <p:cNvPr id="132" name="순서도: 대체 처리 131"/>
                      <p:cNvSpPr>
                        <a:spLocks noRot="1" noChangeAspect="1" noMove="1" noResize="1" noEditPoints="1" noAdjustHandles="1" noChangeArrowheads="1" noChangeShapeType="1" noTextEdit="1"/>
                      </p:cNvSpPr>
                      <p:nvPr/>
                    </p:nvSpPr>
                    <p:spPr>
                      <a:xfrm>
                        <a:off x="6875227" y="5060600"/>
                        <a:ext cx="595107" cy="558664"/>
                      </a:xfrm>
                      <a:prstGeom prst="flowChartAlternateProcess">
                        <a:avLst/>
                      </a:prstGeom>
                      <a:blipFill>
                        <a:blip r:embed="rId42"/>
                        <a:stretch>
                          <a:fillRect l="-6796" r="-4854"/>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0" name="순서도: 대체 처리 159">
                        <a:extLst>
                          <a:ext uri="{FF2B5EF4-FFF2-40B4-BE49-F238E27FC236}">
                            <a16:creationId xmlns="" xmlns:a16="http://schemas.microsoft.com/office/drawing/2014/main" id="{15F4E43D-584D-4320-9C65-940CA7B35F96}"/>
                          </a:ext>
                        </a:extLst>
                      </p:cNvPr>
                      <p:cNvSpPr/>
                      <p:nvPr/>
                    </p:nvSpPr>
                    <p:spPr>
                      <a:xfrm>
                        <a:off x="6868333" y="4216980"/>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sz="1600" b="1" i="1">
                                      <a:solidFill>
                                        <a:srgbClr val="203864"/>
                                      </a:solidFill>
                                      <a:latin typeface="Cambria Math" panose="02040503050406030204" pitchFamily="18" charset="0"/>
                                    </a:rPr>
                                  </m:ctrlPr>
                                </m:sPrePr>
                                <m:sub/>
                                <m:sup>
                                  <m:r>
                                    <a:rPr lang="en-US" altLang="ko-KR" sz="1600" b="1">
                                      <a:solidFill>
                                        <a:srgbClr val="203864"/>
                                      </a:solidFill>
                                      <a:latin typeface="Cambria Math" panose="02040503050406030204" pitchFamily="18" charset="0"/>
                                    </a:rPr>
                                    <m:t>𝟏𝟑𝟗</m:t>
                                  </m:r>
                                </m:sup>
                                <m:e>
                                  <m:r>
                                    <a:rPr lang="en-US" altLang="ko-KR" sz="1600" b="1">
                                      <a:solidFill>
                                        <a:srgbClr val="203864"/>
                                      </a:solidFill>
                                      <a:latin typeface="Cambria Math" panose="02040503050406030204" pitchFamily="18" charset="0"/>
                                    </a:rPr>
                                    <m:t>𝐂𝐞</m:t>
                                  </m:r>
                                </m:e>
                              </m:sPre>
                            </m:oMath>
                          </m:oMathPara>
                        </a14:m>
                        <a:endParaRPr lang="ko-KR" altLang="en-US" sz="2000" b="1" dirty="0">
                          <a:solidFill>
                            <a:srgbClr val="203864"/>
                          </a:solidFill>
                        </a:endParaRPr>
                      </a:p>
                    </p:txBody>
                  </p:sp>
                </mc:Choice>
                <mc:Fallback xmlns="">
                  <p:sp>
                    <p:nvSpPr>
                      <p:cNvPr id="160" name="순서도: 대체 처리 159">
                        <a:extLst>
                          <a:ext uri="{FF2B5EF4-FFF2-40B4-BE49-F238E27FC236}">
                            <a16:creationId xmlns:a16="http://schemas.microsoft.com/office/drawing/2014/main" id="{15F4E43D-584D-4320-9C65-940CA7B35F96}"/>
                          </a:ext>
                        </a:extLst>
                      </p:cNvPr>
                      <p:cNvSpPr>
                        <a:spLocks noRot="1" noChangeAspect="1" noMove="1" noResize="1" noEditPoints="1" noAdjustHandles="1" noChangeArrowheads="1" noChangeShapeType="1" noTextEdit="1"/>
                      </p:cNvSpPr>
                      <p:nvPr/>
                    </p:nvSpPr>
                    <p:spPr>
                      <a:xfrm>
                        <a:off x="6868333" y="4216980"/>
                        <a:ext cx="595107" cy="558664"/>
                      </a:xfrm>
                      <a:prstGeom prst="flowChartAlternateProcess">
                        <a:avLst/>
                      </a:prstGeom>
                      <a:blipFill>
                        <a:blip r:embed="rId43"/>
                        <a:stretch>
                          <a:fillRect l="-97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1" name="순서도: 대체 처리 160">
                        <a:extLst>
                          <a:ext uri="{FF2B5EF4-FFF2-40B4-BE49-F238E27FC236}">
                            <a16:creationId xmlns="" xmlns:a16="http://schemas.microsoft.com/office/drawing/2014/main" id="{CCEBA16C-BED2-4EF6-BF19-AE90081C5CEC}"/>
                          </a:ext>
                        </a:extLst>
                      </p:cNvPr>
                      <p:cNvSpPr/>
                      <p:nvPr/>
                    </p:nvSpPr>
                    <p:spPr>
                      <a:xfrm>
                        <a:off x="6878205" y="5944582"/>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0" smtClean="0">
                                      <a:solidFill>
                                        <a:srgbClr val="203864"/>
                                      </a:solidFill>
                                      <a:latin typeface="Cambria Math" panose="02040503050406030204" pitchFamily="18" charset="0"/>
                                    </a:rPr>
                                    <m:t>𝟏𝟑𝟕</m:t>
                                  </m:r>
                                </m:sup>
                                <m:e>
                                  <m:r>
                                    <a:rPr lang="en-US" altLang="ko-KR" b="1" i="0" smtClean="0">
                                      <a:solidFill>
                                        <a:srgbClr val="203864"/>
                                      </a:solidFill>
                                      <a:latin typeface="Cambria Math" panose="02040503050406030204" pitchFamily="18" charset="0"/>
                                    </a:rPr>
                                    <m:t>𝐁𝐚</m:t>
                                  </m:r>
                                </m:e>
                              </m:sPre>
                            </m:oMath>
                          </m:oMathPara>
                        </a14:m>
                        <a:endParaRPr lang="ko-KR" altLang="en-US" b="1" dirty="0">
                          <a:solidFill>
                            <a:srgbClr val="203864"/>
                          </a:solidFill>
                        </a:endParaRPr>
                      </a:p>
                    </p:txBody>
                  </p:sp>
                </mc:Choice>
                <mc:Fallback xmlns="">
                  <p:sp>
                    <p:nvSpPr>
                      <p:cNvPr id="161" name="순서도: 대체 처리 160">
                        <a:extLst>
                          <a:ext uri="{FF2B5EF4-FFF2-40B4-BE49-F238E27FC236}">
                            <a16:creationId xmlns:a16="http://schemas.microsoft.com/office/drawing/2014/main" id="{CCEBA16C-BED2-4EF6-BF19-AE90081C5CEC}"/>
                          </a:ext>
                        </a:extLst>
                      </p:cNvPr>
                      <p:cNvSpPr>
                        <a:spLocks noRot="1" noChangeAspect="1" noMove="1" noResize="1" noEditPoints="1" noAdjustHandles="1" noChangeArrowheads="1" noChangeShapeType="1" noTextEdit="1"/>
                      </p:cNvSpPr>
                      <p:nvPr/>
                    </p:nvSpPr>
                    <p:spPr>
                      <a:xfrm>
                        <a:off x="6878205" y="5944582"/>
                        <a:ext cx="595107" cy="558664"/>
                      </a:xfrm>
                      <a:prstGeom prst="flowChartAlternateProcess">
                        <a:avLst/>
                      </a:prstGeom>
                      <a:blipFill>
                        <a:blip r:embed="rId44"/>
                        <a:stretch>
                          <a:fillRect l="-8738" r="-5825"/>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2" name="순서도: 대체 처리 161">
                        <a:extLst>
                          <a:ext uri="{FF2B5EF4-FFF2-40B4-BE49-F238E27FC236}">
                            <a16:creationId xmlns="" xmlns:a16="http://schemas.microsoft.com/office/drawing/2014/main" id="{2EB0603B-176B-43C6-B5D3-8020B55F4BD9}"/>
                          </a:ext>
                        </a:extLst>
                      </p:cNvPr>
                      <p:cNvSpPr/>
                      <p:nvPr/>
                    </p:nvSpPr>
                    <p:spPr>
                      <a:xfrm>
                        <a:off x="7730401" y="5944583"/>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0" smtClean="0">
                                      <a:solidFill>
                                        <a:srgbClr val="203864"/>
                                      </a:solidFill>
                                      <a:latin typeface="Cambria Math" panose="02040503050406030204" pitchFamily="18" charset="0"/>
                                    </a:rPr>
                                    <m:t>𝟏𝟑𝟖</m:t>
                                  </m:r>
                                </m:sup>
                                <m:e>
                                  <m:r>
                                    <a:rPr lang="en-US" altLang="ko-KR" b="1" i="0" smtClean="0">
                                      <a:solidFill>
                                        <a:srgbClr val="203864"/>
                                      </a:solidFill>
                                      <a:latin typeface="Cambria Math" panose="02040503050406030204" pitchFamily="18" charset="0"/>
                                    </a:rPr>
                                    <m:t>𝐁𝐚</m:t>
                                  </m:r>
                                </m:e>
                              </m:sPre>
                            </m:oMath>
                          </m:oMathPara>
                        </a14:m>
                        <a:endParaRPr lang="ko-KR" altLang="en-US" b="1" dirty="0">
                          <a:solidFill>
                            <a:srgbClr val="203864"/>
                          </a:solidFill>
                        </a:endParaRPr>
                      </a:p>
                    </p:txBody>
                  </p:sp>
                </mc:Choice>
                <mc:Fallback xmlns="">
                  <p:sp>
                    <p:nvSpPr>
                      <p:cNvPr id="162" name="순서도: 대체 처리 161">
                        <a:extLst>
                          <a:ext uri="{FF2B5EF4-FFF2-40B4-BE49-F238E27FC236}">
                            <a16:creationId xmlns:a16="http://schemas.microsoft.com/office/drawing/2014/main" id="{2EB0603B-176B-43C6-B5D3-8020B55F4BD9}"/>
                          </a:ext>
                        </a:extLst>
                      </p:cNvPr>
                      <p:cNvSpPr>
                        <a:spLocks noRot="1" noChangeAspect="1" noMove="1" noResize="1" noEditPoints="1" noAdjustHandles="1" noChangeArrowheads="1" noChangeShapeType="1" noTextEdit="1"/>
                      </p:cNvSpPr>
                      <p:nvPr/>
                    </p:nvSpPr>
                    <p:spPr>
                      <a:xfrm>
                        <a:off x="7730401" y="5944583"/>
                        <a:ext cx="595107" cy="558664"/>
                      </a:xfrm>
                      <a:prstGeom prst="flowChartAlternateProcess">
                        <a:avLst/>
                      </a:prstGeom>
                      <a:blipFill>
                        <a:blip r:embed="rId45"/>
                        <a:stretch>
                          <a:fillRect l="-8824" r="-6863"/>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3" name="순서도: 대체 처리 162">
                        <a:extLst>
                          <a:ext uri="{FF2B5EF4-FFF2-40B4-BE49-F238E27FC236}">
                            <a16:creationId xmlns="" xmlns:a16="http://schemas.microsoft.com/office/drawing/2014/main" id="{FA169EF5-5369-4CB3-8EB7-ED1CD57E2EE0}"/>
                          </a:ext>
                        </a:extLst>
                      </p:cNvPr>
                      <p:cNvSpPr/>
                      <p:nvPr/>
                    </p:nvSpPr>
                    <p:spPr>
                      <a:xfrm>
                        <a:off x="5973014" y="5063697"/>
                        <a:ext cx="595107" cy="558664"/>
                      </a:xfrm>
                      <a:prstGeom prst="flowChartAlternateProcess">
                        <a:avLst/>
                      </a:prstGeom>
                      <a:solidFill>
                        <a:schemeClr val="accent5">
                          <a:lumMod val="20000"/>
                          <a:lumOff val="80000"/>
                        </a:schemeClr>
                      </a:solidFill>
                      <a:ln>
                        <a:solidFill>
                          <a:srgbClr val="98ADE8"/>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1" smtClean="0">
                                      <a:solidFill>
                                        <a:srgbClr val="203864"/>
                                      </a:solidFill>
                                      <a:latin typeface="Cambria Math" panose="02040503050406030204" pitchFamily="18" charset="0"/>
                                    </a:rPr>
                                    <m:t>𝟏𝟑𝟕</m:t>
                                  </m:r>
                                </m:sup>
                                <m:e>
                                  <m:r>
                                    <a:rPr lang="en-US" altLang="ko-KR" b="1" i="0" smtClean="0">
                                      <a:solidFill>
                                        <a:srgbClr val="203864"/>
                                      </a:solidFill>
                                      <a:latin typeface="Cambria Math" panose="02040503050406030204" pitchFamily="18" charset="0"/>
                                    </a:rPr>
                                    <m:t>𝐋𝐚</m:t>
                                  </m:r>
                                </m:e>
                              </m:sPre>
                            </m:oMath>
                          </m:oMathPara>
                        </a14:m>
                        <a:endParaRPr lang="ko-KR" altLang="en-US" b="1" dirty="0">
                          <a:solidFill>
                            <a:srgbClr val="203864"/>
                          </a:solidFill>
                        </a:endParaRPr>
                      </a:p>
                    </p:txBody>
                  </p:sp>
                </mc:Choice>
                <mc:Fallback xmlns="">
                  <p:sp>
                    <p:nvSpPr>
                      <p:cNvPr id="163" name="순서도: 대체 처리 162">
                        <a:extLst>
                          <a:ext uri="{FF2B5EF4-FFF2-40B4-BE49-F238E27FC236}">
                            <a16:creationId xmlns:a16="http://schemas.microsoft.com/office/drawing/2014/main" id="{FA169EF5-5369-4CB3-8EB7-ED1CD57E2EE0}"/>
                          </a:ext>
                        </a:extLst>
                      </p:cNvPr>
                      <p:cNvSpPr>
                        <a:spLocks noRot="1" noChangeAspect="1" noMove="1" noResize="1" noEditPoints="1" noAdjustHandles="1" noChangeArrowheads="1" noChangeShapeType="1" noTextEdit="1"/>
                      </p:cNvSpPr>
                      <p:nvPr/>
                    </p:nvSpPr>
                    <p:spPr>
                      <a:xfrm>
                        <a:off x="5973014" y="5063697"/>
                        <a:ext cx="595107" cy="558664"/>
                      </a:xfrm>
                      <a:prstGeom prst="flowChartAlternateProcess">
                        <a:avLst/>
                      </a:prstGeom>
                      <a:blipFill>
                        <a:blip r:embed="rId46"/>
                        <a:stretch>
                          <a:fillRect l="-6000" r="-4000"/>
                        </a:stretch>
                      </a:blipFill>
                      <a:ln>
                        <a:solidFill>
                          <a:srgbClr val="98ADE8"/>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4" name="순서도: 대체 처리 163">
                        <a:extLst>
                          <a:ext uri="{FF2B5EF4-FFF2-40B4-BE49-F238E27FC236}">
                            <a16:creationId xmlns="" xmlns:a16="http://schemas.microsoft.com/office/drawing/2014/main" id="{96442F89-C89D-4DE5-8216-B75450CCDE19}"/>
                          </a:ext>
                        </a:extLst>
                      </p:cNvPr>
                      <p:cNvSpPr/>
                      <p:nvPr/>
                    </p:nvSpPr>
                    <p:spPr>
                      <a:xfrm>
                        <a:off x="5992721" y="4190684"/>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sz="1600" b="1" i="1">
                                      <a:solidFill>
                                        <a:srgbClr val="203864"/>
                                      </a:solidFill>
                                      <a:latin typeface="Cambria Math" panose="02040503050406030204" pitchFamily="18" charset="0"/>
                                    </a:rPr>
                                  </m:ctrlPr>
                                </m:sPrePr>
                                <m:sub/>
                                <m:sup>
                                  <m:r>
                                    <a:rPr lang="en-US" altLang="ko-KR" sz="1600" b="1">
                                      <a:solidFill>
                                        <a:srgbClr val="203864"/>
                                      </a:solidFill>
                                      <a:latin typeface="Cambria Math" panose="02040503050406030204" pitchFamily="18" charset="0"/>
                                    </a:rPr>
                                    <m:t>𝟏𝟑𝟖</m:t>
                                  </m:r>
                                </m:sup>
                                <m:e>
                                  <m:r>
                                    <a:rPr lang="en-US" altLang="ko-KR" sz="1600" b="1">
                                      <a:solidFill>
                                        <a:srgbClr val="203864"/>
                                      </a:solidFill>
                                      <a:latin typeface="Cambria Math" panose="02040503050406030204" pitchFamily="18" charset="0"/>
                                    </a:rPr>
                                    <m:t>𝐂𝐞</m:t>
                                  </m:r>
                                </m:e>
                              </m:sPre>
                            </m:oMath>
                          </m:oMathPara>
                        </a14:m>
                        <a:endParaRPr lang="ko-KR" altLang="en-US" sz="1600" b="1" dirty="0">
                          <a:solidFill>
                            <a:srgbClr val="203864"/>
                          </a:solidFill>
                        </a:endParaRPr>
                      </a:p>
                    </p:txBody>
                  </p:sp>
                </mc:Choice>
                <mc:Fallback xmlns="">
                  <p:sp>
                    <p:nvSpPr>
                      <p:cNvPr id="164" name="순서도: 대체 처리 163">
                        <a:extLst>
                          <a:ext uri="{FF2B5EF4-FFF2-40B4-BE49-F238E27FC236}">
                            <a16:creationId xmlns:a16="http://schemas.microsoft.com/office/drawing/2014/main" id="{96442F89-C89D-4DE5-8216-B75450CCDE19}"/>
                          </a:ext>
                        </a:extLst>
                      </p:cNvPr>
                      <p:cNvSpPr>
                        <a:spLocks noRot="1" noChangeAspect="1" noMove="1" noResize="1" noEditPoints="1" noAdjustHandles="1" noChangeArrowheads="1" noChangeShapeType="1" noTextEdit="1"/>
                      </p:cNvSpPr>
                      <p:nvPr/>
                    </p:nvSpPr>
                    <p:spPr>
                      <a:xfrm>
                        <a:off x="5992721" y="4190684"/>
                        <a:ext cx="595107" cy="558664"/>
                      </a:xfrm>
                      <a:prstGeom prst="flowChartAlternateProcess">
                        <a:avLst/>
                      </a:prstGeom>
                      <a:blipFill>
                        <a:blip r:embed="rId47"/>
                        <a:stretch>
                          <a:fillRect l="-196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5" name="순서도: 대체 처리 164">
                        <a:extLst>
                          <a:ext uri="{FF2B5EF4-FFF2-40B4-BE49-F238E27FC236}">
                            <a16:creationId xmlns="" xmlns:a16="http://schemas.microsoft.com/office/drawing/2014/main" id="{43F229B4-65B0-4AFA-8F1A-7036E9801042}"/>
                          </a:ext>
                        </a:extLst>
                      </p:cNvPr>
                      <p:cNvSpPr/>
                      <p:nvPr/>
                    </p:nvSpPr>
                    <p:spPr>
                      <a:xfrm>
                        <a:off x="7730401" y="4216980"/>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sz="1600" b="1" i="1">
                                      <a:solidFill>
                                        <a:srgbClr val="203864"/>
                                      </a:solidFill>
                                      <a:latin typeface="Cambria Math" panose="02040503050406030204" pitchFamily="18" charset="0"/>
                                    </a:rPr>
                                  </m:ctrlPr>
                                </m:sPrePr>
                                <m:sub/>
                                <m:sup>
                                  <m:r>
                                    <a:rPr lang="en-US" altLang="ko-KR" sz="1600" b="1">
                                      <a:solidFill>
                                        <a:srgbClr val="203864"/>
                                      </a:solidFill>
                                      <a:latin typeface="Cambria Math"/>
                                    </a:rPr>
                                    <m:t>𝟏</m:t>
                                  </m:r>
                                  <m:r>
                                    <a:rPr lang="en-US" altLang="ko-KR" sz="1600" b="1" i="1">
                                      <a:solidFill>
                                        <a:srgbClr val="203864"/>
                                      </a:solidFill>
                                      <a:latin typeface="Cambria Math" panose="02040503050406030204" pitchFamily="18" charset="0"/>
                                    </a:rPr>
                                    <m:t>𝟒𝟎</m:t>
                                  </m:r>
                                </m:sup>
                                <m:e>
                                  <m:r>
                                    <a:rPr lang="en-US" altLang="ko-KR" sz="1600" b="1">
                                      <a:solidFill>
                                        <a:srgbClr val="203864"/>
                                      </a:solidFill>
                                      <a:latin typeface="Cambria Math" panose="02040503050406030204" pitchFamily="18" charset="0"/>
                                    </a:rPr>
                                    <m:t>𝐂𝐞</m:t>
                                  </m:r>
                                </m:e>
                              </m:sPre>
                            </m:oMath>
                          </m:oMathPara>
                        </a14:m>
                        <a:endParaRPr lang="ko-KR" altLang="en-US" sz="1600" b="1" dirty="0">
                          <a:solidFill>
                            <a:srgbClr val="203864"/>
                          </a:solidFill>
                        </a:endParaRPr>
                      </a:p>
                    </p:txBody>
                  </p:sp>
                </mc:Choice>
                <mc:Fallback xmlns="">
                  <p:sp>
                    <p:nvSpPr>
                      <p:cNvPr id="165" name="순서도: 대체 처리 164">
                        <a:extLst>
                          <a:ext uri="{FF2B5EF4-FFF2-40B4-BE49-F238E27FC236}">
                            <a16:creationId xmlns:a16="http://schemas.microsoft.com/office/drawing/2014/main" id="{43F229B4-65B0-4AFA-8F1A-7036E9801042}"/>
                          </a:ext>
                        </a:extLst>
                      </p:cNvPr>
                      <p:cNvSpPr>
                        <a:spLocks noRot="1" noChangeAspect="1" noMove="1" noResize="1" noEditPoints="1" noAdjustHandles="1" noChangeArrowheads="1" noChangeShapeType="1" noTextEdit="1"/>
                      </p:cNvSpPr>
                      <p:nvPr/>
                    </p:nvSpPr>
                    <p:spPr>
                      <a:xfrm>
                        <a:off x="7730401" y="4216980"/>
                        <a:ext cx="595107" cy="558664"/>
                      </a:xfrm>
                      <a:prstGeom prst="flowChartAlternateProcess">
                        <a:avLst/>
                      </a:prstGeom>
                      <a:blipFill>
                        <a:blip r:embed="rId48"/>
                        <a:stretch>
                          <a:fillRect l="-196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6" name="순서도: 대체 처리 165">
                        <a:extLst>
                          <a:ext uri="{FF2B5EF4-FFF2-40B4-BE49-F238E27FC236}">
                            <a16:creationId xmlns="" xmlns:a16="http://schemas.microsoft.com/office/drawing/2014/main" id="{54C1E233-9CE4-4173-B672-DEECC390911E}"/>
                          </a:ext>
                        </a:extLst>
                      </p:cNvPr>
                      <p:cNvSpPr/>
                      <p:nvPr/>
                    </p:nvSpPr>
                    <p:spPr>
                      <a:xfrm>
                        <a:off x="5971892" y="5929016"/>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0" smtClean="0">
                                      <a:solidFill>
                                        <a:srgbClr val="203864"/>
                                      </a:solidFill>
                                      <a:latin typeface="Cambria Math" panose="02040503050406030204" pitchFamily="18" charset="0"/>
                                    </a:rPr>
                                    <m:t>𝟏𝟑𝟔</m:t>
                                  </m:r>
                                </m:sup>
                                <m:e>
                                  <m:r>
                                    <a:rPr lang="en-US" altLang="ko-KR" b="1" i="0" smtClean="0">
                                      <a:solidFill>
                                        <a:srgbClr val="203864"/>
                                      </a:solidFill>
                                      <a:latin typeface="Cambria Math" panose="02040503050406030204" pitchFamily="18" charset="0"/>
                                    </a:rPr>
                                    <m:t>𝐁𝐚</m:t>
                                  </m:r>
                                </m:e>
                              </m:sPre>
                            </m:oMath>
                          </m:oMathPara>
                        </a14:m>
                        <a:endParaRPr lang="ko-KR" altLang="en-US" b="1" dirty="0">
                          <a:solidFill>
                            <a:srgbClr val="203864"/>
                          </a:solidFill>
                        </a:endParaRPr>
                      </a:p>
                    </p:txBody>
                  </p:sp>
                </mc:Choice>
                <mc:Fallback xmlns="">
                  <p:sp>
                    <p:nvSpPr>
                      <p:cNvPr id="166" name="순서도: 대체 처리 165">
                        <a:extLst>
                          <a:ext uri="{FF2B5EF4-FFF2-40B4-BE49-F238E27FC236}">
                            <a16:creationId xmlns:a16="http://schemas.microsoft.com/office/drawing/2014/main" id="{54C1E233-9CE4-4173-B672-DEECC390911E}"/>
                          </a:ext>
                        </a:extLst>
                      </p:cNvPr>
                      <p:cNvSpPr>
                        <a:spLocks noRot="1" noChangeAspect="1" noMove="1" noResize="1" noEditPoints="1" noAdjustHandles="1" noChangeArrowheads="1" noChangeShapeType="1" noTextEdit="1"/>
                      </p:cNvSpPr>
                      <p:nvPr/>
                    </p:nvSpPr>
                    <p:spPr>
                      <a:xfrm>
                        <a:off x="5971892" y="5929016"/>
                        <a:ext cx="595107" cy="558664"/>
                      </a:xfrm>
                      <a:prstGeom prst="flowChartAlternateProcess">
                        <a:avLst/>
                      </a:prstGeom>
                      <a:blipFill>
                        <a:blip r:embed="rId49"/>
                        <a:stretch>
                          <a:fillRect l="-8738" r="-6796"/>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7" name="순서도: 대체 처리 166">
                        <a:extLst>
                          <a:ext uri="{FF2B5EF4-FFF2-40B4-BE49-F238E27FC236}">
                            <a16:creationId xmlns="" xmlns:a16="http://schemas.microsoft.com/office/drawing/2014/main" id="{B51A00E8-94D3-40F7-AC05-0178A54BD992}"/>
                          </a:ext>
                        </a:extLst>
                      </p:cNvPr>
                      <p:cNvSpPr/>
                      <p:nvPr/>
                    </p:nvSpPr>
                    <p:spPr>
                      <a:xfrm>
                        <a:off x="7730401" y="5052954"/>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sz="1600" b="1" i="1">
                                      <a:solidFill>
                                        <a:srgbClr val="203864"/>
                                      </a:solidFill>
                                      <a:latin typeface="Cambria Math" panose="02040503050406030204" pitchFamily="18" charset="0"/>
                                    </a:rPr>
                                  </m:ctrlPr>
                                </m:sPrePr>
                                <m:sub/>
                                <m:sup>
                                  <m:r>
                                    <a:rPr lang="en-US" altLang="ko-KR" sz="1600" b="1">
                                      <a:solidFill>
                                        <a:srgbClr val="203864"/>
                                      </a:solidFill>
                                      <a:latin typeface="Cambria Math"/>
                                    </a:rPr>
                                    <m:t>𝟏</m:t>
                                  </m:r>
                                  <m:r>
                                    <a:rPr lang="en-US" altLang="ko-KR" sz="1600" b="1" i="1">
                                      <a:solidFill>
                                        <a:srgbClr val="203864"/>
                                      </a:solidFill>
                                      <a:latin typeface="Cambria Math" panose="02040503050406030204" pitchFamily="18" charset="0"/>
                                    </a:rPr>
                                    <m:t>𝟑𝟗</m:t>
                                  </m:r>
                                </m:sup>
                                <m:e>
                                  <m:r>
                                    <a:rPr lang="en-US" altLang="ko-KR" sz="1600" b="1">
                                      <a:solidFill>
                                        <a:srgbClr val="203864"/>
                                      </a:solidFill>
                                      <a:latin typeface="Cambria Math" panose="02040503050406030204" pitchFamily="18" charset="0"/>
                                    </a:rPr>
                                    <m:t>𝐋𝐚</m:t>
                                  </m:r>
                                </m:e>
                              </m:sPre>
                            </m:oMath>
                          </m:oMathPara>
                        </a14:m>
                        <a:endParaRPr lang="ko-KR" altLang="en-US" sz="1600" b="1" dirty="0">
                          <a:solidFill>
                            <a:srgbClr val="203864"/>
                          </a:solidFill>
                        </a:endParaRPr>
                      </a:p>
                    </p:txBody>
                  </p:sp>
                </mc:Choice>
                <mc:Fallback xmlns="">
                  <p:sp>
                    <p:nvSpPr>
                      <p:cNvPr id="167" name="순서도: 대체 처리 166">
                        <a:extLst>
                          <a:ext uri="{FF2B5EF4-FFF2-40B4-BE49-F238E27FC236}">
                            <a16:creationId xmlns:a16="http://schemas.microsoft.com/office/drawing/2014/main" id="{B51A00E8-94D3-40F7-AC05-0178A54BD992}"/>
                          </a:ext>
                        </a:extLst>
                      </p:cNvPr>
                      <p:cNvSpPr>
                        <a:spLocks noRot="1" noChangeAspect="1" noMove="1" noResize="1" noEditPoints="1" noAdjustHandles="1" noChangeArrowheads="1" noChangeShapeType="1" noTextEdit="1"/>
                      </p:cNvSpPr>
                      <p:nvPr/>
                    </p:nvSpPr>
                    <p:spPr>
                      <a:xfrm>
                        <a:off x="7730401" y="5052954"/>
                        <a:ext cx="595107" cy="558664"/>
                      </a:xfrm>
                      <a:prstGeom prst="flowChartAlternateProcess">
                        <a:avLst/>
                      </a:prstGeom>
                      <a:blipFill>
                        <a:blip r:embed="rId50"/>
                        <a:stretch>
                          <a:fillRect l="-980"/>
                        </a:stretch>
                      </a:blipFill>
                      <a:ln>
                        <a:noFill/>
                      </a:ln>
                    </p:spPr>
                    <p:txBody>
                      <a:bodyPr/>
                      <a:lstStyle/>
                      <a:p>
                        <a:r>
                          <a:rPr lang="ko-KR" altLang="en-US">
                            <a:noFill/>
                          </a:rPr>
                          <a:t> </a:t>
                        </a:r>
                      </a:p>
                    </p:txBody>
                  </p:sp>
                </mc:Fallback>
              </mc:AlternateContent>
            </p:grpSp>
            <p:grpSp>
              <p:nvGrpSpPr>
                <p:cNvPr id="153" name="그룹 152">
                  <a:extLst>
                    <a:ext uri="{FF2B5EF4-FFF2-40B4-BE49-F238E27FC236}">
                      <a16:creationId xmlns="" xmlns:a16="http://schemas.microsoft.com/office/drawing/2014/main" id="{52D1061A-DAF3-4C0F-9176-D418460E8D65}"/>
                    </a:ext>
                  </a:extLst>
                </p:cNvPr>
                <p:cNvGrpSpPr/>
                <p:nvPr/>
              </p:nvGrpSpPr>
              <p:grpSpPr>
                <a:xfrm>
                  <a:off x="1381101" y="4279380"/>
                  <a:ext cx="5277828" cy="1493963"/>
                  <a:chOff x="7668344" y="-369219"/>
                  <a:chExt cx="5277828" cy="1493963"/>
                </a:xfrm>
              </p:grpSpPr>
              <p:sp>
                <p:nvSpPr>
                  <p:cNvPr id="154" name="순서도: 대체 처리 153">
                    <a:extLst>
                      <a:ext uri="{FF2B5EF4-FFF2-40B4-BE49-F238E27FC236}">
                        <a16:creationId xmlns="" xmlns:a16="http://schemas.microsoft.com/office/drawing/2014/main" id="{D1BC38A0-F10B-482F-B554-7EC6F3EDFA17}"/>
                      </a:ext>
                    </a:extLst>
                  </p:cNvPr>
                  <p:cNvSpPr/>
                  <p:nvPr/>
                </p:nvSpPr>
                <p:spPr>
                  <a:xfrm>
                    <a:off x="11743361" y="6207"/>
                    <a:ext cx="297554" cy="279332"/>
                  </a:xfrm>
                  <a:prstGeom prst="flowChartAlternateProcess">
                    <a:avLst/>
                  </a:prstGeom>
                  <a:solidFill>
                    <a:schemeClr val="accent5">
                      <a:lumMod val="20000"/>
                      <a:lumOff val="8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dirty="0">
                      <a:solidFill>
                        <a:srgbClr val="203864"/>
                      </a:solidFill>
                    </a:endParaRPr>
                  </a:p>
                </p:txBody>
              </p:sp>
              <p:sp>
                <p:nvSpPr>
                  <p:cNvPr id="155" name="순서도: 대체 처리 154">
                    <a:extLst>
                      <a:ext uri="{FF2B5EF4-FFF2-40B4-BE49-F238E27FC236}">
                        <a16:creationId xmlns="" xmlns:a16="http://schemas.microsoft.com/office/drawing/2014/main" id="{554FD416-F3C1-4A11-86E5-86C7A5DD1717}"/>
                      </a:ext>
                    </a:extLst>
                  </p:cNvPr>
                  <p:cNvSpPr/>
                  <p:nvPr/>
                </p:nvSpPr>
                <p:spPr>
                  <a:xfrm>
                    <a:off x="11743361" y="-369219"/>
                    <a:ext cx="297554" cy="279332"/>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dirty="0">
                      <a:solidFill>
                        <a:srgbClr val="203864"/>
                      </a:solidFill>
                    </a:endParaRPr>
                  </a:p>
                </p:txBody>
              </p:sp>
              <p:sp>
                <p:nvSpPr>
                  <p:cNvPr id="156" name="TextBox 155">
                    <a:extLst>
                      <a:ext uri="{FF2B5EF4-FFF2-40B4-BE49-F238E27FC236}">
                        <a16:creationId xmlns="" xmlns:a16="http://schemas.microsoft.com/office/drawing/2014/main" id="{6AD88950-950F-4213-95C7-E709250AD85D}"/>
                      </a:ext>
                    </a:extLst>
                  </p:cNvPr>
                  <p:cNvSpPr txBox="1"/>
                  <p:nvPr/>
                </p:nvSpPr>
                <p:spPr>
                  <a:xfrm>
                    <a:off x="12074894" y="-369219"/>
                    <a:ext cx="812680" cy="307777"/>
                  </a:xfrm>
                  <a:prstGeom prst="rect">
                    <a:avLst/>
                  </a:prstGeom>
                  <a:noFill/>
                  <a:ln>
                    <a:noFill/>
                  </a:ln>
                </p:spPr>
                <p:txBody>
                  <a:bodyPr wrap="square" rtlCol="0">
                    <a:spAutoFit/>
                  </a:bodyPr>
                  <a:lstStyle/>
                  <a:p>
                    <a:r>
                      <a:rPr lang="en-US" altLang="ko-KR" sz="1400" dirty="0">
                        <a:solidFill>
                          <a:srgbClr val="1B2230"/>
                        </a:solidFill>
                      </a:rPr>
                      <a:t>stable</a:t>
                    </a:r>
                    <a:endParaRPr lang="ko-KR" altLang="en-US" sz="1400" dirty="0">
                      <a:solidFill>
                        <a:srgbClr val="1B2230"/>
                      </a:solidFill>
                    </a:endParaRPr>
                  </a:p>
                </p:txBody>
              </p:sp>
              <p:sp>
                <p:nvSpPr>
                  <p:cNvPr id="157" name="TextBox 156">
                    <a:extLst>
                      <a:ext uri="{FF2B5EF4-FFF2-40B4-BE49-F238E27FC236}">
                        <a16:creationId xmlns="" xmlns:a16="http://schemas.microsoft.com/office/drawing/2014/main" id="{BA81CED2-6FB6-4F25-B16C-5BE300C76D3B}"/>
                      </a:ext>
                    </a:extLst>
                  </p:cNvPr>
                  <p:cNvSpPr txBox="1"/>
                  <p:nvPr/>
                </p:nvSpPr>
                <p:spPr>
                  <a:xfrm>
                    <a:off x="12074894" y="-44832"/>
                    <a:ext cx="871278" cy="307777"/>
                  </a:xfrm>
                  <a:prstGeom prst="rect">
                    <a:avLst/>
                  </a:prstGeom>
                  <a:noFill/>
                  <a:ln>
                    <a:noFill/>
                  </a:ln>
                </p:spPr>
                <p:txBody>
                  <a:bodyPr wrap="square" rtlCol="0">
                    <a:spAutoFit/>
                  </a:bodyPr>
                  <a:lstStyle/>
                  <a:p>
                    <a:r>
                      <a:rPr lang="en-US" altLang="ko-KR" sz="1400" dirty="0">
                        <a:solidFill>
                          <a:srgbClr val="1B2230"/>
                        </a:solidFill>
                      </a:rPr>
                      <a:t>unstable</a:t>
                    </a:r>
                    <a:endParaRPr lang="ko-KR" altLang="en-US" sz="1400" dirty="0">
                      <a:solidFill>
                        <a:srgbClr val="1B2230"/>
                      </a:solidFill>
                    </a:endParaRPr>
                  </a:p>
                </p:txBody>
              </p:sp>
              <p:sp>
                <p:nvSpPr>
                  <p:cNvPr id="158" name="직사각형 157">
                    <a:extLst>
                      <a:ext uri="{FF2B5EF4-FFF2-40B4-BE49-F238E27FC236}">
                        <a16:creationId xmlns="" xmlns:a16="http://schemas.microsoft.com/office/drawing/2014/main" id="{E60BE118-A0CB-4A5E-A962-F1678F285DD8}"/>
                      </a:ext>
                    </a:extLst>
                  </p:cNvPr>
                  <p:cNvSpPr/>
                  <p:nvPr/>
                </p:nvSpPr>
                <p:spPr>
                  <a:xfrm>
                    <a:off x="7668344" y="332656"/>
                    <a:ext cx="1395145"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203864"/>
                      </a:solidFill>
                    </a:endParaRPr>
                  </a:p>
                </p:txBody>
              </p:sp>
            </p:grpSp>
          </p:grpSp>
          <mc:AlternateContent xmlns:mc="http://schemas.openxmlformats.org/markup-compatibility/2006" xmlns:a14="http://schemas.microsoft.com/office/drawing/2010/main">
            <mc:Choice Requires="a14">
              <p:sp>
                <p:nvSpPr>
                  <p:cNvPr id="150" name="순서도: 대체 처리 149">
                    <a:extLst>
                      <a:ext uri="{FF2B5EF4-FFF2-40B4-BE49-F238E27FC236}">
                        <a16:creationId xmlns="" xmlns:a16="http://schemas.microsoft.com/office/drawing/2014/main" id="{FCAFF70B-6A5C-4A72-8FD4-A61D38D93C07}"/>
                      </a:ext>
                    </a:extLst>
                  </p:cNvPr>
                  <p:cNvSpPr/>
                  <p:nvPr/>
                </p:nvSpPr>
                <p:spPr>
                  <a:xfrm>
                    <a:off x="3395318" y="5903434"/>
                    <a:ext cx="595107" cy="558664"/>
                  </a:xfrm>
                  <a:prstGeom prst="flowChartAlternateProcess">
                    <a:avLst/>
                  </a:prstGeom>
                  <a:solidFill>
                    <a:srgbClr val="C8E3FA"/>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0" smtClean="0">
                                  <a:solidFill>
                                    <a:srgbClr val="203864"/>
                                  </a:solidFill>
                                  <a:latin typeface="Cambria Math" panose="02040503050406030204" pitchFamily="18" charset="0"/>
                                </a:rPr>
                                <m:t>𝟏𝟑</m:t>
                              </m:r>
                              <m:r>
                                <a:rPr lang="en-US" altLang="ko-KR" b="1" i="1" smtClean="0">
                                  <a:solidFill>
                                    <a:srgbClr val="203864"/>
                                  </a:solidFill>
                                  <a:latin typeface="Cambria Math" panose="02040503050406030204" pitchFamily="18" charset="0"/>
                                </a:rPr>
                                <m:t>𝟗</m:t>
                              </m:r>
                            </m:sup>
                            <m:e>
                              <m:r>
                                <a:rPr lang="en-US" altLang="ko-KR" b="1" i="0" smtClean="0">
                                  <a:solidFill>
                                    <a:srgbClr val="203864"/>
                                  </a:solidFill>
                                  <a:latin typeface="Cambria Math" panose="02040503050406030204" pitchFamily="18" charset="0"/>
                                </a:rPr>
                                <m:t>𝐁𝐚</m:t>
                              </m:r>
                            </m:e>
                          </m:sPre>
                        </m:oMath>
                      </m:oMathPara>
                    </a14:m>
                    <a:endParaRPr lang="ko-KR" altLang="en-US" b="1" dirty="0">
                      <a:solidFill>
                        <a:srgbClr val="203864"/>
                      </a:solidFill>
                    </a:endParaRPr>
                  </a:p>
                </p:txBody>
              </p:sp>
            </mc:Choice>
            <mc:Fallback xmlns="">
              <p:sp>
                <p:nvSpPr>
                  <p:cNvPr id="90" name="순서도: 대체 처리 89"/>
                  <p:cNvSpPr>
                    <a:spLocks noRot="1" noChangeAspect="1" noMove="1" noResize="1" noEditPoints="1" noAdjustHandles="1" noChangeArrowheads="1" noChangeShapeType="1" noTextEdit="1"/>
                  </p:cNvSpPr>
                  <p:nvPr/>
                </p:nvSpPr>
                <p:spPr>
                  <a:xfrm>
                    <a:off x="3395318" y="5903434"/>
                    <a:ext cx="595107" cy="558664"/>
                  </a:xfrm>
                  <a:prstGeom prst="flowChartAlternateProcess">
                    <a:avLst/>
                  </a:prstGeom>
                  <a:blipFill>
                    <a:blip r:embed="rId51"/>
                    <a:stretch>
                      <a:fillRect l="-8738" r="-6796"/>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1" name="순서도: 대체 처리 150">
                    <a:extLst>
                      <a:ext uri="{FF2B5EF4-FFF2-40B4-BE49-F238E27FC236}">
                        <a16:creationId xmlns="" xmlns:a16="http://schemas.microsoft.com/office/drawing/2014/main" id="{AFC8D990-944A-49AF-9B8B-A23F41EA39DC}"/>
                      </a:ext>
                    </a:extLst>
                  </p:cNvPr>
                  <p:cNvSpPr/>
                  <p:nvPr/>
                </p:nvSpPr>
                <p:spPr>
                  <a:xfrm>
                    <a:off x="3391639" y="5031880"/>
                    <a:ext cx="595107" cy="558664"/>
                  </a:xfrm>
                  <a:prstGeom prst="flowChartAlternateProcess">
                    <a:avLst/>
                  </a:prstGeom>
                  <a:solidFill>
                    <a:srgbClr val="C8E3FA"/>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0" smtClean="0">
                                  <a:solidFill>
                                    <a:srgbClr val="203864"/>
                                  </a:solidFill>
                                  <a:latin typeface="Cambria Math" panose="02040503050406030204" pitchFamily="18" charset="0"/>
                                </a:rPr>
                                <m:t>𝟏</m:t>
                              </m:r>
                              <m:r>
                                <a:rPr lang="en-US" altLang="ko-KR" b="1" i="1" smtClean="0">
                                  <a:solidFill>
                                    <a:srgbClr val="203864"/>
                                  </a:solidFill>
                                  <a:latin typeface="Cambria Math" panose="02040503050406030204" pitchFamily="18" charset="0"/>
                                </a:rPr>
                                <m:t>𝟒𝟎</m:t>
                              </m:r>
                            </m:sup>
                            <m:e>
                              <m:r>
                                <a:rPr lang="en-US" altLang="ko-KR" b="1" i="0" smtClean="0">
                                  <a:solidFill>
                                    <a:srgbClr val="203864"/>
                                  </a:solidFill>
                                  <a:latin typeface="Cambria Math" panose="02040503050406030204" pitchFamily="18" charset="0"/>
                                </a:rPr>
                                <m:t>𝐋𝐚</m:t>
                              </m:r>
                            </m:e>
                          </m:sPre>
                        </m:oMath>
                      </m:oMathPara>
                    </a14:m>
                    <a:endParaRPr lang="ko-KR" altLang="en-US" b="1" dirty="0">
                      <a:solidFill>
                        <a:srgbClr val="203864"/>
                      </a:solidFill>
                    </a:endParaRPr>
                  </a:p>
                </p:txBody>
              </p:sp>
            </mc:Choice>
            <mc:Fallback xmlns="">
              <p:sp>
                <p:nvSpPr>
                  <p:cNvPr id="91" name="순서도: 대체 처리 90"/>
                  <p:cNvSpPr>
                    <a:spLocks noRot="1" noChangeAspect="1" noMove="1" noResize="1" noEditPoints="1" noAdjustHandles="1" noChangeArrowheads="1" noChangeShapeType="1" noTextEdit="1"/>
                  </p:cNvSpPr>
                  <p:nvPr/>
                </p:nvSpPr>
                <p:spPr>
                  <a:xfrm>
                    <a:off x="3391639" y="5031880"/>
                    <a:ext cx="595107" cy="558664"/>
                  </a:xfrm>
                  <a:prstGeom prst="flowChartAlternateProcess">
                    <a:avLst/>
                  </a:prstGeom>
                  <a:blipFill>
                    <a:blip r:embed="rId52"/>
                    <a:stretch>
                      <a:fillRect l="-6863" r="-1961"/>
                    </a:stretch>
                  </a:blipFill>
                  <a:ln>
                    <a:noFill/>
                  </a:ln>
                </p:spPr>
                <p:txBody>
                  <a:bodyPr/>
                  <a:lstStyle/>
                  <a:p>
                    <a:r>
                      <a:rPr lang="ko-KR" altLang="en-US">
                        <a:noFill/>
                      </a:rPr>
                      <a:t> </a:t>
                    </a:r>
                  </a:p>
                </p:txBody>
              </p:sp>
            </mc:Fallback>
          </mc:AlternateContent>
        </p:grpSp>
        <p:sp>
          <p:nvSpPr>
            <p:cNvPr id="148" name="직사각형 147">
              <a:extLst>
                <a:ext uri="{FF2B5EF4-FFF2-40B4-BE49-F238E27FC236}">
                  <a16:creationId xmlns="" xmlns:a16="http://schemas.microsoft.com/office/drawing/2014/main" id="{1605F92A-E70D-4C2B-84D2-BB5FCA3C2974}"/>
                </a:ext>
              </a:extLst>
            </p:cNvPr>
            <p:cNvSpPr/>
            <p:nvPr/>
          </p:nvSpPr>
          <p:spPr>
            <a:xfrm>
              <a:off x="3391639" y="3968496"/>
              <a:ext cx="1208534" cy="8027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68" name="그룹 167">
            <a:extLst>
              <a:ext uri="{FF2B5EF4-FFF2-40B4-BE49-F238E27FC236}">
                <a16:creationId xmlns="" xmlns:a16="http://schemas.microsoft.com/office/drawing/2014/main" id="{291CD027-F1F9-4DA1-BF7A-A7BDBFD14D74}"/>
              </a:ext>
            </a:extLst>
          </p:cNvPr>
          <p:cNvGrpSpPr/>
          <p:nvPr/>
        </p:nvGrpSpPr>
        <p:grpSpPr>
          <a:xfrm>
            <a:off x="3128418" y="1570411"/>
            <a:ext cx="5399269" cy="1343033"/>
            <a:chOff x="-1091238" y="4658024"/>
            <a:chExt cx="5399268" cy="1343033"/>
          </a:xfrm>
        </p:grpSpPr>
        <p:cxnSp>
          <p:nvCxnSpPr>
            <p:cNvPr id="169" name="직선 연결선 168">
              <a:extLst>
                <a:ext uri="{FF2B5EF4-FFF2-40B4-BE49-F238E27FC236}">
                  <a16:creationId xmlns="" xmlns:a16="http://schemas.microsoft.com/office/drawing/2014/main" id="{DE025739-6ACA-4D89-A322-9B54A14CDC99}"/>
                </a:ext>
              </a:extLst>
            </p:cNvPr>
            <p:cNvCxnSpPr/>
            <p:nvPr/>
          </p:nvCxnSpPr>
          <p:spPr>
            <a:xfrm flipH="1">
              <a:off x="888651" y="6001057"/>
              <a:ext cx="2610184" cy="0"/>
            </a:xfrm>
            <a:prstGeom prst="line">
              <a:avLst/>
            </a:prstGeom>
            <a:ln w="57150">
              <a:solidFill>
                <a:srgbClr val="FFC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0" name="직사각형 169">
              <a:extLst>
                <a:ext uri="{FF2B5EF4-FFF2-40B4-BE49-F238E27FC236}">
                  <a16:creationId xmlns="" xmlns:a16="http://schemas.microsoft.com/office/drawing/2014/main" id="{95D7BB08-B571-4463-9153-2ED6E7B2D91A}"/>
                </a:ext>
              </a:extLst>
            </p:cNvPr>
            <p:cNvSpPr/>
            <p:nvPr/>
          </p:nvSpPr>
          <p:spPr>
            <a:xfrm>
              <a:off x="-1091238" y="5118517"/>
              <a:ext cx="1851790" cy="507831"/>
            </a:xfrm>
            <a:prstGeom prst="rect">
              <a:avLst/>
            </a:prstGeom>
            <a:ln>
              <a:noFill/>
            </a:ln>
          </p:spPr>
          <p:txBody>
            <a:bodyPr wrap="none">
              <a:spAutoFit/>
            </a:bodyPr>
            <a:lstStyle/>
            <a:p>
              <a:pPr algn="ctr"/>
              <a:r>
                <a:rPr lang="en-US" altLang="ko-KR" sz="1600" b="1" dirty="0">
                  <a:solidFill>
                    <a:srgbClr val="FFC000"/>
                  </a:solidFill>
                  <a:latin typeface="Arial" panose="020B0604020202020204" pitchFamily="34" charset="0"/>
                  <a:cs typeface="Arial" panose="020B0604020202020204" pitchFamily="34" charset="0"/>
                </a:rPr>
                <a:t>r-process</a:t>
              </a:r>
            </a:p>
            <a:p>
              <a:pPr algn="ctr"/>
              <a:r>
                <a:rPr lang="en-US" altLang="ko-KR" sz="1100" b="1" dirty="0">
                  <a:solidFill>
                    <a:srgbClr val="FFC000"/>
                  </a:solidFill>
                  <a:latin typeface="Arial" panose="020B0604020202020204" pitchFamily="34" charset="0"/>
                  <a:cs typeface="Arial" panose="020B0604020202020204" pitchFamily="34" charset="0"/>
                </a:rPr>
                <a:t>(rapidly neutron capture)</a:t>
              </a:r>
              <a:endParaRPr lang="ko-KR" altLang="en-US" sz="1100" dirty="0">
                <a:solidFill>
                  <a:srgbClr val="FFC000"/>
                </a:solidFill>
              </a:endParaRPr>
            </a:p>
          </p:txBody>
        </p:sp>
        <p:cxnSp>
          <p:nvCxnSpPr>
            <p:cNvPr id="171" name="직선 연결선 170">
              <a:extLst>
                <a:ext uri="{FF2B5EF4-FFF2-40B4-BE49-F238E27FC236}">
                  <a16:creationId xmlns="" xmlns:a16="http://schemas.microsoft.com/office/drawing/2014/main" id="{9A778CFA-F5FE-46E2-B2D5-206BFCB21653}"/>
                </a:ext>
              </a:extLst>
            </p:cNvPr>
            <p:cNvCxnSpPr/>
            <p:nvPr/>
          </p:nvCxnSpPr>
          <p:spPr>
            <a:xfrm>
              <a:off x="3084027" y="5548279"/>
              <a:ext cx="414808" cy="434823"/>
            </a:xfrm>
            <a:prstGeom prst="line">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직선 연결선 171">
              <a:extLst>
                <a:ext uri="{FF2B5EF4-FFF2-40B4-BE49-F238E27FC236}">
                  <a16:creationId xmlns="" xmlns:a16="http://schemas.microsoft.com/office/drawing/2014/main" id="{31DB9DCB-3C24-46B1-ABE4-CE1EE42ADE30}"/>
                </a:ext>
              </a:extLst>
            </p:cNvPr>
            <p:cNvCxnSpPr/>
            <p:nvPr/>
          </p:nvCxnSpPr>
          <p:spPr>
            <a:xfrm>
              <a:off x="3048937" y="4658024"/>
              <a:ext cx="414808" cy="434823"/>
            </a:xfrm>
            <a:prstGeom prst="line">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직선 연결선 172">
              <a:extLst>
                <a:ext uri="{FF2B5EF4-FFF2-40B4-BE49-F238E27FC236}">
                  <a16:creationId xmlns="" xmlns:a16="http://schemas.microsoft.com/office/drawing/2014/main" id="{D47DC873-11C2-45DC-BBB8-C94EAD8E3117}"/>
                </a:ext>
              </a:extLst>
            </p:cNvPr>
            <p:cNvCxnSpPr/>
            <p:nvPr/>
          </p:nvCxnSpPr>
          <p:spPr>
            <a:xfrm>
              <a:off x="3893222" y="5547800"/>
              <a:ext cx="414808" cy="434823"/>
            </a:xfrm>
            <a:prstGeom prst="line">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4" name="순서도: 대체 처리 173">
                <a:extLst>
                  <a:ext uri="{FF2B5EF4-FFF2-40B4-BE49-F238E27FC236}">
                    <a16:creationId xmlns="" xmlns:a16="http://schemas.microsoft.com/office/drawing/2014/main" id="{0337652B-1933-47DB-AB43-0131298C50C8}"/>
                  </a:ext>
                </a:extLst>
              </p:cNvPr>
              <p:cNvSpPr/>
              <p:nvPr/>
            </p:nvSpPr>
            <p:spPr>
              <a:xfrm>
                <a:off x="8464597" y="2815821"/>
                <a:ext cx="595107" cy="558664"/>
              </a:xfrm>
              <a:prstGeom prst="flowChartAlternateProcess">
                <a:avLst/>
              </a:prstGeom>
              <a:solidFill>
                <a:srgbClr val="C8E3FA"/>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14:m>
                  <m:oMathPara xmlns:m="http://schemas.openxmlformats.org/officeDocument/2006/math">
                    <m:oMathParaPr>
                      <m:jc m:val="centerGroup"/>
                    </m:oMathParaPr>
                    <m:oMath xmlns:m="http://schemas.openxmlformats.org/officeDocument/2006/math">
                      <m:sPre>
                        <m:sPrePr>
                          <m:ctrlPr>
                            <a:rPr lang="en-US" altLang="ko-KR" b="1" i="1" smtClean="0">
                              <a:solidFill>
                                <a:srgbClr val="203864"/>
                              </a:solidFill>
                              <a:latin typeface="Cambria Math" panose="02040503050406030204" pitchFamily="18" charset="0"/>
                            </a:rPr>
                          </m:ctrlPr>
                        </m:sPrePr>
                        <m:sub/>
                        <m:sup>
                          <m:r>
                            <a:rPr lang="en-US" altLang="ko-KR" b="1" i="0" smtClean="0">
                              <a:solidFill>
                                <a:srgbClr val="203864"/>
                              </a:solidFill>
                              <a:latin typeface="Cambria Math" panose="02040503050406030204" pitchFamily="18" charset="0"/>
                            </a:rPr>
                            <m:t>𝟏</m:t>
                          </m:r>
                          <m:r>
                            <a:rPr lang="en-US" altLang="ko-KR" b="1" i="1" smtClean="0">
                              <a:solidFill>
                                <a:srgbClr val="203864"/>
                              </a:solidFill>
                              <a:latin typeface="Cambria Math" panose="02040503050406030204" pitchFamily="18" charset="0"/>
                            </a:rPr>
                            <m:t>𝟒𝟎</m:t>
                          </m:r>
                        </m:sup>
                        <m:e>
                          <m:r>
                            <a:rPr lang="en-US" altLang="ko-KR" b="1" i="0" smtClean="0">
                              <a:solidFill>
                                <a:srgbClr val="203864"/>
                              </a:solidFill>
                              <a:latin typeface="Cambria Math" panose="02040503050406030204" pitchFamily="18" charset="0"/>
                            </a:rPr>
                            <m:t>𝐁𝐚</m:t>
                          </m:r>
                        </m:e>
                      </m:sPre>
                    </m:oMath>
                  </m:oMathPara>
                </a14:m>
                <a:endParaRPr lang="ko-KR" altLang="en-US" b="1" dirty="0">
                  <a:solidFill>
                    <a:srgbClr val="203864"/>
                  </a:solidFill>
                </a:endParaRPr>
              </a:p>
            </p:txBody>
          </p:sp>
        </mc:Choice>
        <mc:Fallback xmlns="">
          <p:sp>
            <p:nvSpPr>
              <p:cNvPr id="174" name="순서도: 대체 처리 173">
                <a:extLst>
                  <a:ext uri="{FF2B5EF4-FFF2-40B4-BE49-F238E27FC236}">
                    <a16:creationId xmlns:a16="http://schemas.microsoft.com/office/drawing/2014/main" id="{0337652B-1933-47DB-AB43-0131298C50C8}"/>
                  </a:ext>
                </a:extLst>
              </p:cNvPr>
              <p:cNvSpPr>
                <a:spLocks noRot="1" noChangeAspect="1" noMove="1" noResize="1" noEditPoints="1" noAdjustHandles="1" noChangeArrowheads="1" noChangeShapeType="1" noTextEdit="1"/>
              </p:cNvSpPr>
              <p:nvPr/>
            </p:nvSpPr>
            <p:spPr>
              <a:xfrm>
                <a:off x="8464587" y="2815821"/>
                <a:ext cx="595107" cy="558664"/>
              </a:xfrm>
              <a:prstGeom prst="flowChartAlternateProcess">
                <a:avLst/>
              </a:prstGeom>
              <a:blipFill>
                <a:blip r:embed="rId53"/>
                <a:stretch>
                  <a:fillRect l="-8738" r="-5825"/>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6" name="직사각형 175">
                <a:extLst>
                  <a:ext uri="{FF2B5EF4-FFF2-40B4-BE49-F238E27FC236}">
                    <a16:creationId xmlns="" xmlns:a16="http://schemas.microsoft.com/office/drawing/2014/main" id="{646DA354-300A-4025-AE50-BC46D36D93E7}"/>
                  </a:ext>
                </a:extLst>
              </p:cNvPr>
              <p:cNvSpPr/>
              <p:nvPr/>
            </p:nvSpPr>
            <p:spPr>
              <a:xfrm>
                <a:off x="5368914" y="3367641"/>
                <a:ext cx="2167999" cy="375690"/>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Pre>
                        <m:sPrePr>
                          <m:ctrlPr>
                            <a:rPr lang="en-US" altLang="ko-KR" b="1" i="1" smtClean="0">
                              <a:solidFill>
                                <a:srgbClr val="00B050"/>
                              </a:solidFill>
                              <a:latin typeface="Cambria Math" panose="02040503050406030204" pitchFamily="18" charset="0"/>
                            </a:rPr>
                          </m:ctrlPr>
                        </m:sPrePr>
                        <m:sub/>
                        <m:sup>
                          <m:r>
                            <a:rPr lang="en-US" altLang="ko-KR" b="1">
                              <a:solidFill>
                                <a:srgbClr val="00B050"/>
                              </a:solidFill>
                              <a:latin typeface="Cambria Math" panose="02040503050406030204" pitchFamily="18" charset="0"/>
                            </a:rPr>
                            <m:t>𝟏𝟑𝟖</m:t>
                          </m:r>
                        </m:sup>
                        <m:e>
                          <m:r>
                            <a:rPr lang="en-US" altLang="ko-KR" b="1" i="0" smtClean="0">
                              <a:solidFill>
                                <a:srgbClr val="00B050"/>
                              </a:solidFill>
                              <a:latin typeface="Cambria Math" panose="02040503050406030204" pitchFamily="18" charset="0"/>
                            </a:rPr>
                            <m:t>𝐁</m:t>
                          </m:r>
                          <m:r>
                            <a:rPr lang="en-US" altLang="ko-KR" b="1">
                              <a:solidFill>
                                <a:srgbClr val="00B050"/>
                              </a:solidFill>
                              <a:latin typeface="Cambria Math" panose="02040503050406030204" pitchFamily="18" charset="0"/>
                            </a:rPr>
                            <m:t>𝐚</m:t>
                          </m:r>
                          <m:d>
                            <m:dPr>
                              <m:ctrlPr>
                                <a:rPr lang="en-US" altLang="ko-KR" b="1" i="1" smtClean="0">
                                  <a:solidFill>
                                    <a:srgbClr val="00B050"/>
                                  </a:solidFill>
                                  <a:latin typeface="Cambria Math" panose="02040503050406030204" pitchFamily="18" charset="0"/>
                                </a:rPr>
                              </m:ctrlPr>
                            </m:dPr>
                            <m:e>
                              <m:sSub>
                                <m:sSubPr>
                                  <m:ctrlPr>
                                    <a:rPr lang="en-US" altLang="ko-KR" b="1" i="1" smtClean="0">
                                      <a:solidFill>
                                        <a:srgbClr val="00B050"/>
                                      </a:solidFill>
                                      <a:latin typeface="Cambria Math" panose="02040503050406030204" pitchFamily="18" charset="0"/>
                                    </a:rPr>
                                  </m:ctrlPr>
                                </m:sSubPr>
                                <m:e>
                                  <m:r>
                                    <a:rPr lang="en-US" altLang="ko-KR" b="1" i="1" smtClean="0">
                                      <a:solidFill>
                                        <a:srgbClr val="00B050"/>
                                      </a:solidFill>
                                      <a:latin typeface="Cambria Math" panose="02040503050406030204" pitchFamily="18" charset="0"/>
                                    </a:rPr>
                                    <m:t>𝝂</m:t>
                                  </m:r>
                                </m:e>
                                <m:sub>
                                  <m:r>
                                    <a:rPr lang="en-US" altLang="ko-KR" b="1" i="1" smtClean="0">
                                      <a:solidFill>
                                        <a:srgbClr val="00B050"/>
                                      </a:solidFill>
                                      <a:latin typeface="Cambria Math" panose="02040503050406030204" pitchFamily="18" charset="0"/>
                                    </a:rPr>
                                    <m:t>𝒆</m:t>
                                  </m:r>
                                </m:sub>
                              </m:sSub>
                              <m:r>
                                <a:rPr lang="en-US" altLang="ko-KR" b="1" i="1" smtClean="0">
                                  <a:solidFill>
                                    <a:srgbClr val="00B050"/>
                                  </a:solidFill>
                                  <a:latin typeface="Cambria Math" panose="02040503050406030204" pitchFamily="18" charset="0"/>
                                </a:rPr>
                                <m:t>,</m:t>
                              </m:r>
                              <m:sSup>
                                <m:sSupPr>
                                  <m:ctrlPr>
                                    <a:rPr lang="en-US" altLang="ko-KR" b="1" i="1" smtClean="0">
                                      <a:solidFill>
                                        <a:srgbClr val="00B050"/>
                                      </a:solidFill>
                                      <a:latin typeface="Cambria Math" panose="02040503050406030204" pitchFamily="18" charset="0"/>
                                    </a:rPr>
                                  </m:ctrlPr>
                                </m:sSupPr>
                                <m:e>
                                  <m:r>
                                    <a:rPr lang="en-US" altLang="ko-KR" b="1" i="1" smtClean="0">
                                      <a:solidFill>
                                        <a:srgbClr val="00B050"/>
                                      </a:solidFill>
                                      <a:latin typeface="Cambria Math" panose="02040503050406030204" pitchFamily="18" charset="0"/>
                                    </a:rPr>
                                    <m:t>𝒆</m:t>
                                  </m:r>
                                </m:e>
                                <m:sup>
                                  <m:r>
                                    <a:rPr lang="en-US" altLang="ko-KR" b="1" i="1" smtClean="0">
                                      <a:solidFill>
                                        <a:srgbClr val="00B050"/>
                                      </a:solidFill>
                                      <a:latin typeface="Cambria Math" panose="02040503050406030204" pitchFamily="18" charset="0"/>
                                    </a:rPr>
                                    <m:t>−</m:t>
                                  </m:r>
                                </m:sup>
                              </m:sSup>
                            </m:e>
                          </m:d>
                        </m:e>
                      </m:sPre>
                      <m:sPre>
                        <m:sPrePr>
                          <m:ctrlPr>
                            <a:rPr lang="en-US" altLang="ko-KR" b="1" i="1" smtClean="0">
                              <a:solidFill>
                                <a:srgbClr val="00B050"/>
                              </a:solidFill>
                              <a:latin typeface="Cambria Math" panose="02040503050406030204" pitchFamily="18" charset="0"/>
                            </a:rPr>
                          </m:ctrlPr>
                        </m:sPrePr>
                        <m:sub/>
                        <m:sup>
                          <m:r>
                            <a:rPr lang="en-US" altLang="ko-KR" b="1" i="0" smtClean="0">
                              <a:solidFill>
                                <a:srgbClr val="00B050"/>
                              </a:solidFill>
                              <a:latin typeface="Cambria Math" panose="02040503050406030204" pitchFamily="18" charset="0"/>
                            </a:rPr>
                            <m:t>𝟏𝟑𝟖</m:t>
                          </m:r>
                        </m:sup>
                        <m:e>
                          <m:r>
                            <a:rPr lang="en-US" altLang="ko-KR" b="1" i="0" smtClean="0">
                              <a:solidFill>
                                <a:srgbClr val="00B050"/>
                              </a:solidFill>
                              <a:latin typeface="Cambria Math" panose="02040503050406030204" pitchFamily="18" charset="0"/>
                            </a:rPr>
                            <m:t>𝐋</m:t>
                          </m:r>
                        </m:e>
                      </m:sPre>
                      <m:r>
                        <a:rPr lang="en-US" altLang="ko-KR" b="1" i="0" smtClean="0">
                          <a:solidFill>
                            <a:srgbClr val="00B050"/>
                          </a:solidFill>
                          <a:latin typeface="Cambria Math" panose="02040503050406030204" pitchFamily="18" charset="0"/>
                        </a:rPr>
                        <m:t>𝐚</m:t>
                      </m:r>
                    </m:oMath>
                  </m:oMathPara>
                </a14:m>
                <a:endParaRPr lang="ko-KR" altLang="en-US" dirty="0">
                  <a:solidFill>
                    <a:srgbClr val="00B050"/>
                  </a:solidFill>
                </a:endParaRPr>
              </a:p>
            </p:txBody>
          </p:sp>
        </mc:Choice>
        <mc:Fallback xmlns="">
          <p:sp>
            <p:nvSpPr>
              <p:cNvPr id="176" name="직사각형 175">
                <a:extLst>
                  <a:ext uri="{FF2B5EF4-FFF2-40B4-BE49-F238E27FC236}">
                    <a16:creationId xmlns:a16="http://schemas.microsoft.com/office/drawing/2014/main" id="{646DA354-300A-4025-AE50-BC46D36D93E7}"/>
                  </a:ext>
                </a:extLst>
              </p:cNvPr>
              <p:cNvSpPr>
                <a:spLocks noRot="1" noChangeAspect="1" noMove="1" noResize="1" noEditPoints="1" noAdjustHandles="1" noChangeArrowheads="1" noChangeShapeType="1" noTextEdit="1"/>
              </p:cNvSpPr>
              <p:nvPr/>
            </p:nvSpPr>
            <p:spPr>
              <a:xfrm>
                <a:off x="5368914" y="3367641"/>
                <a:ext cx="2169761" cy="406009"/>
              </a:xfrm>
              <a:prstGeom prst="rect">
                <a:avLst/>
              </a:prstGeom>
              <a:blipFill>
                <a:blip r:embed="rId5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6" name="TextBox 39">
                <a:extLst>
                  <a:ext uri="{FF2B5EF4-FFF2-40B4-BE49-F238E27FC236}">
                    <a16:creationId xmlns="" xmlns:a16="http://schemas.microsoft.com/office/drawing/2014/main" id="{134D942C-9784-BB45-A6D7-30EE5D83D340}"/>
                  </a:ext>
                </a:extLst>
              </p:cNvPr>
              <p:cNvSpPr txBox="1"/>
              <p:nvPr/>
            </p:nvSpPr>
            <p:spPr>
              <a:xfrm>
                <a:off x="6575276" y="6119977"/>
                <a:ext cx="2286432" cy="584775"/>
              </a:xfrm>
              <a:prstGeom prst="rect">
                <a:avLst/>
              </a:prstGeom>
              <a:ln w="28575">
                <a:solidFill>
                  <a:srgbClr val="1B2230"/>
                </a:solidFill>
              </a:ln>
            </p:spPr>
            <p:style>
              <a:lnRef idx="2">
                <a:schemeClr val="accent5"/>
              </a:lnRef>
              <a:fillRef idx="1">
                <a:schemeClr val="lt1"/>
              </a:fillRef>
              <a:effectRef idx="0">
                <a:schemeClr val="accent5"/>
              </a:effectRef>
              <a:fontRef idx="minor">
                <a:schemeClr val="dk1"/>
              </a:fontRef>
            </p:style>
            <p:txBody>
              <a:bodyPr wrap="square" lIns="91335" tIns="45667" rIns="91335" bIns="45667" rtlCol="0">
                <a:spAutoFit/>
              </a:bodyPr>
              <a:lstStyle/>
              <a:p>
                <a:pPr algn="ctr"/>
                <a:r>
                  <a:rPr lang="en-US" altLang="ko-KR" sz="1600" dirty="0"/>
                  <a:t>Neutrino-nucleus</a:t>
                </a:r>
              </a:p>
              <a:p>
                <a:pPr algn="ctr"/>
                <a14:m>
                  <m:oMath xmlns:m="http://schemas.openxmlformats.org/officeDocument/2006/math">
                    <m:r>
                      <a:rPr lang="en-US" altLang="ko-KR" sz="1600" i="1">
                        <a:latin typeface="Cambria Math" panose="02040503050406030204" pitchFamily="18" charset="0"/>
                      </a:rPr>
                      <m:t>𝜈</m:t>
                    </m:r>
                    <m:r>
                      <a:rPr lang="en-US" altLang="ko-KR" sz="1600" i="1">
                        <a:latin typeface="Cambria Math" panose="02040503050406030204" pitchFamily="18" charset="0"/>
                      </a:rPr>
                      <m:t>𝐴</m:t>
                    </m:r>
                  </m:oMath>
                </a14:m>
                <a:r>
                  <a:rPr lang="en-US" altLang="ko-KR" sz="1600" dirty="0"/>
                  <a:t>-scattering</a:t>
                </a:r>
                <a:endParaRPr lang="ko-KR" altLang="en-US" sz="1600" dirty="0"/>
              </a:p>
            </p:txBody>
          </p:sp>
        </mc:Choice>
        <mc:Fallback xmlns="">
          <p:sp>
            <p:nvSpPr>
              <p:cNvPr id="76" name="TextBox 39">
                <a:extLst>
                  <a:ext uri="{FF2B5EF4-FFF2-40B4-BE49-F238E27FC236}">
                    <a16:creationId xmlns:a16="http://schemas.microsoft.com/office/drawing/2014/main" id="{134D942C-9784-BB45-A6D7-30EE5D83D340}"/>
                  </a:ext>
                </a:extLst>
              </p:cNvPr>
              <p:cNvSpPr txBox="1">
                <a:spLocks noRot="1" noChangeAspect="1" noMove="1" noResize="1" noEditPoints="1" noAdjustHandles="1" noChangeArrowheads="1" noChangeShapeType="1" noTextEdit="1"/>
              </p:cNvSpPr>
              <p:nvPr/>
            </p:nvSpPr>
            <p:spPr>
              <a:xfrm>
                <a:off x="6575275" y="6119977"/>
                <a:ext cx="2286433" cy="584775"/>
              </a:xfrm>
              <a:prstGeom prst="rect">
                <a:avLst/>
              </a:prstGeom>
              <a:blipFill>
                <a:blip r:embed="rId55"/>
                <a:stretch>
                  <a:fillRect b="-8163"/>
                </a:stretch>
              </a:blipFill>
              <a:ln w="28575">
                <a:solidFill>
                  <a:srgbClr val="1B2230"/>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8" name="타원 77">
                <a:extLst>
                  <a:ext uri="{FF2B5EF4-FFF2-40B4-BE49-F238E27FC236}">
                    <a16:creationId xmlns="" xmlns:a16="http://schemas.microsoft.com/office/drawing/2014/main" id="{D814C816-FA80-E242-8379-FE5925335FB9}"/>
                  </a:ext>
                </a:extLst>
              </p:cNvPr>
              <p:cNvSpPr/>
              <p:nvPr/>
            </p:nvSpPr>
            <p:spPr>
              <a:xfrm>
                <a:off x="7375797" y="4521986"/>
                <a:ext cx="533063" cy="565348"/>
              </a:xfrm>
              <a:prstGeom prst="ellipse">
                <a:avLst/>
              </a:prstGeom>
              <a:solidFill>
                <a:srgbClr val="1B2230"/>
              </a:solidFill>
              <a:effectLst>
                <a:outerShdw blurRad="50800" dist="38100" dir="5400000" algn="t" rotWithShape="0">
                  <a:prstClr val="black">
                    <a:alpha val="40000"/>
                  </a:prstClr>
                </a:outerShdw>
              </a:effectLst>
            </p:spPr>
            <p:txBody>
              <a:bodyPr wrap="square" lIns="91335" tIns="45667" rIns="91335" bIns="45667">
                <a:spAutoFit/>
              </a:bodyPr>
              <a:lstStyle/>
              <a:p>
                <a:pPr/>
                <a14:m>
                  <m:oMathPara xmlns:m="http://schemas.openxmlformats.org/officeDocument/2006/math">
                    <m:oMathParaPr>
                      <m:jc m:val="centerGroup"/>
                    </m:oMathParaPr>
                    <m:oMath xmlns:m="http://schemas.openxmlformats.org/officeDocument/2006/math">
                      <m:r>
                        <a:rPr lang="en-US" altLang="ko-KR" sz="2000" b="1" i="1">
                          <a:solidFill>
                            <a:schemeClr val="bg1"/>
                          </a:solidFill>
                          <a:latin typeface="Cambria Math" panose="02040503050406030204" pitchFamily="18" charset="0"/>
                        </a:rPr>
                        <m:t>𝑨</m:t>
                      </m:r>
                    </m:oMath>
                  </m:oMathPara>
                </a14:m>
                <a:endParaRPr lang="ko-KR" altLang="en-US" sz="2000" b="1" dirty="0">
                  <a:solidFill>
                    <a:schemeClr val="bg1"/>
                  </a:solidFill>
                </a:endParaRPr>
              </a:p>
            </p:txBody>
          </p:sp>
        </mc:Choice>
        <mc:Fallback xmlns="">
          <p:sp>
            <p:nvSpPr>
              <p:cNvPr id="78" name="타원 77">
                <a:extLst>
                  <a:ext uri="{FF2B5EF4-FFF2-40B4-BE49-F238E27FC236}">
                    <a16:creationId xmlns:a16="http://schemas.microsoft.com/office/drawing/2014/main" id="{D814C816-FA80-E242-8379-FE5925335FB9}"/>
                  </a:ext>
                </a:extLst>
              </p:cNvPr>
              <p:cNvSpPr>
                <a:spLocks noRot="1" noChangeAspect="1" noMove="1" noResize="1" noEditPoints="1" noAdjustHandles="1" noChangeArrowheads="1" noChangeShapeType="1" noTextEdit="1"/>
              </p:cNvSpPr>
              <p:nvPr/>
            </p:nvSpPr>
            <p:spPr>
              <a:xfrm>
                <a:off x="7375786" y="4521986"/>
                <a:ext cx="533063" cy="562630"/>
              </a:xfrm>
              <a:prstGeom prst="ellipse">
                <a:avLst/>
              </a:prstGeom>
              <a:blipFill>
                <a:blip r:embed="rId56"/>
                <a:stretch>
                  <a:fillRect/>
                </a:stretch>
              </a:blipFill>
              <a:effectLst>
                <a:outerShdw blurRad="50800" dist="38100" dir="5400000" algn="t" rotWithShape="0">
                  <a:prstClr val="black">
                    <a:alpha val="40000"/>
                  </a:prstClr>
                </a:outerShdw>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직사각형 2">
                <a:extLst>
                  <a:ext uri="{FF2B5EF4-FFF2-40B4-BE49-F238E27FC236}">
                    <a16:creationId xmlns="" xmlns:a16="http://schemas.microsoft.com/office/drawing/2014/main" id="{DF381BDF-9C7F-4093-911B-6EDC83958321}"/>
                  </a:ext>
                </a:extLst>
              </p:cNvPr>
              <p:cNvSpPr/>
              <p:nvPr/>
            </p:nvSpPr>
            <p:spPr>
              <a:xfrm>
                <a:off x="1414678" y="4374585"/>
                <a:ext cx="1230465" cy="276999"/>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Sub>
                        <m:sSubPr>
                          <m:ctrlPr>
                            <a:rPr lang="en-US" altLang="ko-KR" sz="1200" i="1">
                              <a:solidFill>
                                <a:srgbClr val="1B2230"/>
                              </a:solidFill>
                              <a:latin typeface="Cambria Math" panose="02040503050406030204" pitchFamily="18" charset="0"/>
                            </a:rPr>
                          </m:ctrlPr>
                        </m:sSubPr>
                        <m:e>
                          <m:r>
                            <m:rPr>
                              <m:sty m:val="p"/>
                            </m:rPr>
                            <a:rPr lang="en-US" altLang="ko-KR" sz="1200">
                              <a:solidFill>
                                <a:srgbClr val="1B2230"/>
                              </a:solidFill>
                              <a:latin typeface="Cambria Math" panose="02040503050406030204" pitchFamily="18" charset="0"/>
                            </a:rPr>
                            <m:t>n</m:t>
                          </m:r>
                        </m:e>
                        <m:sub>
                          <m:r>
                            <a:rPr lang="en-US" altLang="ko-KR" sz="1200" i="1">
                              <a:solidFill>
                                <a:srgbClr val="1B2230"/>
                              </a:solidFill>
                              <a:latin typeface="Cambria Math" panose="02040503050406030204" pitchFamily="18" charset="0"/>
                            </a:rPr>
                            <m:t>𝜈</m:t>
                          </m:r>
                        </m:sub>
                      </m:sSub>
                      <m:r>
                        <a:rPr lang="en-US" altLang="ko-KR" sz="1200" i="1">
                          <a:solidFill>
                            <a:srgbClr val="1B2230"/>
                          </a:solidFill>
                          <a:latin typeface="Cambria Math" panose="02040503050406030204" pitchFamily="18" charset="0"/>
                        </a:rPr>
                        <m:t>≈</m:t>
                      </m:r>
                      <m:sSup>
                        <m:sSupPr>
                          <m:ctrlPr>
                            <a:rPr lang="en-US" altLang="ko-KR" sz="1200" i="1">
                              <a:solidFill>
                                <a:srgbClr val="1B2230"/>
                              </a:solidFill>
                              <a:latin typeface="Cambria Math" panose="02040503050406030204" pitchFamily="18" charset="0"/>
                            </a:rPr>
                          </m:ctrlPr>
                        </m:sSupPr>
                        <m:e>
                          <m:r>
                            <a:rPr lang="en-US" altLang="ko-KR" sz="1200" i="1">
                              <a:solidFill>
                                <a:srgbClr val="1B2230"/>
                              </a:solidFill>
                              <a:latin typeface="Cambria Math" panose="02040503050406030204" pitchFamily="18" charset="0"/>
                            </a:rPr>
                            <m:t>10</m:t>
                          </m:r>
                        </m:e>
                        <m:sup>
                          <m:r>
                            <a:rPr lang="en-US" altLang="ko-KR" sz="1200" i="1">
                              <a:solidFill>
                                <a:srgbClr val="1B2230"/>
                              </a:solidFill>
                              <a:latin typeface="Cambria Math" panose="02040503050406030204" pitchFamily="18" charset="0"/>
                            </a:rPr>
                            <m:t>32</m:t>
                          </m:r>
                        </m:sup>
                      </m:sSup>
                      <m:r>
                        <a:rPr lang="en-US" altLang="ko-KR" sz="1200" i="1">
                          <a:solidFill>
                            <a:srgbClr val="1B2230"/>
                          </a:solidFill>
                          <a:latin typeface="Cambria Math" panose="02040503050406030204" pitchFamily="18" charset="0"/>
                        </a:rPr>
                        <m:t>/</m:t>
                      </m:r>
                      <m:r>
                        <m:rPr>
                          <m:sty m:val="p"/>
                        </m:rPr>
                        <a:rPr lang="en-US" altLang="ko-KR" sz="1200">
                          <a:solidFill>
                            <a:srgbClr val="1B2230"/>
                          </a:solidFill>
                          <a:latin typeface="Cambria Math" panose="02040503050406030204" pitchFamily="18" charset="0"/>
                        </a:rPr>
                        <m:t>c</m:t>
                      </m:r>
                      <m:sSup>
                        <m:sSupPr>
                          <m:ctrlPr>
                            <a:rPr lang="en-US" altLang="ko-KR" sz="1200" i="1">
                              <a:solidFill>
                                <a:srgbClr val="1B2230"/>
                              </a:solidFill>
                              <a:latin typeface="Cambria Math" panose="02040503050406030204" pitchFamily="18" charset="0"/>
                            </a:rPr>
                          </m:ctrlPr>
                        </m:sSupPr>
                        <m:e>
                          <m:r>
                            <m:rPr>
                              <m:sty m:val="p"/>
                            </m:rPr>
                            <a:rPr lang="en-US" altLang="ko-KR" sz="1200">
                              <a:solidFill>
                                <a:srgbClr val="1B2230"/>
                              </a:solidFill>
                              <a:latin typeface="Cambria Math" panose="02040503050406030204" pitchFamily="18" charset="0"/>
                            </a:rPr>
                            <m:t>m</m:t>
                          </m:r>
                        </m:e>
                        <m:sup>
                          <m:r>
                            <a:rPr lang="en-US" altLang="ko-KR" sz="1200">
                              <a:solidFill>
                                <a:srgbClr val="1B2230"/>
                              </a:solidFill>
                              <a:latin typeface="Cambria Math" panose="02040503050406030204" pitchFamily="18" charset="0"/>
                            </a:rPr>
                            <m:t>3</m:t>
                          </m:r>
                        </m:sup>
                      </m:sSup>
                    </m:oMath>
                  </m:oMathPara>
                </a14:m>
                <a:endParaRPr lang="ko-KR" altLang="en-US" sz="1200" dirty="0">
                  <a:solidFill>
                    <a:srgbClr val="1B2230"/>
                  </a:solidFill>
                </a:endParaRPr>
              </a:p>
            </p:txBody>
          </p:sp>
        </mc:Choice>
        <mc:Fallback xmlns="">
          <p:sp>
            <p:nvSpPr>
              <p:cNvPr id="3" name="직사각형 2">
                <a:extLst>
                  <a:ext uri="{FF2B5EF4-FFF2-40B4-BE49-F238E27FC236}">
                    <a16:creationId xmlns:a16="http://schemas.microsoft.com/office/drawing/2014/main" id="{DF381BDF-9C7F-4093-911B-6EDC83958321}"/>
                  </a:ext>
                </a:extLst>
              </p:cNvPr>
              <p:cNvSpPr>
                <a:spLocks noRot="1" noChangeAspect="1" noMove="1" noResize="1" noEditPoints="1" noAdjustHandles="1" noChangeArrowheads="1" noChangeShapeType="1" noTextEdit="1"/>
              </p:cNvSpPr>
              <p:nvPr/>
            </p:nvSpPr>
            <p:spPr>
              <a:xfrm>
                <a:off x="1414668" y="4374574"/>
                <a:ext cx="1230465" cy="276999"/>
              </a:xfrm>
              <a:prstGeom prst="rect">
                <a:avLst/>
              </a:prstGeom>
              <a:blipFill>
                <a:blip r:embed="rId57"/>
                <a:stretch>
                  <a:fillRect b="-6667"/>
                </a:stretch>
              </a:blipFill>
            </p:spPr>
            <p:txBody>
              <a:bodyPr/>
              <a:lstStyle/>
              <a:p>
                <a:r>
                  <a:rPr lang="ko-KR" altLang="en-US">
                    <a:noFill/>
                  </a:rPr>
                  <a:t> </a:t>
                </a:r>
              </a:p>
            </p:txBody>
          </p:sp>
        </mc:Fallback>
      </mc:AlternateContent>
      <p:cxnSp>
        <p:nvCxnSpPr>
          <p:cNvPr id="80" name="직선 연결선 6">
            <a:extLst>
              <a:ext uri="{FF2B5EF4-FFF2-40B4-BE49-F238E27FC236}">
                <a16:creationId xmlns="" xmlns:a16="http://schemas.microsoft.com/office/drawing/2014/main" id="{10E2B0C6-04BA-7945-A215-E052B08AF5CB}"/>
              </a:ext>
            </a:extLst>
          </p:cNvPr>
          <p:cNvCxnSpPr/>
          <p:nvPr/>
        </p:nvCxnSpPr>
        <p:spPr>
          <a:xfrm>
            <a:off x="6412588" y="2413607"/>
            <a:ext cx="402354" cy="466307"/>
          </a:xfrm>
          <a:prstGeom prst="line">
            <a:avLst/>
          </a:prstGeom>
          <a:ln w="762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직선 화살표 연결선 80">
            <a:extLst>
              <a:ext uri="{FF2B5EF4-FFF2-40B4-BE49-F238E27FC236}">
                <a16:creationId xmlns="" xmlns:a16="http://schemas.microsoft.com/office/drawing/2014/main" id="{B56B679B-E90A-4307-B8EC-5F98D4231910}"/>
              </a:ext>
            </a:extLst>
          </p:cNvPr>
          <p:cNvCxnSpPr>
            <a:cxnSpLocks/>
          </p:cNvCxnSpPr>
          <p:nvPr/>
        </p:nvCxnSpPr>
        <p:spPr>
          <a:xfrm>
            <a:off x="1738343" y="2280978"/>
            <a:ext cx="664279" cy="2907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 Box 11"/>
          <p:cNvSpPr txBox="1">
            <a:spLocks noChangeArrowheads="1"/>
          </p:cNvSpPr>
          <p:nvPr/>
        </p:nvSpPr>
        <p:spPr bwMode="auto">
          <a:xfrm>
            <a:off x="0" y="0"/>
            <a:ext cx="2411760" cy="461665"/>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Century Gothic" panose="020B0502020202020204"/>
              </a:rPr>
              <a:t> Introduction</a:t>
            </a:r>
            <a:endParaRPr kumimoji="0" lang="en-US" altLang="ko-KR" sz="1800" b="1" i="0" u="none" strike="noStrike" kern="0" cap="none" spc="0" normalizeH="0" baseline="0" noProof="0" dirty="0">
              <a:ln>
                <a:noFill/>
              </a:ln>
              <a:solidFill>
                <a:prstClr val="white"/>
              </a:solidFill>
              <a:effectLst/>
              <a:uLnTx/>
              <a:uFillTx/>
              <a:latin typeface="Century Gothic" panose="020B0502020202020204"/>
            </a:endParaRPr>
          </a:p>
        </p:txBody>
      </p:sp>
      <p:sp>
        <p:nvSpPr>
          <p:cNvPr id="84" name="Text Box 12"/>
          <p:cNvSpPr txBox="1">
            <a:spLocks noChangeArrowheads="1"/>
          </p:cNvSpPr>
          <p:nvPr/>
        </p:nvSpPr>
        <p:spPr bwMode="auto">
          <a:xfrm>
            <a:off x="2414664" y="8"/>
            <a:ext cx="7270673"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white"/>
                </a:solidFill>
                <a:effectLst/>
                <a:uLnTx/>
                <a:uFillTx/>
                <a:latin typeface="Century Gothic" panose="020B0502020202020204"/>
              </a:rPr>
              <a:t> </a:t>
            </a:r>
            <a:r>
              <a:rPr kumimoji="0" lang="en-US" altLang="ko-KR" sz="2400" b="1" i="0" u="none" strike="noStrike" kern="0" cap="none" spc="0" normalizeH="0" baseline="0" noProof="0" dirty="0">
                <a:ln>
                  <a:noFill/>
                </a:ln>
                <a:solidFill>
                  <a:prstClr val="white"/>
                </a:solidFill>
                <a:effectLst/>
                <a:uLnTx/>
                <a:uFillTx/>
                <a:latin typeface="Century Gothic" panose="020B0502020202020204"/>
              </a:rPr>
              <a:t>Neutrino</a:t>
            </a:r>
            <a:r>
              <a:rPr kumimoji="0" lang="ko-KR" altLang="en-US" sz="2400" b="1" i="0" u="none" strike="noStrike" kern="0" cap="none" spc="0" normalizeH="0" baseline="0" noProof="0" dirty="0">
                <a:ln>
                  <a:noFill/>
                </a:ln>
                <a:solidFill>
                  <a:prstClr val="white"/>
                </a:solidFill>
                <a:effectLst/>
                <a:uLnTx/>
                <a:uFillTx/>
                <a:latin typeface="Century Gothic" panose="020B0502020202020204"/>
              </a:rPr>
              <a:t> </a:t>
            </a:r>
            <a:r>
              <a:rPr kumimoji="0" lang="en-US" altLang="ko-KR" sz="2400" b="1" i="0" u="none" strike="noStrike" kern="0" cap="none" spc="0" normalizeH="0" baseline="0" noProof="0" dirty="0">
                <a:ln>
                  <a:noFill/>
                </a:ln>
                <a:solidFill>
                  <a:prstClr val="white"/>
                </a:solidFill>
                <a:effectLst/>
                <a:uLnTx/>
                <a:uFillTx/>
                <a:latin typeface="Century Gothic" panose="020B0502020202020204"/>
              </a:rPr>
              <a:t>Process in CCSN Explosion</a:t>
            </a:r>
          </a:p>
        </p:txBody>
      </p:sp>
      <p:sp>
        <p:nvSpPr>
          <p:cNvPr id="2" name="직사각형 1"/>
          <p:cNvSpPr/>
          <p:nvPr/>
        </p:nvSpPr>
        <p:spPr>
          <a:xfrm>
            <a:off x="-672" y="3759126"/>
            <a:ext cx="9511004" cy="311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2211" y="6104482"/>
            <a:ext cx="9754049" cy="224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슬라이드 번호 개체 틀 7">
            <a:extLst>
              <a:ext uri="{FF2B5EF4-FFF2-40B4-BE49-F238E27FC236}">
                <a16:creationId xmlns="" xmlns:a16="http://schemas.microsoft.com/office/drawing/2014/main" id="{2FABE9FD-11E2-92A6-A238-65D97A9694C9}"/>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4</a:t>
            </a:fld>
            <a:endParaRPr lang="ko-KR" altLang="en-US">
              <a:solidFill>
                <a:prstClr val="black">
                  <a:tint val="75000"/>
                </a:prstClr>
              </a:solidFill>
            </a:endParaRPr>
          </a:p>
        </p:txBody>
      </p:sp>
    </p:spTree>
    <p:custDataLst>
      <p:tags r:id="rId1"/>
    </p:custDataLst>
    <p:extLst>
      <p:ext uri="{BB962C8B-B14F-4D97-AF65-F5344CB8AC3E}">
        <p14:creationId xmlns:p14="http://schemas.microsoft.com/office/powerpoint/2010/main" val="2310167879"/>
      </p:ext>
    </p:extLst>
  </p:cSld>
  <p:clrMapOvr>
    <a:masterClrMapping/>
  </p:clrMapOvr>
  <mc:AlternateContent xmlns:mc="http://schemas.openxmlformats.org/markup-compatibility/2006" xmlns:p14="http://schemas.microsoft.com/office/powerpoint/2010/main">
    <mc:Choice Requires="p14">
      <p:transition spd="slow" p14:dur="2000" advTm="146226"/>
    </mc:Choice>
    <mc:Fallback xmlns="">
      <p:transition spd="slow" advTm="146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400"/>
                                        <p:tgtEl>
                                          <p:spTgt spid="6"/>
                                        </p:tgtEl>
                                      </p:cBhvr>
                                    </p:animEffect>
                                  </p:childTnLst>
                                </p:cTn>
                              </p:par>
                              <p:par>
                                <p:cTn id="23" presetID="42" presetClass="path" presetSubtype="0" accel="50000" decel="50000" fill="hold" grpId="0" nodeType="withEffect">
                                  <p:stCondLst>
                                    <p:cond delay="0"/>
                                  </p:stCondLst>
                                  <p:childTnLst>
                                    <p:animMotion origin="layout" path="M 1.3506E-6 -2.44755E-6 L 0.13834 -2.44755E-6 " pathEditMode="relative" rAng="0" ptsTypes="AA">
                                      <p:cBhvr>
                                        <p:cTn id="24" dur="1100" fill="hold"/>
                                        <p:tgtEl>
                                          <p:spTgt spid="63"/>
                                        </p:tgtEl>
                                        <p:attrNameLst>
                                          <p:attrName>ppt_x</p:attrName>
                                          <p:attrName>ppt_y</p:attrName>
                                        </p:attrNameLst>
                                      </p:cBhvr>
                                      <p:rCtr x="6917" y="0"/>
                                    </p:animMotion>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1400"/>
                            </p:stCondLst>
                            <p:childTnLst>
                              <p:par>
                                <p:cTn id="29" presetID="1"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63"/>
                                        </p:tgtEl>
                                      </p:cBhvr>
                                    </p:animEffect>
                                    <p:set>
                                      <p:cBhvr>
                                        <p:cTn id="33" dur="1" fill="hold">
                                          <p:stCondLst>
                                            <p:cond delay="499"/>
                                          </p:stCondLst>
                                        </p:cTn>
                                        <p:tgtEl>
                                          <p:spTgt spid="6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600"/>
                                        <p:tgtEl>
                                          <p:spTgt spid="34"/>
                                        </p:tgtEl>
                                      </p:cBhvr>
                                    </p:animEffect>
                                  </p:childTnLst>
                                </p:cTn>
                              </p:par>
                              <p:par>
                                <p:cTn id="39" presetID="42" presetClass="path" presetSubtype="0" accel="50000" decel="50000" fill="hold" grpId="0" nodeType="withEffect">
                                  <p:stCondLst>
                                    <p:cond delay="0"/>
                                  </p:stCondLst>
                                  <p:childTnLst>
                                    <p:animMotion origin="layout" path="M -4.31569E-6 -2.44755E-6 L 0.76742 -2.44755E-6 " pathEditMode="relative" rAng="0" ptsTypes="AA">
                                      <p:cBhvr>
                                        <p:cTn id="40" dur="1400" fill="hold"/>
                                        <p:tgtEl>
                                          <p:spTgt spid="34"/>
                                        </p:tgtEl>
                                        <p:attrNameLst>
                                          <p:attrName>ppt_x</p:attrName>
                                          <p:attrName>ppt_y</p:attrName>
                                        </p:attrNameLst>
                                      </p:cBhvr>
                                      <p:rCtr x="38371" y="0"/>
                                    </p:animMotion>
                                  </p:childTnLst>
                                </p:cTn>
                              </p:par>
                              <p:par>
                                <p:cTn id="41" presetID="22" presetClass="entr" presetSubtype="8"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1100"/>
                                        <p:tgtEl>
                                          <p:spTgt spid="38"/>
                                        </p:tgtEl>
                                      </p:cBhvr>
                                    </p:animEffect>
                                  </p:childTnLst>
                                </p:cTn>
                              </p:par>
                            </p:childTnLst>
                          </p:cTn>
                        </p:par>
                        <p:par>
                          <p:cTn id="44" fill="hold">
                            <p:stCondLst>
                              <p:cond delay="14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par>
                          <p:cTn id="48" fill="hold">
                            <p:stCondLst>
                              <p:cond delay="1900"/>
                            </p:stCondLst>
                            <p:childTnLst>
                              <p:par>
                                <p:cTn id="49" presetID="10" presetClass="entr" presetSubtype="0" fill="hold" grpId="0"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childTnLst>
                                </p:cTn>
                              </p:par>
                              <p:par>
                                <p:cTn id="52" presetID="53" presetClass="entr" presetSubtype="16" fill="hold" nodeType="with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500" fill="hold"/>
                                        <p:tgtEl>
                                          <p:spTgt spid="81"/>
                                        </p:tgtEl>
                                        <p:attrNameLst>
                                          <p:attrName>ppt_w</p:attrName>
                                        </p:attrNameLst>
                                      </p:cBhvr>
                                      <p:tavLst>
                                        <p:tav tm="0">
                                          <p:val>
                                            <p:fltVal val="0"/>
                                          </p:val>
                                        </p:tav>
                                        <p:tav tm="100000">
                                          <p:val>
                                            <p:strVal val="#ppt_w"/>
                                          </p:val>
                                        </p:tav>
                                      </p:tavLst>
                                    </p:anim>
                                    <p:anim calcmode="lin" valueType="num">
                                      <p:cBhvr>
                                        <p:cTn id="55" dur="500" fill="hold"/>
                                        <p:tgtEl>
                                          <p:spTgt spid="81"/>
                                        </p:tgtEl>
                                        <p:attrNameLst>
                                          <p:attrName>ppt_h</p:attrName>
                                        </p:attrNameLst>
                                      </p:cBhvr>
                                      <p:tavLst>
                                        <p:tav tm="0">
                                          <p:val>
                                            <p:fltVal val="0"/>
                                          </p:val>
                                        </p:tav>
                                        <p:tav tm="100000">
                                          <p:val>
                                            <p:strVal val="#ppt_h"/>
                                          </p:val>
                                        </p:tav>
                                      </p:tavLst>
                                    </p:anim>
                                    <p:animEffect transition="in" filter="fade">
                                      <p:cBhvr>
                                        <p:cTn id="5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4" grpId="1" animBg="1"/>
      <p:bldP spid="40" grpId="0" animBg="1"/>
      <p:bldP spid="63" grpId="0" animBg="1"/>
      <p:bldP spid="63" grpId="1" animBg="1"/>
      <p:bldP spid="176" grpId="0"/>
      <p:bldP spid="76" grpId="0" animBg="1"/>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바닥글 개체 틀 2"/>
          <p:cNvSpPr>
            <a:spLocks noGrp="1"/>
          </p:cNvSpPr>
          <p:nvPr>
            <p:ph type="ftr" sz="quarter" idx="11"/>
          </p:nvPr>
        </p:nvSpPr>
        <p:spPr>
          <a:xfrm>
            <a:off x="3309157" y="6733023"/>
            <a:ext cx="3974183" cy="386762"/>
          </a:xfrm>
        </p:spPr>
        <p:txBody>
          <a:bodyPr/>
          <a:lstStyle/>
          <a:p>
            <a:r>
              <a:rPr lang="en-US" altLang="ko-KR" smtClean="0">
                <a:solidFill>
                  <a:prstClr val="black">
                    <a:tint val="75000"/>
                  </a:prstClr>
                </a:solidFill>
              </a:rPr>
              <a:t>Erice 2022, Sep. 18-22, 2022</a:t>
            </a:r>
            <a:endParaRPr lang="ko-KR" altLang="en-US" dirty="0">
              <a:solidFill>
                <a:prstClr val="black">
                  <a:tint val="75000"/>
                </a:prstClr>
              </a:solidFill>
            </a:endParaRPr>
          </a:p>
        </p:txBody>
      </p:sp>
      <p:sp>
        <p:nvSpPr>
          <p:cNvPr id="4" name="TextBox 3"/>
          <p:cNvSpPr txBox="1"/>
          <p:nvPr/>
        </p:nvSpPr>
        <p:spPr>
          <a:xfrm>
            <a:off x="1639301" y="1496496"/>
            <a:ext cx="4362750" cy="6006973"/>
          </a:xfrm>
          <a:prstGeom prst="rect">
            <a:avLst/>
          </a:prstGeom>
          <a:noFill/>
        </p:spPr>
        <p:txBody>
          <a:bodyPr wrap="none" lIns="96719" tIns="48359" rIns="96719" bIns="48359" rtlCol="0">
            <a:spAutoFit/>
          </a:bodyPr>
          <a:lstStyle/>
          <a:p>
            <a:pPr defTabSz="967194" latinLnBrk="1"/>
            <a:r>
              <a:rPr lang="en-US" sz="6400" dirty="0">
                <a:solidFill>
                  <a:prstClr val="black"/>
                </a:solidFill>
              </a:rPr>
              <a:t>Thanks </a:t>
            </a:r>
          </a:p>
          <a:p>
            <a:pPr defTabSz="967194" latinLnBrk="1"/>
            <a:r>
              <a:rPr lang="en-US" sz="6400" dirty="0">
                <a:solidFill>
                  <a:prstClr val="black"/>
                </a:solidFill>
              </a:rPr>
              <a:t>for </a:t>
            </a:r>
          </a:p>
          <a:p>
            <a:pPr defTabSz="967194" latinLnBrk="1"/>
            <a:r>
              <a:rPr lang="en-US" sz="6400" dirty="0">
                <a:solidFill>
                  <a:prstClr val="black"/>
                </a:solidFill>
              </a:rPr>
              <a:t>your </a:t>
            </a:r>
          </a:p>
          <a:p>
            <a:pPr defTabSz="967194" latinLnBrk="1"/>
            <a:r>
              <a:rPr lang="en-US" sz="6400" dirty="0">
                <a:solidFill>
                  <a:prstClr val="black"/>
                </a:solidFill>
              </a:rPr>
              <a:t>attention !</a:t>
            </a:r>
            <a:r>
              <a:rPr lang="az-Cyrl-AZ" sz="6400" dirty="0">
                <a:solidFill>
                  <a:prstClr val="black"/>
                </a:solidFill>
              </a:rPr>
              <a:t> </a:t>
            </a:r>
            <a:endParaRPr lang="en-US" sz="6400" dirty="0">
              <a:solidFill>
                <a:prstClr val="black"/>
              </a:solidFill>
            </a:endParaRPr>
          </a:p>
          <a:p>
            <a:pPr defTabSz="967194" latinLnBrk="1"/>
            <a:endParaRPr lang="en-US" altLang="ko-KR" sz="6400" dirty="0">
              <a:solidFill>
                <a:prstClr val="black"/>
              </a:solidFill>
            </a:endParaRPr>
          </a:p>
          <a:p>
            <a:pPr defTabSz="967194" latinLnBrk="1"/>
            <a:endParaRPr lang="en-US" sz="6400" dirty="0">
              <a:solidFill>
                <a:prstClr val="black"/>
              </a:solidFill>
            </a:endParaRPr>
          </a:p>
        </p:txBody>
      </p:sp>
      <p:pic>
        <p:nvPicPr>
          <p:cNvPr id="5" name="Picture 9"/>
          <p:cNvPicPr>
            <a:picLocks noChangeAspect="1" noChangeArrowheads="1"/>
          </p:cNvPicPr>
          <p:nvPr/>
        </p:nvPicPr>
        <p:blipFill>
          <a:blip r:embed="rId3" cstate="print"/>
          <a:srcRect/>
          <a:stretch>
            <a:fillRect/>
          </a:stretch>
        </p:blipFill>
        <p:spPr bwMode="auto">
          <a:xfrm>
            <a:off x="6340877" y="10"/>
            <a:ext cx="3344468" cy="657496"/>
          </a:xfrm>
          <a:prstGeom prst="rect">
            <a:avLst/>
          </a:prstGeom>
          <a:noFill/>
          <a:ln w="9525">
            <a:noFill/>
            <a:miter lim="800000"/>
            <a:headEnd/>
            <a:tailEnd/>
          </a:ln>
        </p:spPr>
      </p:pic>
      <p:sp>
        <p:nvSpPr>
          <p:cNvPr id="2" name="슬라이드 번호 개체 틀 1">
            <a:extLst>
              <a:ext uri="{FF2B5EF4-FFF2-40B4-BE49-F238E27FC236}">
                <a16:creationId xmlns="" xmlns:a16="http://schemas.microsoft.com/office/drawing/2014/main" id="{101957E2-D358-EBC3-D39D-354C2F383F87}"/>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40</a:t>
            </a:fld>
            <a:endParaRPr lang="ko-KR" altLang="en-US">
              <a:solidFill>
                <a:prstClr val="black">
                  <a:tint val="75000"/>
                </a:prstClr>
              </a:solidFill>
            </a:endParaRPr>
          </a:p>
        </p:txBody>
      </p:sp>
      <p:pic>
        <p:nvPicPr>
          <p:cNvPr id="6" name="그림 5">
            <a:extLst>
              <a:ext uri="{FF2B5EF4-FFF2-40B4-BE49-F238E27FC236}">
                <a16:creationId xmlns:a16="http://schemas.microsoft.com/office/drawing/2014/main" xmlns="" id="{D27A764D-DC34-DEA0-40B8-2FA5493DE736}"/>
              </a:ext>
            </a:extLst>
          </p:cNvPr>
          <p:cNvPicPr>
            <a:picLocks noChangeAspect="1"/>
          </p:cNvPicPr>
          <p:nvPr/>
        </p:nvPicPr>
        <p:blipFill>
          <a:blip r:embed="rId4"/>
          <a:stretch>
            <a:fillRect/>
          </a:stretch>
        </p:blipFill>
        <p:spPr>
          <a:xfrm>
            <a:off x="1" y="0"/>
            <a:ext cx="2322285" cy="781728"/>
          </a:xfrm>
          <a:prstGeom prst="rect">
            <a:avLst/>
          </a:prstGeom>
        </p:spPr>
      </p:pic>
    </p:spTree>
    <p:extLst>
      <p:ext uri="{BB962C8B-B14F-4D97-AF65-F5344CB8AC3E}">
        <p14:creationId xmlns:p14="http://schemas.microsoft.com/office/powerpoint/2010/main" val="1520653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직사각형 38">
                <a:extLst>
                  <a:ext uri="{FF2B5EF4-FFF2-40B4-BE49-F238E27FC236}">
                    <a16:creationId xmlns="" xmlns:a16="http://schemas.microsoft.com/office/drawing/2014/main" id="{2849BF40-E8E0-4F9F-A0D5-5F4F7772AB1E}"/>
                  </a:ext>
                </a:extLst>
              </p:cNvPr>
              <p:cNvSpPr/>
              <p:nvPr/>
            </p:nvSpPr>
            <p:spPr>
              <a:xfrm>
                <a:off x="1624361" y="5354413"/>
                <a:ext cx="7881770" cy="1236173"/>
              </a:xfrm>
              <a:prstGeom prst="rect">
                <a:avLst/>
              </a:prstGeom>
            </p:spPr>
            <p:txBody>
              <a:bodyPr wrap="square" lIns="91335" tIns="45667" rIns="91335" bIns="45667">
                <a:spAutoFit/>
              </a:bodyPr>
              <a:lstStyle/>
              <a:p>
                <a:pPr>
                  <a:lnSpc>
                    <a:spcPct val="150000"/>
                  </a:lnSpc>
                </a:pPr>
                <a14:m>
                  <m:oMath xmlns:m="http://schemas.openxmlformats.org/officeDocument/2006/math">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𝑉</m:t>
                        </m:r>
                      </m:e>
                      <m:sub>
                        <m:r>
                          <m:rPr>
                            <m:sty m:val="p"/>
                          </m:rPr>
                          <a:rPr lang="en-US" altLang="ko-KR" sz="1600">
                            <a:solidFill>
                              <a:srgbClr val="1B2230"/>
                            </a:solidFill>
                            <a:latin typeface="Cambria Math" panose="02040503050406030204" pitchFamily="18" charset="0"/>
                          </a:rPr>
                          <m:t>self</m:t>
                        </m:r>
                      </m:sub>
                    </m:sSub>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𝑟</m:t>
                        </m:r>
                        <m:r>
                          <a:rPr lang="en-US" altLang="ko-KR" sz="1600" i="1">
                            <a:solidFill>
                              <a:srgbClr val="1B2230"/>
                            </a:solidFill>
                            <a:latin typeface="Cambria Math" panose="02040503050406030204" pitchFamily="18" charset="0"/>
                          </a:rPr>
                          <m:t>,</m:t>
                        </m:r>
                        <m:r>
                          <a:rPr lang="en-US" altLang="ko-KR" sz="1600" i="1">
                            <a:solidFill>
                              <a:srgbClr val="1B2230"/>
                            </a:solidFill>
                            <a:latin typeface="Cambria Math" panose="02040503050406030204" pitchFamily="18" charset="0"/>
                          </a:rPr>
                          <m:t>𝐸</m:t>
                        </m:r>
                        <m:r>
                          <a:rPr lang="en-US" altLang="ko-KR" sz="1600" i="1">
                            <a:solidFill>
                              <a:srgbClr val="1B2230"/>
                            </a:solidFill>
                            <a:latin typeface="Cambria Math" panose="02040503050406030204" pitchFamily="18" charset="0"/>
                          </a:rPr>
                          <m:t>,</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𝜃</m:t>
                            </m:r>
                          </m:e>
                          <m:sub>
                            <m:r>
                              <a:rPr lang="en-US" altLang="ko-KR" sz="1600" i="1">
                                <a:solidFill>
                                  <a:srgbClr val="1B2230"/>
                                </a:solidFill>
                                <a:latin typeface="Cambria Math" panose="02040503050406030204" pitchFamily="18" charset="0"/>
                              </a:rPr>
                              <m:t>𝑝</m:t>
                            </m:r>
                          </m:sub>
                        </m:sSub>
                      </m:e>
                    </m:d>
                    <m:r>
                      <a:rPr lang="en-US" altLang="ko-KR" sz="1600" i="1">
                        <a:solidFill>
                          <a:srgbClr val="1B2230"/>
                        </a:solidFill>
                        <a:latin typeface="Cambria Math" panose="02040503050406030204" pitchFamily="18" charset="0"/>
                      </a:rPr>
                      <m:t>=</m:t>
                    </m:r>
                    <m:rad>
                      <m:radPr>
                        <m:degHide m:val="on"/>
                        <m:ctrlPr>
                          <a:rPr lang="en-US" altLang="ko-KR" sz="1600" i="1">
                            <a:solidFill>
                              <a:srgbClr val="1B2230"/>
                            </a:solidFill>
                            <a:latin typeface="Cambria Math" panose="02040503050406030204" pitchFamily="18" charset="0"/>
                          </a:rPr>
                        </m:ctrlPr>
                      </m:radPr>
                      <m:deg/>
                      <m:e>
                        <m:r>
                          <a:rPr lang="en-US" altLang="ko-KR" sz="1600" i="1">
                            <a:solidFill>
                              <a:srgbClr val="1B2230"/>
                            </a:solidFill>
                            <a:latin typeface="Cambria Math" panose="02040503050406030204" pitchFamily="18" charset="0"/>
                          </a:rPr>
                          <m:t>2</m:t>
                        </m:r>
                      </m:e>
                    </m:rad>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𝐺</m:t>
                        </m:r>
                      </m:e>
                      <m:sub>
                        <m:r>
                          <a:rPr lang="en-US" altLang="ko-KR" sz="1600" i="1">
                            <a:solidFill>
                              <a:srgbClr val="1B2230"/>
                            </a:solidFill>
                            <a:latin typeface="Cambria Math" panose="02040503050406030204" pitchFamily="18" charset="0"/>
                          </a:rPr>
                          <m:t>𝐹</m:t>
                        </m:r>
                      </m:sub>
                    </m:sSub>
                    <m:nary>
                      <m:naryPr>
                        <m:chr m:val="∑"/>
                        <m:limLoc m:val="subSup"/>
                        <m:supHide m:val="on"/>
                        <m:ctrlPr>
                          <a:rPr lang="en-US" altLang="ko-KR" sz="1600" i="1">
                            <a:solidFill>
                              <a:srgbClr val="1B2230"/>
                            </a:solidFill>
                            <a:latin typeface="Cambria Math" panose="02040503050406030204" pitchFamily="18" charset="0"/>
                          </a:rPr>
                        </m:ctrlPr>
                      </m:naryPr>
                      <m:sub>
                        <m:r>
                          <a:rPr lang="en-US" altLang="ko-KR" sz="1600" i="1">
                            <a:solidFill>
                              <a:srgbClr val="1B2230"/>
                            </a:solidFill>
                            <a:latin typeface="Cambria Math" panose="02040503050406030204" pitchFamily="18" charset="0"/>
                          </a:rPr>
                          <m:t>𝛼</m:t>
                        </m:r>
                      </m:sub>
                      <m:sup/>
                      <m:e>
                        <m:d>
                          <m:dPr>
                            <m:begChr m:val="["/>
                            <m:endChr m:val="]"/>
                            <m:ctrlPr>
                              <a:rPr lang="en-US" altLang="ko-KR" sz="1600" i="1">
                                <a:solidFill>
                                  <a:srgbClr val="1B2230"/>
                                </a:solidFill>
                                <a:latin typeface="Cambria Math" panose="02040503050406030204" pitchFamily="18" charset="0"/>
                              </a:rPr>
                            </m:ctrlPr>
                          </m:dPr>
                          <m:e>
                            <m:nary>
                              <m:naryPr>
                                <m:limLoc m:val="undOvr"/>
                                <m:subHide m:val="on"/>
                                <m:supHide m:val="on"/>
                                <m:ctrlPr>
                                  <a:rPr lang="en-US" altLang="ko-KR" sz="1600" i="1">
                                    <a:solidFill>
                                      <a:srgbClr val="1B2230"/>
                                    </a:solidFill>
                                    <a:latin typeface="Cambria Math" panose="02040503050406030204" pitchFamily="18" charset="0"/>
                                  </a:rPr>
                                </m:ctrlPr>
                              </m:naryPr>
                              <m:sub/>
                              <m:sup/>
                              <m:e>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1−</m:t>
                                    </m:r>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𝑝</m:t>
                                        </m:r>
                                      </m:e>
                                    </m:acc>
                                    <m:r>
                                      <a:rPr lang="en-US" altLang="ko-KR" sz="1600" i="1">
                                        <a:solidFill>
                                          <a:srgbClr val="1B2230"/>
                                        </a:solidFill>
                                        <a:latin typeface="Cambria Math" panose="02040503050406030204" pitchFamily="18" charset="0"/>
                                      </a:rPr>
                                      <m:t>⋅</m:t>
                                    </m:r>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𝑞</m:t>
                                        </m:r>
                                      </m:e>
                                    </m:acc>
                                  </m:e>
                                </m:d>
                              </m:e>
                            </m:nary>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𝜌</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𝑞</m:t>
                                </m:r>
                              </m:e>
                            </m:d>
                            <m:r>
                              <a:rPr lang="en-US" altLang="ko-KR" sz="1600" i="1">
                                <a:solidFill>
                                  <a:srgbClr val="1B2230"/>
                                </a:solidFill>
                                <a:latin typeface="Cambria Math" panose="02040503050406030204" pitchFamily="18" charset="0"/>
                              </a:rPr>
                              <m:t>𝑑</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𝑛</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r>
                              <a:rPr lang="en-US" altLang="ko-KR" sz="1600" i="1">
                                <a:solidFill>
                                  <a:srgbClr val="1B2230"/>
                                </a:solidFill>
                                <a:latin typeface="Cambria Math" panose="02040503050406030204" pitchFamily="18" charset="0"/>
                              </a:rPr>
                              <m:t>𝑑𝑞</m:t>
                            </m:r>
                            <m:r>
                              <a:rPr lang="en-US" altLang="ko-KR" sz="1600" i="1">
                                <a:solidFill>
                                  <a:srgbClr val="1B2230"/>
                                </a:solidFill>
                                <a:latin typeface="Cambria Math" panose="02040503050406030204" pitchFamily="18" charset="0"/>
                              </a:rPr>
                              <m:t>−</m:t>
                            </m:r>
                            <m:nary>
                              <m:naryPr>
                                <m:limLoc m:val="undOvr"/>
                                <m:subHide m:val="on"/>
                                <m:supHide m:val="on"/>
                                <m:ctrlPr>
                                  <a:rPr lang="en-US" altLang="ko-KR" sz="1600" i="1">
                                    <a:solidFill>
                                      <a:srgbClr val="1B2230"/>
                                    </a:solidFill>
                                    <a:latin typeface="Cambria Math" panose="02040503050406030204" pitchFamily="18" charset="0"/>
                                  </a:rPr>
                                </m:ctrlPr>
                              </m:naryPr>
                              <m:sub/>
                              <m:sup/>
                              <m:e>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1−</m:t>
                                    </m:r>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𝑝</m:t>
                                        </m:r>
                                      </m:e>
                                    </m:acc>
                                    <m:r>
                                      <a:rPr lang="en-US" altLang="ko-KR" sz="1600" i="1">
                                        <a:solidFill>
                                          <a:srgbClr val="1B2230"/>
                                        </a:solidFill>
                                        <a:latin typeface="Cambria Math" panose="02040503050406030204" pitchFamily="18" charset="0"/>
                                      </a:rPr>
                                      <m:t>⋅</m:t>
                                    </m:r>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𝑞</m:t>
                                        </m:r>
                                      </m:e>
                                    </m:acc>
                                  </m:e>
                                </m:d>
                              </m:e>
                            </m:nary>
                            <m:sSubSup>
                              <m:sSubSupPr>
                                <m:ctrlPr>
                                  <a:rPr lang="en-US" altLang="ko-KR" sz="1600" i="1">
                                    <a:solidFill>
                                      <a:srgbClr val="1B2230"/>
                                    </a:solidFill>
                                    <a:latin typeface="Cambria Math" panose="02040503050406030204" pitchFamily="18" charset="0"/>
                                  </a:rPr>
                                </m:ctrlPr>
                              </m:sSubSupPr>
                              <m:e>
                                <m:r>
                                  <a:rPr lang="en-US" altLang="ko-KR" sz="1600" i="1">
                                    <a:solidFill>
                                      <a:srgbClr val="1B2230"/>
                                    </a:solidFill>
                                    <a:latin typeface="Cambria Math" panose="02040503050406030204" pitchFamily="18" charset="0"/>
                                  </a:rPr>
                                  <m:t>𝜌</m:t>
                                </m:r>
                              </m:e>
                              <m:sub>
                                <m:sSub>
                                  <m:sSubPr>
                                    <m:ctrlPr>
                                      <a:rPr lang="en-US" altLang="ko-KR" sz="1600" i="1">
                                        <a:solidFill>
                                          <a:srgbClr val="1B2230"/>
                                        </a:solidFill>
                                        <a:latin typeface="Cambria Math" panose="02040503050406030204" pitchFamily="18" charset="0"/>
                                      </a:rPr>
                                    </m:ctrlPr>
                                  </m:sSubPr>
                                  <m:e>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𝜈</m:t>
                                        </m:r>
                                      </m:e>
                                    </m:acc>
                                  </m:e>
                                  <m:sub>
                                    <m:r>
                                      <a:rPr lang="en-US" altLang="ko-KR" sz="1600" i="1">
                                        <a:solidFill>
                                          <a:srgbClr val="1B2230"/>
                                        </a:solidFill>
                                        <a:latin typeface="Cambria Math" panose="02040503050406030204" pitchFamily="18" charset="0"/>
                                      </a:rPr>
                                      <m:t>𝛼</m:t>
                                    </m:r>
                                  </m:sub>
                                </m:sSub>
                              </m:sub>
                              <m:sup>
                                <m:r>
                                  <a:rPr lang="en-US" altLang="ko-KR" sz="1600" i="1">
                                    <a:solidFill>
                                      <a:srgbClr val="1B2230"/>
                                    </a:solidFill>
                                    <a:latin typeface="Cambria Math" panose="02040503050406030204" pitchFamily="18" charset="0"/>
                                  </a:rPr>
                                  <m:t>∗</m:t>
                                </m:r>
                              </m:sup>
                            </m:sSubSup>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𝑞</m:t>
                                </m:r>
                              </m:e>
                            </m:d>
                            <m:r>
                              <a:rPr lang="en-US" altLang="ko-KR" sz="1600" i="1">
                                <a:solidFill>
                                  <a:srgbClr val="1B2230"/>
                                </a:solidFill>
                                <a:latin typeface="Cambria Math" panose="02040503050406030204" pitchFamily="18" charset="0"/>
                              </a:rPr>
                              <m:t>𝑑</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𝑛</m:t>
                                </m:r>
                              </m:e>
                              <m:sub>
                                <m:sSub>
                                  <m:sSubPr>
                                    <m:ctrlPr>
                                      <a:rPr lang="en-US" altLang="ko-KR" sz="1600" i="1">
                                        <a:solidFill>
                                          <a:srgbClr val="1B2230"/>
                                        </a:solidFill>
                                        <a:latin typeface="Cambria Math" panose="02040503050406030204" pitchFamily="18" charset="0"/>
                                      </a:rPr>
                                    </m:ctrlPr>
                                  </m:sSubPr>
                                  <m:e>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𝜈</m:t>
                                        </m:r>
                                      </m:e>
                                    </m:acc>
                                  </m:e>
                                  <m:sub>
                                    <m:r>
                                      <a:rPr lang="en-US" altLang="ko-KR" sz="1600" i="1">
                                        <a:solidFill>
                                          <a:srgbClr val="1B2230"/>
                                        </a:solidFill>
                                        <a:latin typeface="Cambria Math" panose="02040503050406030204" pitchFamily="18" charset="0"/>
                                      </a:rPr>
                                      <m:t>𝛼</m:t>
                                    </m:r>
                                  </m:sub>
                                </m:sSub>
                              </m:sub>
                            </m:sSub>
                            <m:r>
                              <a:rPr lang="en-US" altLang="ko-KR" sz="1600" i="1">
                                <a:solidFill>
                                  <a:srgbClr val="1B2230"/>
                                </a:solidFill>
                                <a:latin typeface="Cambria Math" panose="02040503050406030204" pitchFamily="18" charset="0"/>
                              </a:rPr>
                              <m:t>𝑑𝑞</m:t>
                            </m:r>
                            <m:r>
                              <a:rPr lang="en-US" altLang="ko-KR" sz="1600" i="1">
                                <a:solidFill>
                                  <a:srgbClr val="1B2230"/>
                                </a:solidFill>
                                <a:latin typeface="Cambria Math" panose="02040503050406030204" pitchFamily="18" charset="0"/>
                              </a:rPr>
                              <m:t> </m:t>
                            </m:r>
                          </m:e>
                        </m:d>
                      </m:e>
                    </m:nary>
                  </m:oMath>
                </a14:m>
                <a:r>
                  <a:rPr lang="en-US" altLang="ko-KR" sz="1600" dirty="0">
                    <a:solidFill>
                      <a:srgbClr val="1B2230"/>
                    </a:solidFill>
                  </a:rPr>
                  <a:t>  			      </a:t>
                </a:r>
                <a14:m>
                  <m:oMath xmlns:m="http://schemas.openxmlformats.org/officeDocument/2006/math">
                    <m:r>
                      <a:rPr lang="en-US" altLang="ko-KR" sz="1600" i="1">
                        <a:solidFill>
                          <a:srgbClr val="1B2230"/>
                        </a:solidFill>
                        <a:latin typeface="Cambria Math" panose="02040503050406030204" pitchFamily="18" charset="0"/>
                      </a:rPr>
                      <m:t>=</m:t>
                    </m:r>
                    <m:f>
                      <m:fPr>
                        <m:ctrlPr>
                          <a:rPr lang="en-US" altLang="ko-KR" sz="1600" i="1">
                            <a:solidFill>
                              <a:srgbClr val="1B2230"/>
                            </a:solidFill>
                            <a:latin typeface="Cambria Math" panose="02040503050406030204" pitchFamily="18" charset="0"/>
                          </a:rPr>
                        </m:ctrlPr>
                      </m:fPr>
                      <m:num>
                        <m:rad>
                          <m:radPr>
                            <m:degHide m:val="on"/>
                            <m:ctrlPr>
                              <a:rPr lang="en-US" altLang="ko-KR" sz="1600" i="1">
                                <a:solidFill>
                                  <a:srgbClr val="1B2230"/>
                                </a:solidFill>
                                <a:latin typeface="Cambria Math" panose="02040503050406030204" pitchFamily="18" charset="0"/>
                              </a:rPr>
                            </m:ctrlPr>
                          </m:radPr>
                          <m:deg/>
                          <m:e>
                            <m:r>
                              <a:rPr lang="en-US" altLang="ko-KR" sz="1600" i="1">
                                <a:solidFill>
                                  <a:srgbClr val="1B2230"/>
                                </a:solidFill>
                                <a:latin typeface="Cambria Math" panose="02040503050406030204" pitchFamily="18" charset="0"/>
                              </a:rPr>
                              <m:t>2</m:t>
                            </m:r>
                          </m:e>
                        </m:rad>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𝐺</m:t>
                            </m:r>
                          </m:e>
                          <m:sub>
                            <m:r>
                              <a:rPr lang="en-US" altLang="ko-KR" sz="1600" i="1">
                                <a:solidFill>
                                  <a:srgbClr val="1B2230"/>
                                </a:solidFill>
                                <a:latin typeface="Cambria Math" panose="02040503050406030204" pitchFamily="18" charset="0"/>
                              </a:rPr>
                              <m:t>𝐹</m:t>
                            </m:r>
                          </m:sub>
                        </m:sSub>
                      </m:num>
                      <m:den>
                        <m:r>
                          <a:rPr lang="en-US" altLang="ko-KR" sz="1600" i="1">
                            <a:solidFill>
                              <a:srgbClr val="1B2230"/>
                            </a:solidFill>
                            <a:latin typeface="Cambria Math" panose="02040503050406030204" pitchFamily="18" charset="0"/>
                          </a:rPr>
                          <m:t>2</m:t>
                        </m:r>
                        <m:r>
                          <a:rPr lang="en-US" altLang="ko-KR" sz="1600" i="1">
                            <a:solidFill>
                              <a:srgbClr val="1B2230"/>
                            </a:solidFill>
                            <a:latin typeface="Cambria Math" panose="02040503050406030204" pitchFamily="18" charset="0"/>
                          </a:rPr>
                          <m:t>𝜋</m:t>
                        </m:r>
                        <m:sSubSup>
                          <m:sSubSupPr>
                            <m:ctrlPr>
                              <a:rPr lang="en-US" altLang="ko-KR" sz="1600" i="1">
                                <a:solidFill>
                                  <a:srgbClr val="1B2230"/>
                                </a:solidFill>
                                <a:latin typeface="Cambria Math" panose="02040503050406030204" pitchFamily="18" charset="0"/>
                              </a:rPr>
                            </m:ctrlPr>
                          </m:sSubSupPr>
                          <m:e>
                            <m:r>
                              <a:rPr lang="en-US" altLang="ko-KR" sz="1600" i="1">
                                <a:solidFill>
                                  <a:srgbClr val="1B2230"/>
                                </a:solidFill>
                                <a:latin typeface="Cambria Math" panose="02040503050406030204" pitchFamily="18" charset="0"/>
                              </a:rPr>
                              <m:t>𝑅</m:t>
                            </m:r>
                          </m:e>
                          <m:sub>
                            <m:r>
                              <a:rPr lang="en-US" altLang="ko-KR" sz="1600" i="1">
                                <a:solidFill>
                                  <a:srgbClr val="1B2230"/>
                                </a:solidFill>
                                <a:latin typeface="Cambria Math" panose="02040503050406030204" pitchFamily="18" charset="0"/>
                              </a:rPr>
                              <m:t>𝜈</m:t>
                            </m:r>
                          </m:sub>
                          <m:sup>
                            <m:r>
                              <a:rPr lang="en-US" altLang="ko-KR" sz="1600" i="1">
                                <a:solidFill>
                                  <a:srgbClr val="1B2230"/>
                                </a:solidFill>
                                <a:latin typeface="Cambria Math" panose="02040503050406030204" pitchFamily="18" charset="0"/>
                              </a:rPr>
                              <m:t>2</m:t>
                            </m:r>
                          </m:sup>
                        </m:sSubSup>
                      </m:den>
                    </m:f>
                    <m:nary>
                      <m:naryPr>
                        <m:chr m:val="∑"/>
                        <m:supHide m:val="on"/>
                        <m:ctrlPr>
                          <a:rPr lang="en-US" altLang="ko-KR" sz="1600" i="1">
                            <a:solidFill>
                              <a:srgbClr val="1B2230"/>
                            </a:solidFill>
                            <a:latin typeface="Cambria Math" panose="02040503050406030204" pitchFamily="18" charset="0"/>
                          </a:rPr>
                        </m:ctrlPr>
                      </m:naryPr>
                      <m:sub>
                        <m:r>
                          <m:rPr>
                            <m:brk m:alnAt="7"/>
                          </m:rPr>
                          <a:rPr lang="en-US" altLang="ko-KR" sz="1600" i="1">
                            <a:solidFill>
                              <a:srgbClr val="1B2230"/>
                            </a:solidFill>
                            <a:latin typeface="Cambria Math" panose="02040503050406030204" pitchFamily="18" charset="0"/>
                          </a:rPr>
                          <m:t>𝛼</m:t>
                        </m:r>
                        <m:r>
                          <a:rPr lang="en-US" altLang="ko-KR" sz="1600" i="1">
                            <a:solidFill>
                              <a:srgbClr val="1B2230"/>
                            </a:solidFill>
                            <a:latin typeface="Cambria Math" panose="02040503050406030204" pitchFamily="18" charset="0"/>
                          </a:rPr>
                          <m:t> </m:t>
                        </m:r>
                      </m:sub>
                      <m:sup/>
                      <m:e>
                        <m:d>
                          <m:dPr>
                            <m:begChr m:val="["/>
                            <m:endChr m:val="]"/>
                            <m:ctrlPr>
                              <a:rPr lang="en-US" altLang="ko-KR" sz="1600" i="1">
                                <a:solidFill>
                                  <a:srgbClr val="1B2230"/>
                                </a:solidFill>
                                <a:latin typeface="Cambria Math" panose="02040503050406030204" pitchFamily="18" charset="0"/>
                              </a:rPr>
                            </m:ctrlPr>
                          </m:dPr>
                          <m:e>
                            <m:nary>
                              <m:naryPr>
                                <m:limLoc m:val="undOvr"/>
                                <m:subHide m:val="on"/>
                                <m:supHide m:val="on"/>
                                <m:ctrlPr>
                                  <a:rPr lang="en-US" altLang="ko-KR" sz="1600" i="1">
                                    <a:solidFill>
                                      <a:srgbClr val="1B2230"/>
                                    </a:solidFill>
                                    <a:latin typeface="Cambria Math" panose="02040503050406030204" pitchFamily="18" charset="0"/>
                                  </a:rPr>
                                </m:ctrlPr>
                              </m:naryPr>
                              <m:sub/>
                              <m:sup/>
                              <m:e>
                                <m:r>
                                  <a:rPr lang="en-US" altLang="ko-KR" sz="1600" i="1">
                                    <a:solidFill>
                                      <a:srgbClr val="1B2230"/>
                                    </a:solidFill>
                                    <a:latin typeface="Cambria Math" panose="02040503050406030204" pitchFamily="18" charset="0"/>
                                  </a:rPr>
                                  <m:t>𝑑𝐸</m:t>
                                </m:r>
                                <m:r>
                                  <a:rPr lang="en-US" altLang="ko-KR" sz="1600" i="1">
                                    <a:solidFill>
                                      <a:srgbClr val="1B2230"/>
                                    </a:solidFill>
                                    <a:latin typeface="Cambria Math" panose="02040503050406030204" pitchFamily="18" charset="0"/>
                                  </a:rPr>
                                  <m:t> </m:t>
                                </m:r>
                                <m:r>
                                  <a:rPr lang="en-US" altLang="ko-KR" sz="1600" i="1">
                                    <a:solidFill>
                                      <a:srgbClr val="1B2230"/>
                                    </a:solidFill>
                                    <a:latin typeface="Cambria Math" panose="02040503050406030204" pitchFamily="18" charset="0"/>
                                  </a:rPr>
                                  <m:t>𝑑</m:t>
                                </m:r>
                                <m:d>
                                  <m:dPr>
                                    <m:ctrlPr>
                                      <a:rPr lang="en-US" altLang="ko-KR" sz="1600" i="1">
                                        <a:solidFill>
                                          <a:srgbClr val="1B2230"/>
                                        </a:solidFill>
                                        <a:latin typeface="Cambria Math" panose="02040503050406030204" pitchFamily="18" charset="0"/>
                                      </a:rPr>
                                    </m:ctrlPr>
                                  </m:dPr>
                                  <m:e>
                                    <m:r>
                                      <m:rPr>
                                        <m:sty m:val="p"/>
                                      </m:rPr>
                                      <a:rPr lang="en-US" altLang="ko-KR" sz="1600">
                                        <a:solidFill>
                                          <a:srgbClr val="1B2230"/>
                                        </a:solidFill>
                                        <a:latin typeface="Cambria Math" panose="02040503050406030204" pitchFamily="18" charset="0"/>
                                      </a:rPr>
                                      <m:t>cos</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𝜃</m:t>
                                        </m:r>
                                      </m:e>
                                      <m:sub>
                                        <m:r>
                                          <a:rPr lang="en-US" altLang="ko-KR" sz="1600" i="1">
                                            <a:solidFill>
                                              <a:srgbClr val="1B2230"/>
                                            </a:solidFill>
                                            <a:latin typeface="Cambria Math" panose="02040503050406030204" pitchFamily="18" charset="0"/>
                                          </a:rPr>
                                          <m:t>𝑞</m:t>
                                        </m:r>
                                      </m:sub>
                                    </m:sSub>
                                  </m:e>
                                </m:d>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1−</m:t>
                                    </m:r>
                                    <m:r>
                                      <m:rPr>
                                        <m:sty m:val="p"/>
                                      </m:rPr>
                                      <a:rPr lang="en-US" altLang="ko-KR" sz="1600">
                                        <a:solidFill>
                                          <a:srgbClr val="1B2230"/>
                                        </a:solidFill>
                                        <a:latin typeface="Cambria Math" panose="02040503050406030204" pitchFamily="18" charset="0"/>
                                      </a:rPr>
                                      <m:t>cos</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𝜃</m:t>
                                        </m:r>
                                      </m:e>
                                      <m:sub>
                                        <m:r>
                                          <a:rPr lang="en-US" altLang="ko-KR" sz="1600" i="1">
                                            <a:solidFill>
                                              <a:srgbClr val="1B2230"/>
                                            </a:solidFill>
                                            <a:latin typeface="Cambria Math" panose="02040503050406030204" pitchFamily="18" charset="0"/>
                                          </a:rPr>
                                          <m:t>𝑝</m:t>
                                        </m:r>
                                      </m:sub>
                                    </m:sSub>
                                    <m:r>
                                      <m:rPr>
                                        <m:sty m:val="p"/>
                                      </m:rPr>
                                      <a:rPr lang="en-US" altLang="ko-KR" sz="1600">
                                        <a:solidFill>
                                          <a:srgbClr val="1B2230"/>
                                        </a:solidFill>
                                        <a:latin typeface="Cambria Math" panose="02040503050406030204" pitchFamily="18" charset="0"/>
                                      </a:rPr>
                                      <m:t>cos</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𝜃</m:t>
                                        </m:r>
                                      </m:e>
                                      <m:sub>
                                        <m:r>
                                          <a:rPr lang="en-US" altLang="ko-KR" sz="1600" i="1">
                                            <a:solidFill>
                                              <a:srgbClr val="1B2230"/>
                                            </a:solidFill>
                                            <a:latin typeface="Cambria Math" panose="02040503050406030204" pitchFamily="18" charset="0"/>
                                          </a:rPr>
                                          <m:t>𝑞</m:t>
                                        </m:r>
                                      </m:sub>
                                    </m:sSub>
                                  </m:e>
                                </m:d>
                                <m:d>
                                  <m:dPr>
                                    <m:begChr m:val="{"/>
                                    <m:endChr m:val="}"/>
                                    <m:ctrlPr>
                                      <a:rPr lang="en-US" altLang="ko-KR" sz="1600" i="1">
                                        <a:solidFill>
                                          <a:srgbClr val="1B2230"/>
                                        </a:solidFill>
                                        <a:latin typeface="Cambria Math" panose="02040503050406030204" pitchFamily="18" charset="0"/>
                                      </a:rPr>
                                    </m:ctrlPr>
                                  </m:dPr>
                                  <m:e>
                                    <m:f>
                                      <m:fPr>
                                        <m:ctrlPr>
                                          <a:rPr lang="en-US" altLang="ko-KR" sz="1600" i="1">
                                            <a:solidFill>
                                              <a:srgbClr val="1B2230"/>
                                            </a:solidFill>
                                            <a:latin typeface="Cambria Math" panose="02040503050406030204" pitchFamily="18" charset="0"/>
                                          </a:rPr>
                                        </m:ctrlPr>
                                      </m:fPr>
                                      <m:num>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𝐿</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num>
                                      <m:den>
                                        <m:d>
                                          <m:dPr>
                                            <m:begChr m:val="⟨"/>
                                            <m:endChr m:val="⟩"/>
                                            <m:ctrlPr>
                                              <a:rPr lang="en-US" altLang="ko-KR" sz="1600" i="1">
                                                <a:solidFill>
                                                  <a:srgbClr val="1B2230"/>
                                                </a:solidFill>
                                                <a:latin typeface="Cambria Math" panose="02040503050406030204" pitchFamily="18" charset="0"/>
                                              </a:rPr>
                                            </m:ctrlPr>
                                          </m:dPr>
                                          <m:e>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𝜖</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e>
                                        </m:d>
                                      </m:den>
                                    </m:f>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𝑓</m:t>
                                        </m:r>
                                      </m:e>
                                      <m:sub>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𝜈</m:t>
                                            </m:r>
                                          </m:e>
                                          <m:sub>
                                            <m:r>
                                              <a:rPr lang="en-US" altLang="ko-KR" sz="1600" i="1">
                                                <a:solidFill>
                                                  <a:srgbClr val="1B2230"/>
                                                </a:solidFill>
                                                <a:latin typeface="Cambria Math" panose="02040503050406030204" pitchFamily="18" charset="0"/>
                                              </a:rPr>
                                              <m:t>𝛼</m:t>
                                            </m:r>
                                          </m:sub>
                                        </m:sSub>
                                      </m:sub>
                                    </m:sSub>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𝐸</m:t>
                                        </m:r>
                                      </m:e>
                                    </m:d>
                                    <m:r>
                                      <a:rPr lang="en-US" altLang="ko-KR" sz="1600" i="1">
                                        <a:solidFill>
                                          <a:srgbClr val="1B2230"/>
                                        </a:solidFill>
                                        <a:latin typeface="Cambria Math" panose="02040503050406030204" pitchFamily="18" charset="0"/>
                                      </a:rPr>
                                      <m:t>𝜌</m:t>
                                    </m:r>
                                    <m:r>
                                      <a:rPr lang="en-US" altLang="ko-KR" sz="1600" i="1">
                                        <a:solidFill>
                                          <a:srgbClr val="1B2230"/>
                                        </a:solidFill>
                                        <a:latin typeface="Cambria Math" panose="02040503050406030204" pitchFamily="18" charset="0"/>
                                      </a:rPr>
                                      <m:t>−</m:t>
                                    </m:r>
                                    <m:f>
                                      <m:fPr>
                                        <m:ctrlPr>
                                          <a:rPr lang="en-US" altLang="ko-KR" sz="1600" i="1">
                                            <a:solidFill>
                                              <a:srgbClr val="1B2230"/>
                                            </a:solidFill>
                                            <a:latin typeface="Cambria Math" panose="02040503050406030204" pitchFamily="18" charset="0"/>
                                          </a:rPr>
                                        </m:ctrlPr>
                                      </m:fPr>
                                      <m:num>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𝐿</m:t>
                                            </m:r>
                                          </m:e>
                                          <m:sub>
                                            <m:sSub>
                                              <m:sSubPr>
                                                <m:ctrlPr>
                                                  <a:rPr lang="en-US" altLang="ko-KR" sz="1600" i="1">
                                                    <a:solidFill>
                                                      <a:srgbClr val="1B2230"/>
                                                    </a:solidFill>
                                                    <a:latin typeface="Cambria Math" panose="02040503050406030204" pitchFamily="18" charset="0"/>
                                                  </a:rPr>
                                                </m:ctrlPr>
                                              </m:sSubPr>
                                              <m:e>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𝜈</m:t>
                                                    </m:r>
                                                  </m:e>
                                                </m:acc>
                                              </m:e>
                                              <m:sub>
                                                <m:r>
                                                  <a:rPr lang="en-US" altLang="ko-KR" sz="1600" i="1">
                                                    <a:solidFill>
                                                      <a:srgbClr val="1B2230"/>
                                                    </a:solidFill>
                                                    <a:latin typeface="Cambria Math" panose="02040503050406030204" pitchFamily="18" charset="0"/>
                                                  </a:rPr>
                                                  <m:t>𝛼</m:t>
                                                </m:r>
                                              </m:sub>
                                            </m:sSub>
                                          </m:sub>
                                        </m:sSub>
                                      </m:num>
                                      <m:den>
                                        <m:d>
                                          <m:dPr>
                                            <m:begChr m:val="⟨"/>
                                            <m:endChr m:val="⟩"/>
                                            <m:ctrlPr>
                                              <a:rPr lang="en-US" altLang="ko-KR" sz="1600" i="1">
                                                <a:solidFill>
                                                  <a:srgbClr val="1B2230"/>
                                                </a:solidFill>
                                                <a:latin typeface="Cambria Math" panose="02040503050406030204" pitchFamily="18" charset="0"/>
                                              </a:rPr>
                                            </m:ctrlPr>
                                          </m:dPr>
                                          <m:e>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𝜖</m:t>
                                                </m:r>
                                              </m:e>
                                              <m:sub>
                                                <m:r>
                                                  <a:rPr lang="en-US" altLang="ko-KR" sz="1600" i="1">
                                                    <a:solidFill>
                                                      <a:srgbClr val="1B2230"/>
                                                    </a:solidFill>
                                                    <a:latin typeface="Cambria Math" panose="02040503050406030204" pitchFamily="18" charset="0"/>
                                                  </a:rPr>
                                                  <m:t>𝜈</m:t>
                                                </m:r>
                                              </m:sub>
                                            </m:sSub>
                                          </m:e>
                                        </m:d>
                                      </m:den>
                                    </m:f>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𝑓</m:t>
                                        </m:r>
                                      </m:e>
                                      <m:sub>
                                        <m:sSub>
                                          <m:sSubPr>
                                            <m:ctrlPr>
                                              <a:rPr lang="en-US" altLang="ko-KR" sz="1600" i="1">
                                                <a:solidFill>
                                                  <a:srgbClr val="1B2230"/>
                                                </a:solidFill>
                                                <a:latin typeface="Cambria Math" panose="02040503050406030204" pitchFamily="18" charset="0"/>
                                              </a:rPr>
                                            </m:ctrlPr>
                                          </m:sSubPr>
                                          <m:e>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𝜈</m:t>
                                                </m:r>
                                              </m:e>
                                            </m:acc>
                                          </m:e>
                                          <m:sub>
                                            <m:r>
                                              <a:rPr lang="en-US" altLang="ko-KR" sz="1600" i="1">
                                                <a:solidFill>
                                                  <a:srgbClr val="1B2230"/>
                                                </a:solidFill>
                                                <a:latin typeface="Cambria Math" panose="02040503050406030204" pitchFamily="18" charset="0"/>
                                              </a:rPr>
                                              <m:t>𝛼</m:t>
                                            </m:r>
                                          </m:sub>
                                        </m:sSub>
                                      </m:sub>
                                    </m:sSub>
                                    <m:d>
                                      <m:dPr>
                                        <m:ctrlPr>
                                          <a:rPr lang="en-US" altLang="ko-KR" sz="1600" i="1">
                                            <a:solidFill>
                                              <a:srgbClr val="1B2230"/>
                                            </a:solidFill>
                                            <a:latin typeface="Cambria Math" panose="02040503050406030204" pitchFamily="18" charset="0"/>
                                          </a:rPr>
                                        </m:ctrlPr>
                                      </m:dPr>
                                      <m:e>
                                        <m:r>
                                          <a:rPr lang="en-US" altLang="ko-KR" sz="1600" i="1">
                                            <a:solidFill>
                                              <a:srgbClr val="1B2230"/>
                                            </a:solidFill>
                                            <a:latin typeface="Cambria Math" panose="02040503050406030204" pitchFamily="18" charset="0"/>
                                          </a:rPr>
                                          <m:t>𝐸</m:t>
                                        </m:r>
                                      </m:e>
                                    </m:d>
                                    <m:acc>
                                      <m:accPr>
                                        <m:chr m:val="̅"/>
                                        <m:ctrlPr>
                                          <a:rPr lang="en-US" altLang="ko-KR" sz="1600" i="1">
                                            <a:solidFill>
                                              <a:srgbClr val="1B2230"/>
                                            </a:solidFill>
                                            <a:latin typeface="Cambria Math" panose="02040503050406030204" pitchFamily="18" charset="0"/>
                                          </a:rPr>
                                        </m:ctrlPr>
                                      </m:accPr>
                                      <m:e>
                                        <m:r>
                                          <a:rPr lang="en-US" altLang="ko-KR" sz="1600" i="1">
                                            <a:solidFill>
                                              <a:srgbClr val="1B2230"/>
                                            </a:solidFill>
                                            <a:latin typeface="Cambria Math" panose="02040503050406030204" pitchFamily="18" charset="0"/>
                                          </a:rPr>
                                          <m:t>𝜌</m:t>
                                        </m:r>
                                      </m:e>
                                    </m:acc>
                                  </m:e>
                                </m:d>
                              </m:e>
                            </m:nary>
                          </m:e>
                        </m:d>
                      </m:e>
                    </m:nary>
                  </m:oMath>
                </a14:m>
                <a:endParaRPr lang="en-US" altLang="ko-KR" sz="1600" dirty="0">
                  <a:solidFill>
                    <a:srgbClr val="1B2230"/>
                  </a:solidFill>
                </a:endParaRPr>
              </a:p>
            </p:txBody>
          </p:sp>
        </mc:Choice>
        <mc:Fallback xmlns="">
          <p:sp>
            <p:nvSpPr>
              <p:cNvPr id="39" name="직사각형 38">
                <a:extLst>
                  <a:ext uri="{FF2B5EF4-FFF2-40B4-BE49-F238E27FC236}">
                    <a16:creationId xmlns:a16="http://schemas.microsoft.com/office/drawing/2014/main" xmlns="" xmlns:a14="http://schemas.microsoft.com/office/drawing/2010/main" id="{2849BF40-E8E0-4F9F-A0D5-5F4F7772AB1E}"/>
                  </a:ext>
                </a:extLst>
              </p:cNvPr>
              <p:cNvSpPr>
                <a:spLocks noRot="1" noChangeAspect="1" noMove="1" noResize="1" noEditPoints="1" noAdjustHandles="1" noChangeArrowheads="1" noChangeShapeType="1" noTextEdit="1"/>
              </p:cNvSpPr>
              <p:nvPr/>
            </p:nvSpPr>
            <p:spPr>
              <a:xfrm>
                <a:off x="1624361" y="5354413"/>
                <a:ext cx="7881770" cy="1236173"/>
              </a:xfrm>
              <a:prstGeom prst="rect">
                <a:avLst/>
              </a:prstGeom>
              <a:blipFill rotWithShape="0">
                <a:blip r:embed="rId4"/>
                <a:stretch>
                  <a:fillRect t="-22660" r="-619" b="-51724"/>
                </a:stretch>
              </a:blipFill>
            </p:spPr>
            <p:txBody>
              <a:bodyPr/>
              <a:lstStyle/>
              <a:p>
                <a:r>
                  <a:rPr lang="ko-KR" altLang="en-US">
                    <a:noFill/>
                  </a:rPr>
                  <a:t> </a:t>
                </a:r>
              </a:p>
            </p:txBody>
          </p:sp>
        </mc:Fallback>
      </mc:AlternateContent>
      <p:sp>
        <p:nvSpPr>
          <p:cNvPr id="41" name="TextBox 40">
            <a:extLst>
              <a:ext uri="{FF2B5EF4-FFF2-40B4-BE49-F238E27FC236}">
                <a16:creationId xmlns="" xmlns:a16="http://schemas.microsoft.com/office/drawing/2014/main" id="{CD8846DD-7574-43E4-9FF1-995A33766524}"/>
              </a:ext>
            </a:extLst>
          </p:cNvPr>
          <p:cNvSpPr txBox="1"/>
          <p:nvPr/>
        </p:nvSpPr>
        <p:spPr>
          <a:xfrm>
            <a:off x="233717" y="644760"/>
            <a:ext cx="7305273" cy="400002"/>
          </a:xfrm>
          <a:prstGeom prst="rect">
            <a:avLst/>
          </a:prstGeom>
          <a:noFill/>
        </p:spPr>
        <p:txBody>
          <a:bodyPr wrap="square" lIns="91335" tIns="45667" rIns="91335" bIns="45667" rtlCol="0">
            <a:spAutoFit/>
          </a:bodyPr>
          <a:lstStyle/>
          <a:p>
            <a:r>
              <a:rPr lang="en-US" altLang="ko-KR" sz="2000" b="1" dirty="0">
                <a:solidFill>
                  <a:srgbClr val="1B2230"/>
                </a:solidFill>
              </a:rPr>
              <a:t>Total</a:t>
            </a:r>
            <a:r>
              <a:rPr lang="ko-KR" altLang="en-US" sz="2000" b="1" dirty="0">
                <a:solidFill>
                  <a:srgbClr val="1B2230"/>
                </a:solidFill>
              </a:rPr>
              <a:t> </a:t>
            </a:r>
            <a:r>
              <a:rPr lang="en-US" altLang="ko-KR" sz="2000" b="1" dirty="0">
                <a:solidFill>
                  <a:srgbClr val="1B2230"/>
                </a:solidFill>
              </a:rPr>
              <a:t>Hamiltonian</a:t>
            </a:r>
            <a:r>
              <a:rPr lang="ko-KR" altLang="en-US" sz="2000" b="1" dirty="0">
                <a:solidFill>
                  <a:srgbClr val="1B2230"/>
                </a:solidFill>
              </a:rPr>
              <a:t> </a:t>
            </a:r>
            <a:r>
              <a:rPr lang="en-US" altLang="ko-KR" sz="2000" b="1" dirty="0">
                <a:solidFill>
                  <a:srgbClr val="1B2230"/>
                </a:solidFill>
              </a:rPr>
              <a:t>for</a:t>
            </a:r>
            <a:r>
              <a:rPr lang="ko-KR" altLang="en-US" sz="2000" b="1" dirty="0">
                <a:solidFill>
                  <a:srgbClr val="1B2230"/>
                </a:solidFill>
              </a:rPr>
              <a:t> </a:t>
            </a:r>
            <a:r>
              <a:rPr lang="en-US" altLang="ko-KR" sz="2000" b="1" dirty="0">
                <a:solidFill>
                  <a:srgbClr val="1B2230"/>
                </a:solidFill>
              </a:rPr>
              <a:t>neutrino </a:t>
            </a:r>
            <a:r>
              <a:rPr lang="en-US" altLang="ko-KR" sz="2000" b="1" dirty="0" smtClean="0">
                <a:solidFill>
                  <a:srgbClr val="1B2230"/>
                </a:solidFill>
              </a:rPr>
              <a:t>propagation in matter</a:t>
            </a:r>
            <a:endParaRPr lang="ko-KR" altLang="en-US" sz="2000" b="1" dirty="0">
              <a:solidFill>
                <a:srgbClr val="1B2230"/>
              </a:solidFill>
            </a:endParaRPr>
          </a:p>
        </p:txBody>
      </p:sp>
      <mc:AlternateContent xmlns:mc="http://schemas.openxmlformats.org/markup-compatibility/2006" xmlns:a14="http://schemas.microsoft.com/office/drawing/2010/main">
        <mc:Choice Requires="a14">
          <p:sp>
            <p:nvSpPr>
              <p:cNvPr id="42" name="직사각형 41">
                <a:extLst>
                  <a:ext uri="{FF2B5EF4-FFF2-40B4-BE49-F238E27FC236}">
                    <a16:creationId xmlns="" xmlns:a16="http://schemas.microsoft.com/office/drawing/2014/main" id="{E347AFE4-463D-42E7-A6F0-8269E1E9DE2E}"/>
                  </a:ext>
                </a:extLst>
              </p:cNvPr>
              <p:cNvSpPr/>
              <p:nvPr/>
            </p:nvSpPr>
            <p:spPr>
              <a:xfrm>
                <a:off x="2945129" y="1017019"/>
                <a:ext cx="4012957" cy="400110"/>
              </a:xfrm>
              <a:prstGeom prst="rect">
                <a:avLst/>
              </a:prstGeom>
            </p:spPr>
            <p:txBody>
              <a:bodyPr wrap="none" lIns="91335" tIns="45667" rIns="91335" bIns="45667">
                <a:spAutoFit/>
              </a:bodyPr>
              <a:lstStyle/>
              <a:p>
                <a:pPr algn="ctr"/>
                <a14:m>
                  <m:oMathPara xmlns:m="http://schemas.openxmlformats.org/officeDocument/2006/math">
                    <m:oMathParaPr>
                      <m:jc m:val="centerGroup"/>
                    </m:oMathParaPr>
                    <m:oMath xmlns:m="http://schemas.openxmlformats.org/officeDocument/2006/math">
                      <m:sSub>
                        <m:sSubPr>
                          <m:ctrlPr>
                            <a:rPr lang="en-US" altLang="ko-KR" sz="2000" i="1">
                              <a:solidFill>
                                <a:srgbClr val="1B2230"/>
                              </a:solidFill>
                              <a:latin typeface="Cambria Math" panose="02040503050406030204" pitchFamily="18" charset="0"/>
                            </a:rPr>
                          </m:ctrlPr>
                        </m:sSubPr>
                        <m:e>
                          <m:r>
                            <a:rPr lang="en-US" altLang="ko-KR" sz="2000" i="1">
                              <a:solidFill>
                                <a:srgbClr val="1B2230"/>
                              </a:solidFill>
                              <a:latin typeface="Cambria Math" panose="02040503050406030204" pitchFamily="18" charset="0"/>
                            </a:rPr>
                            <m:t>𝐻</m:t>
                          </m:r>
                        </m:e>
                        <m:sub>
                          <m:r>
                            <m:rPr>
                              <m:sty m:val="p"/>
                            </m:rPr>
                            <a:rPr lang="en-US" altLang="ko-KR" sz="2000">
                              <a:solidFill>
                                <a:srgbClr val="1B2230"/>
                              </a:solidFill>
                              <a:latin typeface="Cambria Math" panose="02040503050406030204" pitchFamily="18" charset="0"/>
                            </a:rPr>
                            <m:t>tot</m:t>
                          </m:r>
                          <m:r>
                            <a:rPr lang="en-US" altLang="ko-KR" sz="2000" i="1">
                              <a:solidFill>
                                <a:srgbClr val="1B2230"/>
                              </a:solidFill>
                              <a:latin typeface="Cambria Math" panose="02040503050406030204" pitchFamily="18" charset="0"/>
                            </a:rPr>
                            <m:t>𝑎𝑙</m:t>
                          </m:r>
                        </m:sub>
                      </m:sSub>
                      <m:r>
                        <a:rPr lang="en-US" altLang="ko-KR" sz="2000" i="1">
                          <a:solidFill>
                            <a:srgbClr val="1B2230"/>
                          </a:solidFill>
                          <a:latin typeface="Cambria Math" panose="02040503050406030204" pitchFamily="18" charset="0"/>
                        </a:rPr>
                        <m:t>=</m:t>
                      </m:r>
                      <m:sSub>
                        <m:sSubPr>
                          <m:ctrlPr>
                            <a:rPr lang="en-US" altLang="ko-KR" sz="2000" i="1">
                              <a:solidFill>
                                <a:srgbClr val="1B2230"/>
                              </a:solidFill>
                              <a:latin typeface="Cambria Math" panose="02040503050406030204" pitchFamily="18" charset="0"/>
                            </a:rPr>
                          </m:ctrlPr>
                        </m:sSubPr>
                        <m:e>
                          <m:r>
                            <a:rPr lang="en-US" altLang="ko-KR" sz="2000" i="1">
                              <a:solidFill>
                                <a:srgbClr val="1B2230"/>
                              </a:solidFill>
                              <a:latin typeface="Cambria Math" panose="02040503050406030204" pitchFamily="18" charset="0"/>
                            </a:rPr>
                            <m:t>𝐻</m:t>
                          </m:r>
                        </m:e>
                        <m:sub>
                          <m:r>
                            <m:rPr>
                              <m:sty m:val="p"/>
                            </m:rPr>
                            <a:rPr lang="en-US" altLang="ko-KR" sz="2000">
                              <a:solidFill>
                                <a:srgbClr val="1B2230"/>
                              </a:solidFill>
                              <a:latin typeface="Cambria Math" panose="02040503050406030204" pitchFamily="18" charset="0"/>
                            </a:rPr>
                            <m:t>Vacuum</m:t>
                          </m:r>
                        </m:sub>
                      </m:sSub>
                      <m:r>
                        <a:rPr lang="en-US" altLang="ko-KR" sz="2000" i="1">
                          <a:solidFill>
                            <a:srgbClr val="1B2230"/>
                          </a:solidFill>
                          <a:latin typeface="Cambria Math" panose="02040503050406030204" pitchFamily="18" charset="0"/>
                        </a:rPr>
                        <m:t>+</m:t>
                      </m:r>
                      <m:sSub>
                        <m:sSubPr>
                          <m:ctrlPr>
                            <a:rPr lang="en-US" altLang="ko-KR" sz="2000" i="1">
                              <a:solidFill>
                                <a:srgbClr val="1B2230"/>
                              </a:solidFill>
                              <a:latin typeface="Cambria Math" panose="02040503050406030204" pitchFamily="18" charset="0"/>
                            </a:rPr>
                          </m:ctrlPr>
                        </m:sSubPr>
                        <m:e>
                          <m:r>
                            <a:rPr lang="en-US" altLang="ko-KR" sz="2000" i="1">
                              <a:solidFill>
                                <a:srgbClr val="1B2230"/>
                              </a:solidFill>
                              <a:latin typeface="Cambria Math" panose="02040503050406030204" pitchFamily="18" charset="0"/>
                            </a:rPr>
                            <m:t>𝑉</m:t>
                          </m:r>
                        </m:e>
                        <m:sub>
                          <m:r>
                            <m:rPr>
                              <m:sty m:val="p"/>
                            </m:rPr>
                            <a:rPr lang="en-US" altLang="ko-KR" sz="2000">
                              <a:solidFill>
                                <a:srgbClr val="1B2230"/>
                              </a:solidFill>
                              <a:latin typeface="Cambria Math" panose="02040503050406030204" pitchFamily="18" charset="0"/>
                            </a:rPr>
                            <m:t>matter</m:t>
                          </m:r>
                        </m:sub>
                      </m:sSub>
                      <m:r>
                        <a:rPr lang="en-US" altLang="ko-KR" sz="2000" i="1">
                          <a:solidFill>
                            <a:srgbClr val="1B2230"/>
                          </a:solidFill>
                          <a:latin typeface="Cambria Math" panose="02040503050406030204" pitchFamily="18" charset="0"/>
                        </a:rPr>
                        <m:t>+</m:t>
                      </m:r>
                      <m:sSub>
                        <m:sSubPr>
                          <m:ctrlPr>
                            <a:rPr lang="en-US" altLang="ko-KR" sz="2000" i="1">
                              <a:solidFill>
                                <a:srgbClr val="1B2230"/>
                              </a:solidFill>
                              <a:latin typeface="Cambria Math" panose="02040503050406030204" pitchFamily="18" charset="0"/>
                            </a:rPr>
                          </m:ctrlPr>
                        </m:sSubPr>
                        <m:e>
                          <m:r>
                            <a:rPr lang="en-US" altLang="ko-KR" sz="2000" i="1">
                              <a:solidFill>
                                <a:srgbClr val="1B2230"/>
                              </a:solidFill>
                              <a:latin typeface="Cambria Math" panose="02040503050406030204" pitchFamily="18" charset="0"/>
                            </a:rPr>
                            <m:t>𝑉</m:t>
                          </m:r>
                        </m:e>
                        <m:sub>
                          <m:r>
                            <m:rPr>
                              <m:sty m:val="p"/>
                            </m:rPr>
                            <a:rPr lang="en-US" altLang="ko-KR" sz="2000">
                              <a:solidFill>
                                <a:srgbClr val="1B2230"/>
                              </a:solidFill>
                              <a:latin typeface="Cambria Math" panose="02040503050406030204" pitchFamily="18" charset="0"/>
                            </a:rPr>
                            <m:t>self</m:t>
                          </m:r>
                        </m:sub>
                      </m:sSub>
                    </m:oMath>
                  </m:oMathPara>
                </a14:m>
                <a:endParaRPr lang="ko-KR" altLang="en-US" sz="2000" dirty="0">
                  <a:solidFill>
                    <a:srgbClr val="1B2230"/>
                  </a:solidFill>
                </a:endParaRPr>
              </a:p>
            </p:txBody>
          </p:sp>
        </mc:Choice>
        <mc:Fallback xmlns="">
          <p:sp>
            <p:nvSpPr>
              <p:cNvPr id="42" name="직사각형 41">
                <a:extLst>
                  <a:ext uri="{FF2B5EF4-FFF2-40B4-BE49-F238E27FC236}">
                    <a16:creationId xmlns:a16="http://schemas.microsoft.com/office/drawing/2014/main" id="{E347AFE4-463D-42E7-A6F0-8269E1E9DE2E}"/>
                  </a:ext>
                </a:extLst>
              </p:cNvPr>
              <p:cNvSpPr>
                <a:spLocks noRot="1" noChangeAspect="1" noMove="1" noResize="1" noEditPoints="1" noAdjustHandles="1" noChangeArrowheads="1" noChangeShapeType="1" noTextEdit="1"/>
              </p:cNvSpPr>
              <p:nvPr/>
            </p:nvSpPr>
            <p:spPr>
              <a:xfrm>
                <a:off x="2945119" y="1017019"/>
                <a:ext cx="4012957" cy="400110"/>
              </a:xfrm>
              <a:prstGeom prst="rect">
                <a:avLst/>
              </a:prstGeom>
              <a:blipFill>
                <a:blip r:embed="rId5"/>
                <a:stretch>
                  <a:fillRect b="-307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3" name="직사각형 42">
                <a:extLst>
                  <a:ext uri="{FF2B5EF4-FFF2-40B4-BE49-F238E27FC236}">
                    <a16:creationId xmlns="" xmlns:a16="http://schemas.microsoft.com/office/drawing/2014/main" id="{08FFB99B-0C52-4FE0-B1D3-FC46DAD7F6D5}"/>
                  </a:ext>
                </a:extLst>
              </p:cNvPr>
              <p:cNvSpPr/>
              <p:nvPr/>
            </p:nvSpPr>
            <p:spPr>
              <a:xfrm>
                <a:off x="906880" y="1725695"/>
                <a:ext cx="3786036" cy="885050"/>
              </a:xfrm>
              <a:prstGeom prst="rect">
                <a:avLst/>
              </a:prstGeom>
            </p:spPr>
            <p:txBody>
              <a:bodyPr wrap="none" lIns="91335" tIns="45667" rIns="91335" bIns="45667">
                <a:spAutoFit/>
              </a:bodyPr>
              <a:lstStyle/>
              <a:p>
                <a:pPr/>
                <a14:m>
                  <m:oMathPara xmlns:m="http://schemas.openxmlformats.org/officeDocument/2006/math">
                    <m:oMathParaPr>
                      <m:jc m:val="center"/>
                    </m:oMathParaPr>
                    <m:oMath xmlns:m="http://schemas.openxmlformats.org/officeDocument/2006/math">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𝐻</m:t>
                          </m:r>
                        </m:e>
                        <m:sub>
                          <m:r>
                            <m:rPr>
                              <m:sty m:val="p"/>
                            </m:rPr>
                            <a:rPr lang="en-US" altLang="ko-KR" sz="1600">
                              <a:solidFill>
                                <a:srgbClr val="1B2230"/>
                              </a:solidFill>
                              <a:latin typeface="Cambria Math" panose="02040503050406030204" pitchFamily="18" charset="0"/>
                            </a:rPr>
                            <m:t>Vacuum</m:t>
                          </m:r>
                        </m:sub>
                      </m:sSub>
                      <m:r>
                        <a:rPr lang="en-US" altLang="ko-KR" sz="1600" i="1">
                          <a:solidFill>
                            <a:srgbClr val="1B2230"/>
                          </a:solidFill>
                          <a:latin typeface="Cambria Math" panose="02040503050406030204" pitchFamily="18" charset="0"/>
                        </a:rPr>
                        <m:t>=</m:t>
                      </m:r>
                      <m:f>
                        <m:fPr>
                          <m:ctrlPr>
                            <a:rPr lang="en-US" altLang="ko-KR" sz="1600" i="1">
                              <a:solidFill>
                                <a:srgbClr val="1B2230"/>
                              </a:solidFill>
                              <a:latin typeface="Cambria Math" panose="02040503050406030204" pitchFamily="18" charset="0"/>
                            </a:rPr>
                          </m:ctrlPr>
                        </m:fPr>
                        <m:num>
                          <m:r>
                            <a:rPr lang="en-US" altLang="ko-KR" sz="1600" i="1">
                              <a:solidFill>
                                <a:srgbClr val="1B2230"/>
                              </a:solidFill>
                              <a:latin typeface="Cambria Math" panose="02040503050406030204" pitchFamily="18" charset="0"/>
                            </a:rPr>
                            <m:t>1</m:t>
                          </m:r>
                        </m:num>
                        <m:den>
                          <m:r>
                            <a:rPr lang="en-US" altLang="ko-KR" sz="1600" i="1">
                              <a:solidFill>
                                <a:srgbClr val="1B2230"/>
                              </a:solidFill>
                              <a:latin typeface="Cambria Math" panose="02040503050406030204" pitchFamily="18" charset="0"/>
                            </a:rPr>
                            <m:t>2</m:t>
                          </m:r>
                          <m:sSub>
                            <m:sSubPr>
                              <m:ctrlPr>
                                <a:rPr lang="en-US" altLang="ko-KR" sz="1600" i="1">
                                  <a:solidFill>
                                    <a:srgbClr val="1B2230"/>
                                  </a:solidFill>
                                  <a:latin typeface="Cambria Math" panose="02040503050406030204" pitchFamily="18" charset="0"/>
                                </a:rPr>
                              </m:ctrlPr>
                            </m:sSubPr>
                            <m:e>
                              <m:r>
                                <a:rPr lang="en-US" altLang="ko-KR" sz="1600" i="1">
                                  <a:solidFill>
                                    <a:srgbClr val="1B2230"/>
                                  </a:solidFill>
                                  <a:latin typeface="Cambria Math" panose="02040503050406030204" pitchFamily="18" charset="0"/>
                                </a:rPr>
                                <m:t>𝜖</m:t>
                              </m:r>
                            </m:e>
                            <m:sub>
                              <m:r>
                                <a:rPr lang="en-US" altLang="ko-KR" sz="1600" i="1">
                                  <a:solidFill>
                                    <a:srgbClr val="1B2230"/>
                                  </a:solidFill>
                                  <a:latin typeface="Cambria Math" panose="02040503050406030204" pitchFamily="18" charset="0"/>
                                </a:rPr>
                                <m:t>𝜈</m:t>
                              </m:r>
                            </m:sub>
                          </m:sSub>
                        </m:den>
                      </m:f>
                      <m:r>
                        <a:rPr lang="en-US" altLang="ko-KR" sz="1600" i="1">
                          <a:solidFill>
                            <a:srgbClr val="1B2230"/>
                          </a:solidFill>
                          <a:latin typeface="Cambria Math" panose="02040503050406030204" pitchFamily="18" charset="0"/>
                        </a:rPr>
                        <m:t>𝑈</m:t>
                      </m:r>
                      <m:d>
                        <m:dPr>
                          <m:ctrlPr>
                            <a:rPr lang="en-US" altLang="ko-KR" sz="1600" i="1">
                              <a:solidFill>
                                <a:srgbClr val="1B2230"/>
                              </a:solidFill>
                              <a:latin typeface="Cambria Math" panose="02040503050406030204" pitchFamily="18" charset="0"/>
                            </a:rPr>
                          </m:ctrlPr>
                        </m:dPr>
                        <m:e>
                          <m:m>
                            <m:mPr>
                              <m:mcs>
                                <m:mc>
                                  <m:mcPr>
                                    <m:count m:val="3"/>
                                    <m:mcJc m:val="center"/>
                                  </m:mcPr>
                                </m:mc>
                              </m:mcs>
                              <m:ctrlPr>
                                <a:rPr lang="en-US" altLang="ko-KR" sz="1600" i="1">
                                  <a:solidFill>
                                    <a:srgbClr val="1B2230"/>
                                  </a:solidFill>
                                  <a:latin typeface="Cambria Math" panose="02040503050406030204" pitchFamily="18" charset="0"/>
                                </a:rPr>
                              </m:ctrlPr>
                            </m:mPr>
                            <m:mr>
                              <m:e>
                                <m:r>
                                  <m:rPr>
                                    <m:brk m:alnAt="7"/>
                                  </m:rPr>
                                  <a:rPr lang="en-US" altLang="ko-KR" sz="1600" i="1">
                                    <a:solidFill>
                                      <a:srgbClr val="1B2230"/>
                                    </a:solidFill>
                                    <a:latin typeface="Cambria Math" panose="02040503050406030204" pitchFamily="18" charset="0"/>
                                  </a:rPr>
                                  <m:t>0</m:t>
                                </m:r>
                              </m:e>
                              <m:e>
                                <m:r>
                                  <a:rPr lang="en-US" altLang="ko-KR" sz="1600" i="1">
                                    <a:solidFill>
                                      <a:srgbClr val="1B2230"/>
                                    </a:solidFill>
                                    <a:latin typeface="Cambria Math" panose="02040503050406030204" pitchFamily="18" charset="0"/>
                                  </a:rPr>
                                  <m:t>0</m:t>
                                </m:r>
                              </m:e>
                              <m:e>
                                <m:r>
                                  <a:rPr lang="en-US" altLang="ko-KR" sz="1600" i="1">
                                    <a:solidFill>
                                      <a:srgbClr val="1B2230"/>
                                    </a:solidFill>
                                    <a:latin typeface="Cambria Math" panose="02040503050406030204" pitchFamily="18" charset="0"/>
                                  </a:rPr>
                                  <m:t>0</m:t>
                                </m:r>
                              </m:e>
                            </m:mr>
                            <m:mr>
                              <m:e>
                                <m:r>
                                  <a:rPr lang="en-US" altLang="ko-KR" sz="1600" i="1">
                                    <a:solidFill>
                                      <a:srgbClr val="1B2230"/>
                                    </a:solidFill>
                                    <a:latin typeface="Cambria Math" panose="02040503050406030204" pitchFamily="18" charset="0"/>
                                  </a:rPr>
                                  <m:t>0</m:t>
                                </m:r>
                              </m:e>
                              <m:e>
                                <m:r>
                                  <m:rPr>
                                    <m:sty m:val="p"/>
                                  </m:rPr>
                                  <a:rPr lang="en-US" altLang="ko-KR" sz="1600">
                                    <a:solidFill>
                                      <a:srgbClr val="1B2230"/>
                                    </a:solidFill>
                                    <a:latin typeface="Cambria Math" panose="02040503050406030204" pitchFamily="18" charset="0"/>
                                  </a:rPr>
                                  <m:t>Δ</m:t>
                                </m:r>
                                <m:sSubSup>
                                  <m:sSubSupPr>
                                    <m:ctrlPr>
                                      <a:rPr lang="en-US" altLang="ko-KR" sz="1600" i="1">
                                        <a:solidFill>
                                          <a:srgbClr val="1B2230"/>
                                        </a:solidFill>
                                        <a:latin typeface="Cambria Math" panose="02040503050406030204" pitchFamily="18" charset="0"/>
                                      </a:rPr>
                                    </m:ctrlPr>
                                  </m:sSubSupPr>
                                  <m:e>
                                    <m:r>
                                      <a:rPr lang="en-US" altLang="ko-KR" sz="1600" i="1">
                                        <a:solidFill>
                                          <a:srgbClr val="1B2230"/>
                                        </a:solidFill>
                                        <a:latin typeface="Cambria Math" panose="02040503050406030204" pitchFamily="18" charset="0"/>
                                      </a:rPr>
                                      <m:t>𝑚</m:t>
                                    </m:r>
                                  </m:e>
                                  <m:sub>
                                    <m:r>
                                      <a:rPr lang="en-US" altLang="ko-KR" sz="1600" i="1">
                                        <a:solidFill>
                                          <a:srgbClr val="1B2230"/>
                                        </a:solidFill>
                                        <a:latin typeface="Cambria Math" panose="02040503050406030204" pitchFamily="18" charset="0"/>
                                      </a:rPr>
                                      <m:t>21</m:t>
                                    </m:r>
                                  </m:sub>
                                  <m:sup>
                                    <m:r>
                                      <a:rPr lang="en-US" altLang="ko-KR" sz="1600" i="1">
                                        <a:solidFill>
                                          <a:srgbClr val="1B2230"/>
                                        </a:solidFill>
                                        <a:latin typeface="Cambria Math" panose="02040503050406030204" pitchFamily="18" charset="0"/>
                                      </a:rPr>
                                      <m:t>2</m:t>
                                    </m:r>
                                  </m:sup>
                                </m:sSubSup>
                              </m:e>
                              <m:e>
                                <m:r>
                                  <a:rPr lang="en-US" altLang="ko-KR" sz="1600" i="1">
                                    <a:solidFill>
                                      <a:srgbClr val="1B2230"/>
                                    </a:solidFill>
                                    <a:latin typeface="Cambria Math" panose="02040503050406030204" pitchFamily="18" charset="0"/>
                                  </a:rPr>
                                  <m:t>0</m:t>
                                </m:r>
                              </m:e>
                            </m:mr>
                            <m:mr>
                              <m:e>
                                <m:r>
                                  <a:rPr lang="en-US" altLang="ko-KR" sz="1600" i="1">
                                    <a:solidFill>
                                      <a:srgbClr val="1B2230"/>
                                    </a:solidFill>
                                    <a:latin typeface="Cambria Math" panose="02040503050406030204" pitchFamily="18" charset="0"/>
                                  </a:rPr>
                                  <m:t>0</m:t>
                                </m:r>
                              </m:e>
                              <m:e>
                                <m:r>
                                  <a:rPr lang="en-US" altLang="ko-KR" sz="1600" i="1">
                                    <a:solidFill>
                                      <a:srgbClr val="1B2230"/>
                                    </a:solidFill>
                                    <a:latin typeface="Cambria Math" panose="02040503050406030204" pitchFamily="18" charset="0"/>
                                  </a:rPr>
                                  <m:t>0</m:t>
                                </m:r>
                              </m:e>
                              <m:e>
                                <m:r>
                                  <m:rPr>
                                    <m:sty m:val="p"/>
                                  </m:rPr>
                                  <a:rPr lang="en-US" altLang="ko-KR" sz="1600">
                                    <a:solidFill>
                                      <a:srgbClr val="1B2230"/>
                                    </a:solidFill>
                                    <a:latin typeface="Cambria Math" panose="02040503050406030204" pitchFamily="18" charset="0"/>
                                  </a:rPr>
                                  <m:t>Δ</m:t>
                                </m:r>
                                <m:sSubSup>
                                  <m:sSubSupPr>
                                    <m:ctrlPr>
                                      <a:rPr lang="en-US" altLang="ko-KR" sz="1600" i="1">
                                        <a:solidFill>
                                          <a:srgbClr val="1B2230"/>
                                        </a:solidFill>
                                        <a:latin typeface="Cambria Math" panose="02040503050406030204" pitchFamily="18" charset="0"/>
                                      </a:rPr>
                                    </m:ctrlPr>
                                  </m:sSubSupPr>
                                  <m:e>
                                    <m:r>
                                      <a:rPr lang="en-US" altLang="ko-KR" sz="1600" i="1">
                                        <a:solidFill>
                                          <a:srgbClr val="1B2230"/>
                                        </a:solidFill>
                                        <a:latin typeface="Cambria Math" panose="02040503050406030204" pitchFamily="18" charset="0"/>
                                      </a:rPr>
                                      <m:t>𝑚</m:t>
                                    </m:r>
                                  </m:e>
                                  <m:sub>
                                    <m:r>
                                      <a:rPr lang="en-US" altLang="ko-KR" sz="1600" i="1">
                                        <a:solidFill>
                                          <a:srgbClr val="1B2230"/>
                                        </a:solidFill>
                                        <a:latin typeface="Cambria Math" panose="02040503050406030204" pitchFamily="18" charset="0"/>
                                      </a:rPr>
                                      <m:t>31</m:t>
                                    </m:r>
                                  </m:sub>
                                  <m:sup>
                                    <m:r>
                                      <a:rPr lang="en-US" altLang="ko-KR" sz="1600" i="1">
                                        <a:solidFill>
                                          <a:srgbClr val="1B2230"/>
                                        </a:solidFill>
                                        <a:latin typeface="Cambria Math" panose="02040503050406030204" pitchFamily="18" charset="0"/>
                                      </a:rPr>
                                      <m:t>2</m:t>
                                    </m:r>
                                  </m:sup>
                                </m:sSubSup>
                              </m:e>
                            </m:mr>
                          </m:m>
                        </m:e>
                      </m:d>
                      <m:sSup>
                        <m:sSupPr>
                          <m:ctrlPr>
                            <a:rPr lang="en-US" altLang="ko-KR" sz="1600" i="1">
                              <a:solidFill>
                                <a:srgbClr val="1B2230"/>
                              </a:solidFill>
                              <a:latin typeface="Cambria Math" panose="02040503050406030204" pitchFamily="18" charset="0"/>
                            </a:rPr>
                          </m:ctrlPr>
                        </m:sSupPr>
                        <m:e>
                          <m:r>
                            <a:rPr lang="en-US" altLang="ko-KR" sz="1600" i="1">
                              <a:solidFill>
                                <a:srgbClr val="1B2230"/>
                              </a:solidFill>
                              <a:latin typeface="Cambria Math" panose="02040503050406030204" pitchFamily="18" charset="0"/>
                            </a:rPr>
                            <m:t>𝑈</m:t>
                          </m:r>
                        </m:e>
                        <m:sup>
                          <m:r>
                            <a:rPr lang="en-US" altLang="ko-KR" sz="1600" i="1">
                              <a:solidFill>
                                <a:srgbClr val="1B2230"/>
                              </a:solidFill>
                              <a:latin typeface="Cambria Math" panose="02040503050406030204" pitchFamily="18" charset="0"/>
                              <a:ea typeface="Cambria Math" panose="02040503050406030204" pitchFamily="18" charset="0"/>
                            </a:rPr>
                            <m:t>†</m:t>
                          </m:r>
                        </m:sup>
                      </m:sSup>
                    </m:oMath>
                  </m:oMathPara>
                </a14:m>
                <a:endParaRPr lang="ko-KR" altLang="en-US" sz="1600" dirty="0">
                  <a:solidFill>
                    <a:srgbClr val="1B2230"/>
                  </a:solidFill>
                </a:endParaRPr>
              </a:p>
            </p:txBody>
          </p:sp>
        </mc:Choice>
        <mc:Fallback xmlns="">
          <p:sp>
            <p:nvSpPr>
              <p:cNvPr id="43" name="직사각형 42">
                <a:extLst>
                  <a:ext uri="{FF2B5EF4-FFF2-40B4-BE49-F238E27FC236}">
                    <a16:creationId xmlns:a16="http://schemas.microsoft.com/office/drawing/2014/main" id="{08FFB99B-0C52-4FE0-B1D3-FC46DAD7F6D5}"/>
                  </a:ext>
                </a:extLst>
              </p:cNvPr>
              <p:cNvSpPr>
                <a:spLocks noRot="1" noChangeAspect="1" noMove="1" noResize="1" noEditPoints="1" noAdjustHandles="1" noChangeArrowheads="1" noChangeShapeType="1" noTextEdit="1"/>
              </p:cNvSpPr>
              <p:nvPr/>
            </p:nvSpPr>
            <p:spPr>
              <a:xfrm>
                <a:off x="906880" y="1725695"/>
                <a:ext cx="3786036" cy="885050"/>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4" name="직사각형 43">
                <a:extLst>
                  <a:ext uri="{FF2B5EF4-FFF2-40B4-BE49-F238E27FC236}">
                    <a16:creationId xmlns="" xmlns:a16="http://schemas.microsoft.com/office/drawing/2014/main" id="{FEA530C2-A0F7-4EC4-A0A5-40A2F17849F9}"/>
                  </a:ext>
                </a:extLst>
              </p:cNvPr>
              <p:cNvSpPr/>
              <p:nvPr/>
            </p:nvSpPr>
            <p:spPr>
              <a:xfrm>
                <a:off x="767156" y="3212874"/>
                <a:ext cx="4678332" cy="662554"/>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r>
                        <a:rPr lang="en-US" altLang="ko-KR" sz="1400" i="1">
                          <a:solidFill>
                            <a:srgbClr val="1B2230"/>
                          </a:solidFill>
                          <a:latin typeface="Cambria Math" panose="02040503050406030204" pitchFamily="18" charset="0"/>
                        </a:rPr>
                        <m:t>𝑈</m:t>
                      </m:r>
                      <m:r>
                        <a:rPr lang="en-US" altLang="ko-KR" sz="1400" i="1">
                          <a:solidFill>
                            <a:srgbClr val="1B2230"/>
                          </a:solidFill>
                          <a:latin typeface="Cambria Math" panose="02040503050406030204" pitchFamily="18" charset="0"/>
                        </a:rPr>
                        <m:t>=</m:t>
                      </m:r>
                      <m:d>
                        <m:dPr>
                          <m:ctrlPr>
                            <a:rPr lang="en-US" altLang="ko-KR" sz="1400" i="1">
                              <a:solidFill>
                                <a:srgbClr val="1B2230"/>
                              </a:solidFill>
                              <a:latin typeface="Cambria Math" panose="02040503050406030204" pitchFamily="18" charset="0"/>
                            </a:rPr>
                          </m:ctrlPr>
                        </m:dPr>
                        <m:e>
                          <m:m>
                            <m:mPr>
                              <m:mcs>
                                <m:mc>
                                  <m:mcPr>
                                    <m:count m:val="3"/>
                                    <m:mcJc m:val="center"/>
                                  </m:mcPr>
                                </m:mc>
                              </m:mcs>
                              <m:ctrlPr>
                                <a:rPr lang="en-US" altLang="ko-KR" sz="1400" i="1">
                                  <a:solidFill>
                                    <a:srgbClr val="1B2230"/>
                                  </a:solidFill>
                                  <a:latin typeface="Cambria Math" panose="02040503050406030204" pitchFamily="18" charset="0"/>
                                </a:rPr>
                              </m:ctrlPr>
                            </m:mPr>
                            <m:mr>
                              <m:e>
                                <m:sSub>
                                  <m:sSubPr>
                                    <m:ctrlPr>
                                      <a:rPr lang="en-US" altLang="ko-KR" sz="1400" i="1">
                                        <a:solidFill>
                                          <a:srgbClr val="1B2230"/>
                                        </a:solidFill>
                                        <a:latin typeface="Cambria Math" panose="02040503050406030204" pitchFamily="18" charset="0"/>
                                      </a:rPr>
                                    </m:ctrlPr>
                                  </m:sSubPr>
                                  <m:e>
                                    <m:r>
                                      <m:rPr>
                                        <m:brk m:alnAt="7"/>
                                      </m:rPr>
                                      <a:rPr lang="en-US" altLang="ko-KR" sz="1400" i="1">
                                        <a:solidFill>
                                          <a:srgbClr val="1B2230"/>
                                        </a:solidFill>
                                        <a:latin typeface="Cambria Math" panose="02040503050406030204" pitchFamily="18" charset="0"/>
                                      </a:rPr>
                                      <m:t>𝑐</m:t>
                                    </m:r>
                                  </m:e>
                                  <m:sub>
                                    <m:r>
                                      <m:rPr>
                                        <m:brk m:alnAt="7"/>
                                      </m:rPr>
                                      <a:rPr lang="en-US" altLang="ko-KR" sz="1400" i="1">
                                        <a:solidFill>
                                          <a:srgbClr val="1B2230"/>
                                        </a:solidFill>
                                        <a:latin typeface="Cambria Math" panose="02040503050406030204" pitchFamily="18" charset="0"/>
                                      </a:rPr>
                                      <m:t>1</m:t>
                                    </m:r>
                                    <m:r>
                                      <a:rPr lang="en-US" altLang="ko-KR" sz="1400" i="1">
                                        <a:solidFill>
                                          <a:srgbClr val="1B2230"/>
                                        </a:solidFill>
                                        <a:latin typeface="Cambria Math" panose="02040503050406030204" pitchFamily="18" charset="0"/>
                                      </a:rPr>
                                      <m:t>2</m:t>
                                    </m:r>
                                  </m:sub>
                                </m:sSub>
                                <m:sSub>
                                  <m:sSubPr>
                                    <m:ctrlPr>
                                      <a:rPr lang="en-US" altLang="ko-KR" sz="1400" i="1">
                                        <a:solidFill>
                                          <a:srgbClr val="1B2230"/>
                                        </a:solidFill>
                                        <a:latin typeface="Cambria Math" panose="02040503050406030204" pitchFamily="18" charset="0"/>
                                      </a:rPr>
                                    </m:ctrlPr>
                                  </m:sSubPr>
                                  <m:e>
                                    <m:r>
                                      <m:rPr>
                                        <m:brk m:alnAt="7"/>
                                      </m:rPr>
                                      <a:rPr lang="en-US" altLang="ko-KR" sz="1400" i="1">
                                        <a:solidFill>
                                          <a:srgbClr val="1B2230"/>
                                        </a:solidFill>
                                        <a:latin typeface="Cambria Math" panose="02040503050406030204" pitchFamily="18" charset="0"/>
                                      </a:rPr>
                                      <m:t>𝑐</m:t>
                                    </m:r>
                                  </m:e>
                                  <m:sub>
                                    <m:r>
                                      <m:rPr>
                                        <m:brk m:alnAt="7"/>
                                      </m:rPr>
                                      <a:rPr lang="en-US" altLang="ko-KR" sz="1400" i="1">
                                        <a:solidFill>
                                          <a:srgbClr val="1B2230"/>
                                        </a:solidFill>
                                        <a:latin typeface="Cambria Math" panose="02040503050406030204" pitchFamily="18" charset="0"/>
                                      </a:rPr>
                                      <m:t>1</m:t>
                                    </m:r>
                                    <m:r>
                                      <a:rPr lang="en-US" altLang="ko-KR" sz="1400" i="1">
                                        <a:solidFill>
                                          <a:srgbClr val="1B2230"/>
                                        </a:solidFill>
                                        <a:latin typeface="Cambria Math" panose="02040503050406030204" pitchFamily="18" charset="0"/>
                                      </a:rPr>
                                      <m:t>3</m:t>
                                    </m:r>
                                  </m:sub>
                                </m:sSub>
                              </m:e>
                              <m:e>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13</m:t>
                                    </m:r>
                                  </m:sub>
                                </m:sSub>
                              </m:e>
                              <m:e>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13</m:t>
                                    </m:r>
                                  </m:sub>
                                </m:sSub>
                              </m:e>
                            </m:mr>
                            <m:mr>
                              <m:e>
                                <m:r>
                                  <a:rPr lang="en-US" altLang="ko-KR" sz="1400" i="1">
                                    <a:solidFill>
                                      <a:srgbClr val="1B2230"/>
                                    </a:solidFill>
                                    <a:latin typeface="Cambria Math" panose="02040503050406030204" pitchFamily="18" charset="0"/>
                                  </a:rPr>
                                  <m:t>−</m:t>
                                </m:r>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23</m:t>
                                    </m:r>
                                  </m:sub>
                                </m:sSub>
                                <m:r>
                                  <a:rPr lang="en-US" altLang="ko-KR" sz="1400" i="1">
                                    <a:solidFill>
                                      <a:srgbClr val="1B2230"/>
                                    </a:solidFill>
                                    <a:latin typeface="Cambria Math" panose="02040503050406030204" pitchFamily="18" charset="0"/>
                                  </a:rPr>
                                  <m:t>−</m:t>
                                </m:r>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23</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13</m:t>
                                    </m:r>
                                  </m:sub>
                                </m:sSub>
                              </m:e>
                              <m:e>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23</m:t>
                                    </m:r>
                                  </m:sub>
                                </m:sSub>
                                <m:r>
                                  <a:rPr lang="en-US" altLang="ko-KR" sz="1400" i="1">
                                    <a:solidFill>
                                      <a:srgbClr val="1B2230"/>
                                    </a:solidFill>
                                    <a:latin typeface="Cambria Math" panose="02040503050406030204" pitchFamily="18" charset="0"/>
                                  </a:rPr>
                                  <m:t>−</m:t>
                                </m:r>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23</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13</m:t>
                                    </m:r>
                                  </m:sub>
                                </m:sSub>
                                <m:r>
                                  <a:rPr lang="en-US" altLang="ko-KR" sz="1400" i="1">
                                    <a:solidFill>
                                      <a:srgbClr val="1B2230"/>
                                    </a:solidFill>
                                    <a:latin typeface="Cambria Math" panose="02040503050406030204" pitchFamily="18" charset="0"/>
                                  </a:rPr>
                                  <m:t> </m:t>
                                </m:r>
                              </m:e>
                              <m:e>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23</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13</m:t>
                                    </m:r>
                                  </m:sub>
                                </m:sSub>
                              </m:e>
                            </m:mr>
                            <m:mr>
                              <m:e>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23</m:t>
                                    </m:r>
                                  </m:sub>
                                </m:sSub>
                                <m:r>
                                  <a:rPr lang="en-US" altLang="ko-KR" sz="1400" i="1">
                                    <a:solidFill>
                                      <a:srgbClr val="1B2230"/>
                                    </a:solidFill>
                                    <a:latin typeface="Cambria Math" panose="02040503050406030204" pitchFamily="18" charset="0"/>
                                  </a:rPr>
                                  <m:t>−</m:t>
                                </m:r>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23</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13</m:t>
                                    </m:r>
                                  </m:sub>
                                </m:sSub>
                              </m:e>
                              <m:e>
                                <m:r>
                                  <a:rPr lang="en-US" altLang="ko-KR" sz="1400" i="1">
                                    <a:solidFill>
                                      <a:srgbClr val="1B2230"/>
                                    </a:solidFill>
                                    <a:latin typeface="Cambria Math" panose="02040503050406030204" pitchFamily="18" charset="0"/>
                                  </a:rPr>
                                  <m:t>−</m:t>
                                </m:r>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23</m:t>
                                    </m:r>
                                  </m:sub>
                                </m:sSub>
                                <m:r>
                                  <a:rPr lang="en-US" altLang="ko-KR" sz="1400" i="1">
                                    <a:solidFill>
                                      <a:srgbClr val="1B2230"/>
                                    </a:solidFill>
                                    <a:latin typeface="Cambria Math" panose="02040503050406030204" pitchFamily="18" charset="0"/>
                                  </a:rPr>
                                  <m:t>−</m:t>
                                </m:r>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12</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23</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𝑠</m:t>
                                    </m:r>
                                  </m:e>
                                  <m:sub>
                                    <m:r>
                                      <a:rPr lang="en-US" altLang="ko-KR" sz="1400" i="1">
                                        <a:solidFill>
                                          <a:srgbClr val="1B2230"/>
                                        </a:solidFill>
                                        <a:latin typeface="Cambria Math" panose="02040503050406030204" pitchFamily="18" charset="0"/>
                                      </a:rPr>
                                      <m:t>13</m:t>
                                    </m:r>
                                  </m:sub>
                                </m:sSub>
                              </m:e>
                              <m:e>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23</m:t>
                                    </m:r>
                                  </m:sub>
                                </m:sSub>
                                <m:sSub>
                                  <m:sSubPr>
                                    <m:ctrlPr>
                                      <a:rPr lang="en-US" altLang="ko-KR" sz="1400" i="1">
                                        <a:solidFill>
                                          <a:srgbClr val="1B2230"/>
                                        </a:solidFill>
                                        <a:latin typeface="Cambria Math" panose="02040503050406030204" pitchFamily="18" charset="0"/>
                                      </a:rPr>
                                    </m:ctrlPr>
                                  </m:sSubPr>
                                  <m:e>
                                    <m:r>
                                      <a:rPr lang="en-US" altLang="ko-KR" sz="1400" i="1">
                                        <a:solidFill>
                                          <a:srgbClr val="1B2230"/>
                                        </a:solidFill>
                                        <a:latin typeface="Cambria Math" panose="02040503050406030204" pitchFamily="18" charset="0"/>
                                      </a:rPr>
                                      <m:t>𝑐</m:t>
                                    </m:r>
                                  </m:e>
                                  <m:sub>
                                    <m:r>
                                      <a:rPr lang="en-US" altLang="ko-KR" sz="1400" i="1">
                                        <a:solidFill>
                                          <a:srgbClr val="1B2230"/>
                                        </a:solidFill>
                                        <a:latin typeface="Cambria Math" panose="02040503050406030204" pitchFamily="18" charset="0"/>
                                      </a:rPr>
                                      <m:t>13</m:t>
                                    </m:r>
                                  </m:sub>
                                </m:sSub>
                              </m:e>
                            </m:mr>
                          </m:m>
                        </m:e>
                      </m:d>
                    </m:oMath>
                  </m:oMathPara>
                </a14:m>
                <a:endParaRPr lang="ko-KR" altLang="en-US" sz="1400" dirty="0">
                  <a:solidFill>
                    <a:srgbClr val="1B2230"/>
                  </a:solidFill>
                </a:endParaRPr>
              </a:p>
            </p:txBody>
          </p:sp>
        </mc:Choice>
        <mc:Fallback xmlns="">
          <p:sp>
            <p:nvSpPr>
              <p:cNvPr id="44" name="직사각형 43">
                <a:extLst>
                  <a:ext uri="{FF2B5EF4-FFF2-40B4-BE49-F238E27FC236}">
                    <a16:creationId xmlns:a16="http://schemas.microsoft.com/office/drawing/2014/main" id="{FEA530C2-A0F7-4EC4-A0A5-40A2F17849F9}"/>
                  </a:ext>
                </a:extLst>
              </p:cNvPr>
              <p:cNvSpPr>
                <a:spLocks noRot="1" noChangeAspect="1" noMove="1" noResize="1" noEditPoints="1" noAdjustHandles="1" noChangeArrowheads="1" noChangeShapeType="1" noTextEdit="1"/>
              </p:cNvSpPr>
              <p:nvPr/>
            </p:nvSpPr>
            <p:spPr>
              <a:xfrm>
                <a:off x="767156" y="3212874"/>
                <a:ext cx="4678332" cy="662554"/>
              </a:xfrm>
              <a:prstGeom prst="rect">
                <a:avLst/>
              </a:prstGeom>
              <a:blipFill>
                <a:blip r:embed="rId7"/>
                <a:stretch>
                  <a:fillRect/>
                </a:stretch>
              </a:blipFill>
            </p:spPr>
            <p:txBody>
              <a:bodyPr/>
              <a:lstStyle/>
              <a:p>
                <a:r>
                  <a:rPr lang="ko-KR" altLang="en-US">
                    <a:noFill/>
                  </a:rPr>
                  <a:t> </a:t>
                </a:r>
              </a:p>
            </p:txBody>
          </p:sp>
        </mc:Fallback>
      </mc:AlternateContent>
      <p:grpSp>
        <p:nvGrpSpPr>
          <p:cNvPr id="46" name="그룹 45">
            <a:extLst>
              <a:ext uri="{FF2B5EF4-FFF2-40B4-BE49-F238E27FC236}">
                <a16:creationId xmlns="" xmlns:a16="http://schemas.microsoft.com/office/drawing/2014/main" id="{B97C7E42-30C2-4FAB-9887-F7D54B146880}"/>
              </a:ext>
            </a:extLst>
          </p:cNvPr>
          <p:cNvGrpSpPr/>
          <p:nvPr/>
        </p:nvGrpSpPr>
        <p:grpSpPr>
          <a:xfrm>
            <a:off x="5592553" y="2698487"/>
            <a:ext cx="3406696" cy="2366995"/>
            <a:chOff x="476236" y="682592"/>
            <a:chExt cx="4197056" cy="2937940"/>
          </a:xfrm>
        </p:grpSpPr>
        <p:pic>
          <p:nvPicPr>
            <p:cNvPr id="47" name="그림 46">
              <a:extLst>
                <a:ext uri="{FF2B5EF4-FFF2-40B4-BE49-F238E27FC236}">
                  <a16:creationId xmlns="" xmlns:a16="http://schemas.microsoft.com/office/drawing/2014/main" id="{8193BD47-E484-48E4-A849-4D8FD3FC66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36" y="682592"/>
              <a:ext cx="4197056" cy="2937940"/>
            </a:xfrm>
            <a:prstGeom prst="rect">
              <a:avLst/>
            </a:prstGeom>
            <a:ln>
              <a:solidFill>
                <a:schemeClr val="tx1"/>
              </a:solidFill>
            </a:ln>
          </p:spPr>
        </p:pic>
        <p:sp>
          <p:nvSpPr>
            <p:cNvPr id="48" name="직사각형 47">
              <a:extLst>
                <a:ext uri="{FF2B5EF4-FFF2-40B4-BE49-F238E27FC236}">
                  <a16:creationId xmlns="" xmlns:a16="http://schemas.microsoft.com/office/drawing/2014/main" id="{4ACCA2B2-7DE2-4909-882E-F78A785AC659}"/>
                </a:ext>
              </a:extLst>
            </p:cNvPr>
            <p:cNvSpPr/>
            <p:nvPr/>
          </p:nvSpPr>
          <p:spPr>
            <a:xfrm>
              <a:off x="1958395" y="848127"/>
              <a:ext cx="113211" cy="2339573"/>
            </a:xfrm>
            <a:prstGeom prst="rect">
              <a:avLst/>
            </a:prstGeom>
            <a:solidFill>
              <a:schemeClr val="tx2">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grpSp>
      <mc:AlternateContent xmlns:mc="http://schemas.openxmlformats.org/markup-compatibility/2006" xmlns:a14="http://schemas.microsoft.com/office/drawing/2010/main">
        <mc:Choice Requires="a14">
          <p:sp>
            <p:nvSpPr>
              <p:cNvPr id="50" name="직사각형 49">
                <a:extLst>
                  <a:ext uri="{FF2B5EF4-FFF2-40B4-BE49-F238E27FC236}">
                    <a16:creationId xmlns="" xmlns:a16="http://schemas.microsoft.com/office/drawing/2014/main" id="{80D1F85D-0750-48AD-A040-CA4DCCFDA688}"/>
                  </a:ext>
                </a:extLst>
              </p:cNvPr>
              <p:cNvSpPr/>
              <p:nvPr/>
            </p:nvSpPr>
            <p:spPr>
              <a:xfrm>
                <a:off x="913304" y="4117040"/>
                <a:ext cx="4386057" cy="766363"/>
              </a:xfrm>
              <a:prstGeom prst="rect">
                <a:avLst/>
              </a:prstGeom>
              <a:ln>
                <a:solidFill>
                  <a:srgbClr val="1B2230"/>
                </a:solidFill>
              </a:ln>
            </p:spPr>
            <p:txBody>
              <a:bodyPr wrap="square" lIns="91335" tIns="45667" rIns="91335" bIns="45667">
                <a:spAutoFit/>
              </a:bodyPr>
              <a:lstStyle/>
              <a:p>
                <a:pPr algn="ctr"/>
                <a:r>
                  <a:rPr lang="en-US" altLang="ko-KR" sz="1400" dirty="0"/>
                  <a:t>Neutrino parameters</a:t>
                </a:r>
              </a:p>
              <a:p>
                <a:pPr algn="ctr"/>
                <a14:m>
                  <m:oMath xmlns:m="http://schemas.openxmlformats.org/officeDocument/2006/math">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𝜃</m:t>
                        </m:r>
                      </m:e>
                      <m:sub>
                        <m:r>
                          <a:rPr lang="en-US" altLang="ko-KR" sz="1400" i="1">
                            <a:latin typeface="Cambria Math" panose="02040503050406030204" pitchFamily="18" charset="0"/>
                          </a:rPr>
                          <m:t>12</m:t>
                        </m:r>
                      </m:sub>
                    </m:sSub>
                    <m:r>
                      <a:rPr lang="en-US" altLang="ko-KR" sz="1400" i="1">
                        <a:latin typeface="Cambria Math" panose="02040503050406030204" pitchFamily="18" charset="0"/>
                      </a:rPr>
                      <m:t>=</m:t>
                    </m:r>
                    <m:sSup>
                      <m:sSupPr>
                        <m:ctrlPr>
                          <a:rPr lang="en-US" altLang="ko-KR" sz="1400" i="1">
                            <a:latin typeface="Cambria Math" panose="02040503050406030204" pitchFamily="18" charset="0"/>
                          </a:rPr>
                        </m:ctrlPr>
                      </m:sSupPr>
                      <m:e>
                        <m:r>
                          <a:rPr lang="en-US" altLang="ko-KR" sz="1400" i="1">
                            <a:latin typeface="Cambria Math" panose="02040503050406030204" pitchFamily="18" charset="0"/>
                          </a:rPr>
                          <m:t>33.8</m:t>
                        </m:r>
                      </m:e>
                      <m:sup>
                        <m:r>
                          <a:rPr lang="en-US" altLang="ko-KR" sz="1400" i="1">
                            <a:latin typeface="Cambria Math" panose="02040503050406030204" pitchFamily="18" charset="0"/>
                          </a:rPr>
                          <m:t>∘</m:t>
                        </m:r>
                      </m:sup>
                    </m:sSup>
                    <m:r>
                      <a:rPr lang="en-US" altLang="ko-KR" sz="1400" i="1">
                        <a:latin typeface="Cambria Math" panose="02040503050406030204" pitchFamily="18" charset="0"/>
                      </a:rPr>
                      <m:t>,</m:t>
                    </m:r>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𝜃</m:t>
                        </m:r>
                      </m:e>
                      <m:sub>
                        <m:r>
                          <a:rPr lang="en-US" altLang="ko-KR" sz="1400" i="1">
                            <a:latin typeface="Cambria Math" panose="02040503050406030204" pitchFamily="18" charset="0"/>
                          </a:rPr>
                          <m:t>23</m:t>
                        </m:r>
                      </m:sub>
                    </m:sSub>
                    <m:r>
                      <a:rPr lang="en-US" altLang="ko-KR" sz="1400" i="1">
                        <a:latin typeface="Cambria Math" panose="02040503050406030204" pitchFamily="18" charset="0"/>
                      </a:rPr>
                      <m:t>=</m:t>
                    </m:r>
                    <m:sSup>
                      <m:sSupPr>
                        <m:ctrlPr>
                          <a:rPr lang="en-US" altLang="ko-KR" sz="1400" i="1">
                            <a:latin typeface="Cambria Math" panose="02040503050406030204" pitchFamily="18" charset="0"/>
                          </a:rPr>
                        </m:ctrlPr>
                      </m:sSupPr>
                      <m:e>
                        <m:r>
                          <a:rPr lang="en-US" altLang="ko-KR" sz="1400" i="1">
                            <a:latin typeface="Cambria Math" panose="02040503050406030204" pitchFamily="18" charset="0"/>
                          </a:rPr>
                          <m:t>45</m:t>
                        </m:r>
                      </m:e>
                      <m:sup>
                        <m:r>
                          <a:rPr lang="en-US" altLang="ko-KR" sz="1400" i="1">
                            <a:latin typeface="Cambria Math" panose="02040503050406030204" pitchFamily="18" charset="0"/>
                          </a:rPr>
                          <m:t>∘</m:t>
                        </m:r>
                      </m:sup>
                    </m:sSup>
                    <m:r>
                      <a:rPr lang="en-US" altLang="ko-KR" sz="1400" i="1">
                        <a:latin typeface="Cambria Math" panose="02040503050406030204" pitchFamily="18" charset="0"/>
                      </a:rPr>
                      <m:t>,</m:t>
                    </m:r>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𝜃</m:t>
                        </m:r>
                      </m:e>
                      <m:sub>
                        <m:r>
                          <a:rPr lang="en-US" altLang="ko-KR" sz="1400" i="1">
                            <a:latin typeface="Cambria Math" panose="02040503050406030204" pitchFamily="18" charset="0"/>
                          </a:rPr>
                          <m:t>13</m:t>
                        </m:r>
                      </m:sub>
                    </m:sSub>
                    <m:r>
                      <a:rPr lang="en-US" altLang="ko-KR" sz="1400" i="1">
                        <a:latin typeface="Cambria Math" panose="02040503050406030204" pitchFamily="18" charset="0"/>
                      </a:rPr>
                      <m:t>=</m:t>
                    </m:r>
                    <m:sSup>
                      <m:sSupPr>
                        <m:ctrlPr>
                          <a:rPr lang="en-US" altLang="ko-KR" sz="1400" i="1">
                            <a:latin typeface="Cambria Math" panose="02040503050406030204" pitchFamily="18" charset="0"/>
                          </a:rPr>
                        </m:ctrlPr>
                      </m:sSupPr>
                      <m:e>
                        <m:r>
                          <a:rPr lang="en-US" altLang="ko-KR" sz="1400" i="1">
                            <a:latin typeface="Cambria Math" panose="02040503050406030204" pitchFamily="18" charset="0"/>
                          </a:rPr>
                          <m:t>9.2</m:t>
                        </m:r>
                      </m:e>
                      <m:sup>
                        <m:r>
                          <a:rPr lang="en-US" altLang="ko-KR" sz="1400" i="1">
                            <a:latin typeface="Cambria Math" panose="02040503050406030204" pitchFamily="18" charset="0"/>
                          </a:rPr>
                          <m:t>∘</m:t>
                        </m:r>
                      </m:sup>
                    </m:sSup>
                  </m:oMath>
                </a14:m>
                <a:r>
                  <a:rPr lang="en-US" altLang="ko-KR" sz="1400" dirty="0"/>
                  <a:t> </a:t>
                </a:r>
              </a:p>
              <a:p>
                <a:pPr algn="ctr"/>
                <a14:m>
                  <m:oMath xmlns:m="http://schemas.openxmlformats.org/officeDocument/2006/math">
                    <m:r>
                      <m:rPr>
                        <m:sty m:val="p"/>
                      </m:rPr>
                      <a:rPr lang="en-US" altLang="ko-KR" sz="1400">
                        <a:latin typeface="Cambria Math" panose="02040503050406030204" pitchFamily="18" charset="0"/>
                      </a:rPr>
                      <m:t>Δ</m:t>
                    </m:r>
                    <m:sSubSup>
                      <m:sSubSupPr>
                        <m:ctrlPr>
                          <a:rPr lang="en-US" altLang="ko-KR" sz="1400" i="1">
                            <a:latin typeface="Cambria Math" panose="02040503050406030204" pitchFamily="18" charset="0"/>
                          </a:rPr>
                        </m:ctrlPr>
                      </m:sSubSupPr>
                      <m:e>
                        <m:r>
                          <a:rPr lang="en-US" altLang="ko-KR" sz="1400" i="1">
                            <a:latin typeface="Cambria Math" panose="02040503050406030204" pitchFamily="18" charset="0"/>
                          </a:rPr>
                          <m:t>𝑚</m:t>
                        </m:r>
                      </m:e>
                      <m:sub>
                        <m:r>
                          <a:rPr lang="en-US" altLang="ko-KR" sz="1400" i="1">
                            <a:latin typeface="Cambria Math" panose="02040503050406030204" pitchFamily="18" charset="0"/>
                          </a:rPr>
                          <m:t>21</m:t>
                        </m:r>
                      </m:sub>
                      <m:sup>
                        <m:r>
                          <a:rPr lang="en-US" altLang="ko-KR" sz="1400" i="1">
                            <a:latin typeface="Cambria Math" panose="02040503050406030204" pitchFamily="18" charset="0"/>
                          </a:rPr>
                          <m:t>2</m:t>
                        </m:r>
                      </m:sup>
                    </m:sSubSup>
                    <m:r>
                      <a:rPr lang="en-US" altLang="ko-KR" sz="1400" i="1">
                        <a:latin typeface="Cambria Math" panose="02040503050406030204" pitchFamily="18" charset="0"/>
                      </a:rPr>
                      <m:t>=7.54</m:t>
                    </m:r>
                    <m:r>
                      <a:rPr lang="en-US" altLang="ko-KR" sz="1400" i="1">
                        <a:latin typeface="Cambria Math" panose="02040503050406030204" pitchFamily="18" charset="0"/>
                        <a:ea typeface="Cambria Math" panose="02040503050406030204" pitchFamily="18" charset="0"/>
                      </a:rPr>
                      <m:t>×</m:t>
                    </m:r>
                    <m:sSup>
                      <m:sSupPr>
                        <m:ctrlPr>
                          <a:rPr lang="en-US" altLang="ko-KR" sz="1400" i="1">
                            <a:latin typeface="Cambria Math" panose="02040503050406030204" pitchFamily="18" charset="0"/>
                            <a:ea typeface="Cambria Math" panose="02040503050406030204" pitchFamily="18" charset="0"/>
                          </a:rPr>
                        </m:ctrlPr>
                      </m:sSupPr>
                      <m:e>
                        <m:r>
                          <a:rPr lang="en-US" altLang="ko-KR" sz="1400" i="1">
                            <a:latin typeface="Cambria Math" panose="02040503050406030204" pitchFamily="18" charset="0"/>
                            <a:ea typeface="Cambria Math" panose="02040503050406030204" pitchFamily="18" charset="0"/>
                          </a:rPr>
                          <m:t>10</m:t>
                        </m:r>
                      </m:e>
                      <m:sup>
                        <m:r>
                          <a:rPr lang="en-US" altLang="ko-KR" sz="1400" i="1">
                            <a:latin typeface="Cambria Math" panose="02040503050406030204" pitchFamily="18" charset="0"/>
                            <a:ea typeface="Cambria Math" panose="02040503050406030204" pitchFamily="18" charset="0"/>
                          </a:rPr>
                          <m:t>−5</m:t>
                        </m:r>
                      </m:sup>
                    </m:sSup>
                    <m:r>
                      <a:rPr lang="en-US" altLang="ko-KR" sz="1400" i="1">
                        <a:latin typeface="Cambria Math" panose="02040503050406030204" pitchFamily="18" charset="0"/>
                      </a:rPr>
                      <m:t> </m:t>
                    </m:r>
                    <m:d>
                      <m:dPr>
                        <m:begChr m:val="["/>
                        <m:endChr m:val="]"/>
                        <m:ctrlPr>
                          <a:rPr lang="en-US" altLang="ko-KR" sz="1400" i="1">
                            <a:latin typeface="Cambria Math" panose="02040503050406030204" pitchFamily="18" charset="0"/>
                          </a:rPr>
                        </m:ctrlPr>
                      </m:dPr>
                      <m:e>
                        <m:r>
                          <m:rPr>
                            <m:sty m:val="p"/>
                          </m:rPr>
                          <a:rPr lang="en-US" altLang="ko-KR" sz="1400">
                            <a:latin typeface="Cambria Math" panose="02040503050406030204" pitchFamily="18" charset="0"/>
                          </a:rPr>
                          <m:t>e</m:t>
                        </m:r>
                        <m:sSup>
                          <m:sSupPr>
                            <m:ctrlPr>
                              <a:rPr lang="en-US" altLang="ko-KR" sz="1400" i="1">
                                <a:latin typeface="Cambria Math" panose="02040503050406030204" pitchFamily="18" charset="0"/>
                              </a:rPr>
                            </m:ctrlPr>
                          </m:sSupPr>
                          <m:e>
                            <m:r>
                              <m:rPr>
                                <m:sty m:val="p"/>
                              </m:rPr>
                              <a:rPr lang="en-US" altLang="ko-KR" sz="1400">
                                <a:latin typeface="Cambria Math" panose="02040503050406030204" pitchFamily="18" charset="0"/>
                              </a:rPr>
                              <m:t>V</m:t>
                            </m:r>
                          </m:e>
                          <m:sup>
                            <m:r>
                              <a:rPr lang="en-US" altLang="ko-KR" sz="1400">
                                <a:latin typeface="Cambria Math" panose="02040503050406030204" pitchFamily="18" charset="0"/>
                              </a:rPr>
                              <m:t>2</m:t>
                            </m:r>
                          </m:sup>
                        </m:sSup>
                      </m:e>
                    </m:d>
                    <m:r>
                      <a:rPr lang="en-US" altLang="ko-KR" sz="1400" i="1">
                        <a:latin typeface="Cambria Math" panose="02040503050406030204" pitchFamily="18" charset="0"/>
                      </a:rPr>
                      <m:t>,  </m:t>
                    </m:r>
                    <m:d>
                      <m:dPr>
                        <m:begChr m:val="|"/>
                        <m:endChr m:val="|"/>
                        <m:ctrlPr>
                          <a:rPr lang="en-US" altLang="ko-KR" sz="1400" i="1">
                            <a:latin typeface="Cambria Math" panose="02040503050406030204" pitchFamily="18" charset="0"/>
                          </a:rPr>
                        </m:ctrlPr>
                      </m:dPr>
                      <m:e>
                        <m:r>
                          <m:rPr>
                            <m:sty m:val="p"/>
                          </m:rPr>
                          <a:rPr lang="en-US" altLang="ko-KR" sz="1400">
                            <a:latin typeface="Cambria Math" panose="02040503050406030204" pitchFamily="18" charset="0"/>
                          </a:rPr>
                          <m:t>Δ</m:t>
                        </m:r>
                        <m:sSubSup>
                          <m:sSubSupPr>
                            <m:ctrlPr>
                              <a:rPr lang="en-US" altLang="ko-KR" sz="1400" i="1">
                                <a:latin typeface="Cambria Math" panose="02040503050406030204" pitchFamily="18" charset="0"/>
                              </a:rPr>
                            </m:ctrlPr>
                          </m:sSubSupPr>
                          <m:e>
                            <m:r>
                              <a:rPr lang="en-US" altLang="ko-KR" sz="1400" i="1">
                                <a:latin typeface="Cambria Math" panose="02040503050406030204" pitchFamily="18" charset="0"/>
                              </a:rPr>
                              <m:t>𝑚</m:t>
                            </m:r>
                          </m:e>
                          <m:sub>
                            <m:r>
                              <a:rPr lang="en-US" altLang="ko-KR" sz="1400" i="1">
                                <a:latin typeface="Cambria Math" panose="02040503050406030204" pitchFamily="18" charset="0"/>
                              </a:rPr>
                              <m:t>31</m:t>
                            </m:r>
                          </m:sub>
                          <m:sup>
                            <m:r>
                              <a:rPr lang="en-US" altLang="ko-KR" sz="1400" i="1">
                                <a:latin typeface="Cambria Math" panose="02040503050406030204" pitchFamily="18" charset="0"/>
                              </a:rPr>
                              <m:t>2</m:t>
                            </m:r>
                          </m:sup>
                        </m:sSubSup>
                      </m:e>
                    </m:d>
                    <m:r>
                      <a:rPr lang="en-US" altLang="ko-KR" sz="1400" i="1">
                        <a:latin typeface="Cambria Math" panose="02040503050406030204" pitchFamily="18" charset="0"/>
                        <a:ea typeface="Cambria Math" panose="02040503050406030204" pitchFamily="18" charset="0"/>
                      </a:rPr>
                      <m:t>≈2</m:t>
                    </m:r>
                    <m:r>
                      <a:rPr lang="en-US" altLang="ko-KR" sz="1400" i="1">
                        <a:latin typeface="Cambria Math" panose="02040503050406030204" pitchFamily="18" charset="0"/>
                      </a:rPr>
                      <m:t>.4</m:t>
                    </m:r>
                    <m:r>
                      <a:rPr lang="en-US" altLang="ko-KR" sz="1400" i="1">
                        <a:latin typeface="Cambria Math" panose="02040503050406030204" pitchFamily="18" charset="0"/>
                        <a:ea typeface="Cambria Math" panose="02040503050406030204" pitchFamily="18" charset="0"/>
                      </a:rPr>
                      <m:t>×</m:t>
                    </m:r>
                    <m:sSup>
                      <m:sSupPr>
                        <m:ctrlPr>
                          <a:rPr lang="en-US" altLang="ko-KR" sz="1400" i="1">
                            <a:latin typeface="Cambria Math" panose="02040503050406030204" pitchFamily="18" charset="0"/>
                            <a:ea typeface="Cambria Math" panose="02040503050406030204" pitchFamily="18" charset="0"/>
                          </a:rPr>
                        </m:ctrlPr>
                      </m:sSupPr>
                      <m:e>
                        <m:r>
                          <a:rPr lang="en-US" altLang="ko-KR" sz="1400" i="1">
                            <a:latin typeface="Cambria Math" panose="02040503050406030204" pitchFamily="18" charset="0"/>
                            <a:ea typeface="Cambria Math" panose="02040503050406030204" pitchFamily="18" charset="0"/>
                          </a:rPr>
                          <m:t>10</m:t>
                        </m:r>
                      </m:e>
                      <m:sup>
                        <m:r>
                          <a:rPr lang="en-US" altLang="ko-KR" sz="1400" i="1">
                            <a:latin typeface="Cambria Math" panose="02040503050406030204" pitchFamily="18" charset="0"/>
                            <a:ea typeface="Cambria Math" panose="02040503050406030204" pitchFamily="18" charset="0"/>
                          </a:rPr>
                          <m:t>−3</m:t>
                        </m:r>
                      </m:sup>
                    </m:sSup>
                    <m:r>
                      <a:rPr lang="en-US" altLang="ko-KR" sz="1400" i="1">
                        <a:latin typeface="Cambria Math" panose="02040503050406030204" pitchFamily="18" charset="0"/>
                      </a:rPr>
                      <m:t> [</m:t>
                    </m:r>
                    <m:r>
                      <m:rPr>
                        <m:sty m:val="p"/>
                      </m:rPr>
                      <a:rPr lang="en-US" altLang="ko-KR" sz="1400">
                        <a:latin typeface="Cambria Math" panose="02040503050406030204" pitchFamily="18" charset="0"/>
                      </a:rPr>
                      <m:t>e</m:t>
                    </m:r>
                    <m:sSup>
                      <m:sSupPr>
                        <m:ctrlPr>
                          <a:rPr lang="en-US" altLang="ko-KR" sz="1400" i="1">
                            <a:latin typeface="Cambria Math" panose="02040503050406030204" pitchFamily="18" charset="0"/>
                          </a:rPr>
                        </m:ctrlPr>
                      </m:sSupPr>
                      <m:e>
                        <m:r>
                          <m:rPr>
                            <m:sty m:val="p"/>
                          </m:rPr>
                          <a:rPr lang="en-US" altLang="ko-KR" sz="1400">
                            <a:latin typeface="Cambria Math" panose="02040503050406030204" pitchFamily="18" charset="0"/>
                          </a:rPr>
                          <m:t>V</m:t>
                        </m:r>
                      </m:e>
                      <m:sup>
                        <m:r>
                          <a:rPr lang="en-US" altLang="ko-KR" sz="1400">
                            <a:latin typeface="Cambria Math" panose="02040503050406030204" pitchFamily="18" charset="0"/>
                          </a:rPr>
                          <m:t>2</m:t>
                        </m:r>
                      </m:sup>
                    </m:sSup>
                    <m:r>
                      <a:rPr lang="en-US" altLang="ko-KR" sz="1400" i="1">
                        <a:latin typeface="Cambria Math" panose="02040503050406030204" pitchFamily="18" charset="0"/>
                      </a:rPr>
                      <m:t>]</m:t>
                    </m:r>
                  </m:oMath>
                </a14:m>
                <a:r>
                  <a:rPr lang="en-US" altLang="ko-KR" sz="1400" dirty="0"/>
                  <a:t> </a:t>
                </a:r>
              </a:p>
            </p:txBody>
          </p:sp>
        </mc:Choice>
        <mc:Fallback xmlns="">
          <p:sp>
            <p:nvSpPr>
              <p:cNvPr id="50" name="직사각형 49">
                <a:extLst>
                  <a:ext uri="{FF2B5EF4-FFF2-40B4-BE49-F238E27FC236}">
                    <a16:creationId xmlns:a16="http://schemas.microsoft.com/office/drawing/2014/main" id="{80D1F85D-0750-48AD-A040-CA4DCCFDA688}"/>
                  </a:ext>
                </a:extLst>
              </p:cNvPr>
              <p:cNvSpPr>
                <a:spLocks noRot="1" noChangeAspect="1" noMove="1" noResize="1" noEditPoints="1" noAdjustHandles="1" noChangeArrowheads="1" noChangeShapeType="1" noTextEdit="1"/>
              </p:cNvSpPr>
              <p:nvPr/>
            </p:nvSpPr>
            <p:spPr>
              <a:xfrm>
                <a:off x="913294" y="4117040"/>
                <a:ext cx="4386057" cy="766364"/>
              </a:xfrm>
              <a:prstGeom prst="rect">
                <a:avLst/>
              </a:prstGeom>
              <a:blipFill>
                <a:blip r:embed="rId9"/>
                <a:stretch>
                  <a:fillRect b="-781"/>
                </a:stretch>
              </a:blipFill>
              <a:ln>
                <a:solidFill>
                  <a:srgbClr val="1B2230"/>
                </a:solidFill>
              </a:ln>
            </p:spPr>
            <p:txBody>
              <a:bodyPr/>
              <a:lstStyle/>
              <a:p>
                <a:r>
                  <a:rPr lang="ko-KR" altLang="en-US">
                    <a:noFill/>
                  </a:rPr>
                  <a:t> </a:t>
                </a:r>
              </a:p>
            </p:txBody>
          </p:sp>
        </mc:Fallback>
      </mc:AlternateContent>
      <p:sp>
        <p:nvSpPr>
          <p:cNvPr id="51" name="직사각형 50">
            <a:extLst>
              <a:ext uri="{FF2B5EF4-FFF2-40B4-BE49-F238E27FC236}">
                <a16:creationId xmlns="" xmlns:a16="http://schemas.microsoft.com/office/drawing/2014/main" id="{D65129FC-07C7-494A-8778-119FF4BD1C77}"/>
              </a:ext>
            </a:extLst>
          </p:cNvPr>
          <p:cNvSpPr/>
          <p:nvPr/>
        </p:nvSpPr>
        <p:spPr>
          <a:xfrm>
            <a:off x="397706" y="1443871"/>
            <a:ext cx="2708627" cy="369332"/>
          </a:xfrm>
          <a:prstGeom prst="rect">
            <a:avLst/>
          </a:prstGeom>
        </p:spPr>
        <p:txBody>
          <a:bodyPr wrap="none" lIns="91335" tIns="45667" rIns="91335" bIns="45667">
            <a:spAutoFit/>
          </a:bodyPr>
          <a:lstStyle/>
          <a:p>
            <a:r>
              <a:rPr lang="en-US" altLang="ko-KR" b="1" dirty="0">
                <a:solidFill>
                  <a:srgbClr val="1B2230"/>
                </a:solidFill>
              </a:rPr>
              <a:t>- Vacuum</a:t>
            </a:r>
            <a:r>
              <a:rPr lang="ko-KR" altLang="en-US" b="1" dirty="0">
                <a:solidFill>
                  <a:srgbClr val="1B2230"/>
                </a:solidFill>
              </a:rPr>
              <a:t> </a:t>
            </a:r>
            <a:r>
              <a:rPr lang="en-US" altLang="ko-KR" b="1" dirty="0">
                <a:solidFill>
                  <a:srgbClr val="1B2230"/>
                </a:solidFill>
              </a:rPr>
              <a:t>and</a:t>
            </a:r>
            <a:r>
              <a:rPr lang="ko-KR" altLang="en-US" b="1" dirty="0">
                <a:solidFill>
                  <a:srgbClr val="1B2230"/>
                </a:solidFill>
              </a:rPr>
              <a:t> </a:t>
            </a:r>
            <a:r>
              <a:rPr lang="en-US" altLang="ko-KR" b="1" dirty="0">
                <a:solidFill>
                  <a:srgbClr val="1B2230"/>
                </a:solidFill>
              </a:rPr>
              <a:t>matter</a:t>
            </a:r>
            <a:r>
              <a:rPr lang="ko-KR" altLang="en-US" b="1" dirty="0">
                <a:solidFill>
                  <a:srgbClr val="1B2230"/>
                </a:solidFill>
              </a:rPr>
              <a:t> </a:t>
            </a:r>
            <a:r>
              <a:rPr lang="en-US" altLang="ko-KR" b="1" dirty="0">
                <a:solidFill>
                  <a:srgbClr val="1B2230"/>
                </a:solidFill>
              </a:rPr>
              <a:t>term</a:t>
            </a:r>
            <a:endParaRPr lang="ko-KR" altLang="en-US" b="1" dirty="0"/>
          </a:p>
        </p:txBody>
      </p:sp>
      <p:sp>
        <p:nvSpPr>
          <p:cNvPr id="52" name="직사각형 51">
            <a:extLst>
              <a:ext uri="{FF2B5EF4-FFF2-40B4-BE49-F238E27FC236}">
                <a16:creationId xmlns="" xmlns:a16="http://schemas.microsoft.com/office/drawing/2014/main" id="{9FB5DE21-89DB-47A5-9E7E-A1342A9F0601}"/>
              </a:ext>
            </a:extLst>
          </p:cNvPr>
          <p:cNvSpPr/>
          <p:nvPr/>
        </p:nvSpPr>
        <p:spPr>
          <a:xfrm>
            <a:off x="397706" y="5188664"/>
            <a:ext cx="3179075" cy="369332"/>
          </a:xfrm>
          <a:prstGeom prst="rect">
            <a:avLst/>
          </a:prstGeom>
        </p:spPr>
        <p:txBody>
          <a:bodyPr wrap="none" lIns="91335" tIns="45667" rIns="91335" bIns="45667">
            <a:spAutoFit/>
          </a:bodyPr>
          <a:lstStyle/>
          <a:p>
            <a:r>
              <a:rPr lang="en-US" altLang="ko-KR" b="1" dirty="0">
                <a:solidFill>
                  <a:srgbClr val="1B2230"/>
                </a:solidFill>
              </a:rPr>
              <a:t>- Neutrino self-interaction term</a:t>
            </a:r>
            <a:endParaRPr lang="ko-KR" altLang="en-US" b="1" dirty="0"/>
          </a:p>
        </p:txBody>
      </p:sp>
      <mc:AlternateContent xmlns:mc="http://schemas.openxmlformats.org/markup-compatibility/2006" xmlns:a14="http://schemas.microsoft.com/office/drawing/2010/main">
        <mc:Choice Requires="a14">
          <p:sp>
            <p:nvSpPr>
              <p:cNvPr id="53" name="직사각형 52">
                <a:extLst>
                  <a:ext uri="{FF2B5EF4-FFF2-40B4-BE49-F238E27FC236}">
                    <a16:creationId xmlns="" xmlns:a16="http://schemas.microsoft.com/office/drawing/2014/main" id="{CAC32275-81C8-408D-A6FC-7EA856838CF9}"/>
                  </a:ext>
                </a:extLst>
              </p:cNvPr>
              <p:cNvSpPr/>
              <p:nvPr/>
            </p:nvSpPr>
            <p:spPr>
              <a:xfrm>
                <a:off x="7107169" y="2821158"/>
                <a:ext cx="1590244" cy="369332"/>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solidFill>
                                <a:schemeClr val="tx1"/>
                              </a:solidFill>
                              <a:latin typeface="Cambria Math" panose="02040503050406030204" pitchFamily="18" charset="0"/>
                            </a:rPr>
                          </m:ctrlPr>
                        </m:sSubPr>
                        <m:e>
                          <m:r>
                            <a:rPr lang="en-US" altLang="ko-KR" b="1" i="1" smtClean="0">
                              <a:solidFill>
                                <a:schemeClr val="tx1"/>
                              </a:solidFill>
                              <a:latin typeface="Cambria Math" panose="02040503050406030204" pitchFamily="18" charset="0"/>
                            </a:rPr>
                            <m:t>𝒏</m:t>
                          </m:r>
                        </m:e>
                        <m:sub>
                          <m:r>
                            <a:rPr lang="en-US" altLang="ko-KR" b="1" i="1" smtClean="0">
                              <a:solidFill>
                                <a:schemeClr val="tx1"/>
                              </a:solidFill>
                              <a:latin typeface="Cambria Math" panose="02040503050406030204" pitchFamily="18" charset="0"/>
                            </a:rPr>
                            <m:t>𝒆</m:t>
                          </m:r>
                        </m:sub>
                      </m:sSub>
                      <m:r>
                        <a:rPr lang="en-US" altLang="ko-KR" b="1" i="1" smtClean="0">
                          <a:solidFill>
                            <a:schemeClr val="tx1"/>
                          </a:solidFill>
                          <a:latin typeface="Cambria Math" panose="02040503050406030204" pitchFamily="18" charset="0"/>
                        </a:rPr>
                        <m:t>=</m:t>
                      </m:r>
                      <m:sSub>
                        <m:sSubPr>
                          <m:ctrlPr>
                            <a:rPr lang="en-US" altLang="ko-KR" b="1" i="1" smtClean="0">
                              <a:solidFill>
                                <a:schemeClr val="tx1"/>
                              </a:solidFill>
                              <a:latin typeface="Cambria Math" panose="02040503050406030204" pitchFamily="18" charset="0"/>
                            </a:rPr>
                          </m:ctrlPr>
                        </m:sSubPr>
                        <m:e>
                          <m:r>
                            <a:rPr lang="en-US" altLang="ko-KR" b="1" i="1" smtClean="0">
                              <a:solidFill>
                                <a:schemeClr val="tx1"/>
                              </a:solidFill>
                              <a:latin typeface="Cambria Math" panose="02040503050406030204" pitchFamily="18" charset="0"/>
                            </a:rPr>
                            <m:t>𝝆</m:t>
                          </m:r>
                        </m:e>
                        <m:sub>
                          <m:r>
                            <a:rPr lang="en-US" altLang="ko-KR" b="1" i="1" smtClean="0">
                              <a:solidFill>
                                <a:schemeClr val="tx1"/>
                              </a:solidFill>
                              <a:latin typeface="Cambria Math" panose="02040503050406030204" pitchFamily="18" charset="0"/>
                            </a:rPr>
                            <m:t>𝒃</m:t>
                          </m:r>
                        </m:sub>
                      </m:sSub>
                      <m:sSub>
                        <m:sSubPr>
                          <m:ctrlPr>
                            <a:rPr lang="en-US" altLang="ko-KR" b="1" i="1" smtClean="0">
                              <a:solidFill>
                                <a:schemeClr val="tx1"/>
                              </a:solidFill>
                              <a:latin typeface="Cambria Math" panose="02040503050406030204" pitchFamily="18" charset="0"/>
                            </a:rPr>
                          </m:ctrlPr>
                        </m:sSubPr>
                        <m:e>
                          <m:r>
                            <a:rPr lang="en-US" altLang="ko-KR" b="1" i="1" smtClean="0">
                              <a:solidFill>
                                <a:schemeClr val="tx1"/>
                              </a:solidFill>
                              <a:latin typeface="Cambria Math" panose="02040503050406030204" pitchFamily="18" charset="0"/>
                            </a:rPr>
                            <m:t>𝒀</m:t>
                          </m:r>
                        </m:e>
                        <m:sub>
                          <m:r>
                            <a:rPr lang="en-US" altLang="ko-KR" b="1" i="1" smtClean="0">
                              <a:solidFill>
                                <a:schemeClr val="tx1"/>
                              </a:solidFill>
                              <a:latin typeface="Cambria Math" panose="02040503050406030204" pitchFamily="18" charset="0"/>
                            </a:rPr>
                            <m:t>𝒆</m:t>
                          </m:r>
                        </m:sub>
                      </m:sSub>
                      <m:sSub>
                        <m:sSubPr>
                          <m:ctrlPr>
                            <a:rPr lang="en-US" altLang="ko-KR" b="1" i="1" smtClean="0">
                              <a:solidFill>
                                <a:schemeClr val="tx1"/>
                              </a:solidFill>
                              <a:latin typeface="Cambria Math" panose="02040503050406030204" pitchFamily="18" charset="0"/>
                            </a:rPr>
                          </m:ctrlPr>
                        </m:sSubPr>
                        <m:e>
                          <m:r>
                            <a:rPr lang="en-US" altLang="ko-KR" b="1" i="1" smtClean="0">
                              <a:solidFill>
                                <a:schemeClr val="tx1"/>
                              </a:solidFill>
                              <a:latin typeface="Cambria Math" panose="02040503050406030204" pitchFamily="18" charset="0"/>
                            </a:rPr>
                            <m:t>𝑵</m:t>
                          </m:r>
                        </m:e>
                        <m:sub>
                          <m:r>
                            <a:rPr lang="en-US" altLang="ko-KR" b="1" i="1" smtClean="0">
                              <a:solidFill>
                                <a:schemeClr val="tx1"/>
                              </a:solidFill>
                              <a:latin typeface="Cambria Math" panose="02040503050406030204" pitchFamily="18" charset="0"/>
                            </a:rPr>
                            <m:t>𝑨</m:t>
                          </m:r>
                        </m:sub>
                      </m:sSub>
                    </m:oMath>
                  </m:oMathPara>
                </a14:m>
                <a:endParaRPr lang="en-US" altLang="ko-KR" b="1" dirty="0">
                  <a:solidFill>
                    <a:schemeClr val="tx1"/>
                  </a:solidFill>
                </a:endParaRPr>
              </a:p>
            </p:txBody>
          </p:sp>
        </mc:Choice>
        <mc:Fallback xmlns="">
          <p:sp>
            <p:nvSpPr>
              <p:cNvPr id="53" name="직사각형 52">
                <a:extLst>
                  <a:ext uri="{FF2B5EF4-FFF2-40B4-BE49-F238E27FC236}">
                    <a16:creationId xmlns:a16="http://schemas.microsoft.com/office/drawing/2014/main" id="{CAC32275-81C8-408D-A6FC-7EA856838CF9}"/>
                  </a:ext>
                </a:extLst>
              </p:cNvPr>
              <p:cNvSpPr>
                <a:spLocks noRot="1" noChangeAspect="1" noMove="1" noResize="1" noEditPoints="1" noAdjustHandles="1" noChangeArrowheads="1" noChangeShapeType="1" noTextEdit="1"/>
              </p:cNvSpPr>
              <p:nvPr/>
            </p:nvSpPr>
            <p:spPr>
              <a:xfrm>
                <a:off x="7107160" y="2821158"/>
                <a:ext cx="1590244" cy="369332"/>
              </a:xfrm>
              <a:prstGeom prst="rect">
                <a:avLst/>
              </a:prstGeom>
              <a:blipFill>
                <a:blip r:embed="rId10"/>
                <a:stretch>
                  <a:fillRect b="-6667"/>
                </a:stretch>
              </a:blipFill>
            </p:spPr>
            <p:txBody>
              <a:bodyPr/>
              <a:lstStyle/>
              <a:p>
                <a:r>
                  <a:rPr lang="ko-KR" altLang="en-US">
                    <a:noFill/>
                  </a:rPr>
                  <a:t> </a:t>
                </a:r>
              </a:p>
            </p:txBody>
          </p:sp>
        </mc:Fallback>
      </mc:AlternateContent>
      <p:sp>
        <p:nvSpPr>
          <p:cNvPr id="55" name="직사각형 54">
            <a:extLst>
              <a:ext uri="{FF2B5EF4-FFF2-40B4-BE49-F238E27FC236}">
                <a16:creationId xmlns="" xmlns:a16="http://schemas.microsoft.com/office/drawing/2014/main" id="{84BA1F63-067A-4E44-BE27-9BFD58E1F43A}"/>
              </a:ext>
            </a:extLst>
          </p:cNvPr>
          <p:cNvSpPr/>
          <p:nvPr/>
        </p:nvSpPr>
        <p:spPr>
          <a:xfrm>
            <a:off x="708378" y="2776201"/>
            <a:ext cx="2841541" cy="338554"/>
          </a:xfrm>
          <a:prstGeom prst="rect">
            <a:avLst/>
          </a:prstGeom>
        </p:spPr>
        <p:txBody>
          <a:bodyPr wrap="square" lIns="91335" tIns="45667" rIns="91335" bIns="45667">
            <a:spAutoFit/>
          </a:bodyPr>
          <a:lstStyle/>
          <a:p>
            <a:r>
              <a:rPr lang="en-US" altLang="ko-KR" sz="1600" dirty="0"/>
              <a:t>Unitary mixing PMNS matrix</a:t>
            </a:r>
          </a:p>
        </p:txBody>
      </p:sp>
      <p:sp>
        <p:nvSpPr>
          <p:cNvPr id="4" name="직사각형 3">
            <a:extLst>
              <a:ext uri="{FF2B5EF4-FFF2-40B4-BE49-F238E27FC236}">
                <a16:creationId xmlns="" xmlns:a16="http://schemas.microsoft.com/office/drawing/2014/main" id="{25C3178B-0046-3B41-A200-40D11D2F0797}"/>
              </a:ext>
            </a:extLst>
          </p:cNvPr>
          <p:cNvSpPr/>
          <p:nvPr/>
        </p:nvSpPr>
        <p:spPr>
          <a:xfrm>
            <a:off x="1507271" y="4897451"/>
            <a:ext cx="4841875" cy="222723"/>
          </a:xfrm>
          <a:prstGeom prst="rect">
            <a:avLst/>
          </a:prstGeom>
        </p:spPr>
        <p:txBody>
          <a:bodyPr lIns="91335" tIns="45667" rIns="91335" bIns="45667">
            <a:spAutoFit/>
          </a:bodyPr>
          <a:lstStyle/>
          <a:p>
            <a:r>
              <a:rPr lang="en-US" altLang="ko-KR" sz="800" dirty="0">
                <a:solidFill>
                  <a:srgbClr val="000000"/>
                </a:solidFill>
                <a:latin typeface="Helvetica" pitchFamily="2" charset="0"/>
              </a:rPr>
              <a:t>K. A. Olive, </a:t>
            </a:r>
            <a:r>
              <a:rPr lang="en-US" altLang="ko-KR" sz="800" i="1" dirty="0">
                <a:solidFill>
                  <a:srgbClr val="000000"/>
                </a:solidFill>
                <a:latin typeface="Helvetica" pitchFamily="2" charset="0"/>
              </a:rPr>
              <a:t>et al</a:t>
            </a:r>
            <a:r>
              <a:rPr lang="en-US" altLang="ko-KR" sz="800" dirty="0">
                <a:solidFill>
                  <a:srgbClr val="000000"/>
                </a:solidFill>
                <a:latin typeface="Helvetica" pitchFamily="2" charset="0"/>
              </a:rPr>
              <a:t>. [Particle Data Group], Chin. Phys. C 38, 090001 (2014).</a:t>
            </a:r>
          </a:p>
        </p:txBody>
      </p:sp>
      <p:sp>
        <p:nvSpPr>
          <p:cNvPr id="5" name="직사각형 4">
            <a:extLst>
              <a:ext uri="{FF2B5EF4-FFF2-40B4-BE49-F238E27FC236}">
                <a16:creationId xmlns="" xmlns:a16="http://schemas.microsoft.com/office/drawing/2014/main" id="{AFB4445B-5409-C448-9588-1A1E7C3CE95C}"/>
              </a:ext>
            </a:extLst>
          </p:cNvPr>
          <p:cNvSpPr/>
          <p:nvPr/>
        </p:nvSpPr>
        <p:spPr>
          <a:xfrm>
            <a:off x="5930370" y="6534490"/>
            <a:ext cx="3754968" cy="461558"/>
          </a:xfrm>
          <a:prstGeom prst="rect">
            <a:avLst/>
          </a:prstGeom>
        </p:spPr>
        <p:txBody>
          <a:bodyPr wrap="square" lIns="91335" tIns="45667" rIns="91335" bIns="45667">
            <a:spAutoFit/>
          </a:bodyPr>
          <a:lstStyle/>
          <a:p>
            <a:r>
              <a:rPr lang="en-US" altLang="ko-KR" sz="1200" dirty="0">
                <a:solidFill>
                  <a:srgbClr val="000000"/>
                </a:solidFill>
                <a:latin typeface="Helvetica" pitchFamily="2" charset="0"/>
              </a:rPr>
              <a:t> </a:t>
            </a:r>
            <a:r>
              <a:rPr lang="en-US" altLang="ko-KR" sz="1200" b="1" dirty="0">
                <a:solidFill>
                  <a:srgbClr val="00B050"/>
                </a:solidFill>
                <a:latin typeface="Helvetica" pitchFamily="2" charset="0"/>
              </a:rPr>
              <a:t>H. Sasaki, </a:t>
            </a:r>
            <a:r>
              <a:rPr lang="en-US" altLang="ko-KR" sz="1200" b="1" i="1" dirty="0">
                <a:solidFill>
                  <a:srgbClr val="00B050"/>
                </a:solidFill>
                <a:latin typeface="Helvetica" pitchFamily="2" charset="0"/>
              </a:rPr>
              <a:t>et al.</a:t>
            </a:r>
            <a:r>
              <a:rPr lang="en-US" altLang="ko-KR" sz="1200" b="1" dirty="0">
                <a:solidFill>
                  <a:srgbClr val="00B050"/>
                </a:solidFill>
                <a:latin typeface="Helvetica" pitchFamily="2" charset="0"/>
              </a:rPr>
              <a:t>, Phys. Rev. D 96, 043013 (2017)</a:t>
            </a:r>
          </a:p>
          <a:p>
            <a:r>
              <a:rPr lang="en-US" altLang="ko-KR" sz="1200" b="1" dirty="0" err="1">
                <a:solidFill>
                  <a:srgbClr val="00B050"/>
                </a:solidFill>
                <a:latin typeface="Helvetica" pitchFamily="2" charset="0"/>
              </a:rPr>
              <a:t>Heamin</a:t>
            </a:r>
            <a:r>
              <a:rPr lang="ko-KR" altLang="en-US" sz="1200" b="1" dirty="0">
                <a:solidFill>
                  <a:srgbClr val="00B050"/>
                </a:solidFill>
                <a:latin typeface="Helvetica" pitchFamily="2" charset="0"/>
              </a:rPr>
              <a:t> </a:t>
            </a:r>
            <a:r>
              <a:rPr lang="en-US" altLang="ko-KR" sz="1200" b="1" dirty="0">
                <a:solidFill>
                  <a:srgbClr val="00B050"/>
                </a:solidFill>
                <a:latin typeface="Helvetica" pitchFamily="2" charset="0"/>
              </a:rPr>
              <a:t>KO, et.al, </a:t>
            </a:r>
            <a:r>
              <a:rPr lang="en-US" altLang="ko-KR" sz="1200" b="1" dirty="0" err="1">
                <a:solidFill>
                  <a:srgbClr val="00B050"/>
                </a:solidFill>
                <a:latin typeface="Helvetica" pitchFamily="2" charset="0"/>
              </a:rPr>
              <a:t>ApJS</a:t>
            </a:r>
            <a:r>
              <a:rPr lang="en-US" altLang="ko-KR" sz="1200" b="1" dirty="0">
                <a:solidFill>
                  <a:srgbClr val="00B050"/>
                </a:solidFill>
                <a:latin typeface="Helvetica" pitchFamily="2" charset="0"/>
              </a:rPr>
              <a:t> (2022) </a:t>
            </a:r>
          </a:p>
        </p:txBody>
      </p:sp>
      <p:sp>
        <p:nvSpPr>
          <p:cNvPr id="6" name="직사각형 5">
            <a:extLst>
              <a:ext uri="{FF2B5EF4-FFF2-40B4-BE49-F238E27FC236}">
                <a16:creationId xmlns="" xmlns:a16="http://schemas.microsoft.com/office/drawing/2014/main" id="{8C8A3DE7-E9E8-C449-AAC3-AF8E3124F6EC}"/>
              </a:ext>
            </a:extLst>
          </p:cNvPr>
          <p:cNvSpPr/>
          <p:nvPr/>
        </p:nvSpPr>
        <p:spPr>
          <a:xfrm>
            <a:off x="6183803" y="5078834"/>
            <a:ext cx="2822895" cy="222723"/>
          </a:xfrm>
          <a:prstGeom prst="rect">
            <a:avLst/>
          </a:prstGeom>
        </p:spPr>
        <p:txBody>
          <a:bodyPr wrap="square" lIns="91335" tIns="45667" rIns="91335" bIns="45667">
            <a:spAutoFit/>
          </a:bodyPr>
          <a:lstStyle/>
          <a:p>
            <a:pPr algn="r"/>
            <a:r>
              <a:rPr lang="en-US" altLang="ko-KR" sz="800" dirty="0">
                <a:solidFill>
                  <a:srgbClr val="000000"/>
                </a:solidFill>
                <a:latin typeface="Helvetica" pitchFamily="2" charset="0"/>
              </a:rPr>
              <a:t>A. </a:t>
            </a:r>
            <a:r>
              <a:rPr lang="en-US" altLang="ko-KR" sz="800" dirty="0" err="1">
                <a:solidFill>
                  <a:srgbClr val="000000"/>
                </a:solidFill>
                <a:latin typeface="Helvetica" pitchFamily="2" charset="0"/>
              </a:rPr>
              <a:t>Tolstov</a:t>
            </a:r>
            <a:r>
              <a:rPr lang="en-US" altLang="ko-KR" sz="800" dirty="0">
                <a:solidFill>
                  <a:srgbClr val="000000"/>
                </a:solidFill>
                <a:latin typeface="Helvetica" pitchFamily="2" charset="0"/>
              </a:rPr>
              <a:t>, in private communication (2017)</a:t>
            </a:r>
          </a:p>
        </p:txBody>
      </p:sp>
      <mc:AlternateContent xmlns:mc="http://schemas.openxmlformats.org/markup-compatibility/2006" xmlns:a14="http://schemas.microsoft.com/office/drawing/2010/main">
        <mc:Choice Requires="a14">
          <p:sp>
            <p:nvSpPr>
              <p:cNvPr id="7" name="직사각형 6">
                <a:extLst>
                  <a:ext uri="{FF2B5EF4-FFF2-40B4-BE49-F238E27FC236}">
                    <a16:creationId xmlns="" xmlns:a16="http://schemas.microsoft.com/office/drawing/2014/main" id="{D6B95A1B-A39E-7E41-8BEE-403B692D36C9}"/>
                  </a:ext>
                </a:extLst>
              </p:cNvPr>
              <p:cNvSpPr/>
              <p:nvPr/>
            </p:nvSpPr>
            <p:spPr>
              <a:xfrm>
                <a:off x="4416140" y="1717722"/>
                <a:ext cx="4743922" cy="984455"/>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r>
                        <a:rPr lang="en-US" altLang="ko-KR" i="1">
                          <a:solidFill>
                            <a:srgbClr val="1B2230"/>
                          </a:solidFill>
                          <a:latin typeface="Cambria Math" panose="02040503050406030204" pitchFamily="18" charset="0"/>
                          <a:ea typeface="Cambria Math" panose="02040503050406030204" pitchFamily="18" charset="0"/>
                        </a:rPr>
                        <m:t>,    </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panose="02040503050406030204" pitchFamily="18" charset="0"/>
                            </a:rPr>
                            <m:t>𝑉</m:t>
                          </m:r>
                        </m:e>
                        <m:sub>
                          <m:r>
                            <m:rPr>
                              <m:sty m:val="p"/>
                            </m:rPr>
                            <a:rPr lang="en-US" altLang="ko-KR">
                              <a:solidFill>
                                <a:srgbClr val="1B2230"/>
                              </a:solidFill>
                              <a:latin typeface="Cambria Math" panose="02040503050406030204" pitchFamily="18" charset="0"/>
                            </a:rPr>
                            <m:t>matter</m:t>
                          </m:r>
                        </m:sub>
                      </m:sSub>
                      <m:d>
                        <m:dPr>
                          <m:ctrlPr>
                            <a:rPr lang="en-US" altLang="ko-KR" i="1">
                              <a:solidFill>
                                <a:srgbClr val="1B2230"/>
                              </a:solidFill>
                              <a:latin typeface="Cambria Math" panose="02040503050406030204" pitchFamily="18" charset="0"/>
                            </a:rPr>
                          </m:ctrlPr>
                        </m:dPr>
                        <m:e>
                          <m:r>
                            <a:rPr lang="en-US" altLang="ko-KR" i="1">
                              <a:solidFill>
                                <a:srgbClr val="1B2230"/>
                              </a:solidFill>
                              <a:latin typeface="Cambria Math" panose="02040503050406030204" pitchFamily="18" charset="0"/>
                            </a:rPr>
                            <m:t>𝑟</m:t>
                          </m:r>
                          <m:r>
                            <a:rPr lang="en-US" altLang="ko-KR" i="1">
                              <a:solidFill>
                                <a:srgbClr val="1B2230"/>
                              </a:solidFill>
                              <a:latin typeface="Cambria Math" panose="02040503050406030204" pitchFamily="18" charset="0"/>
                            </a:rPr>
                            <m:t>,</m:t>
                          </m:r>
                          <m:r>
                            <a:rPr lang="en-US" altLang="ko-KR" i="1">
                              <a:solidFill>
                                <a:srgbClr val="1B2230"/>
                              </a:solidFill>
                              <a:latin typeface="Cambria Math" panose="02040503050406030204" pitchFamily="18" charset="0"/>
                            </a:rPr>
                            <m:t>𝐸</m:t>
                          </m:r>
                          <m:r>
                            <a:rPr lang="en-US" altLang="ko-KR" i="1">
                              <a:solidFill>
                                <a:srgbClr val="1B2230"/>
                              </a:solidFill>
                              <a:latin typeface="Cambria Math" panose="02040503050406030204" pitchFamily="18" charset="0"/>
                            </a:rPr>
                            <m:t>,</m:t>
                          </m:r>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panose="02040503050406030204" pitchFamily="18" charset="0"/>
                                </a:rPr>
                                <m:t>𝜃</m:t>
                              </m:r>
                            </m:e>
                            <m:sub>
                              <m:r>
                                <a:rPr lang="en-US" altLang="ko-KR" i="1">
                                  <a:solidFill>
                                    <a:srgbClr val="1B2230"/>
                                  </a:solidFill>
                                  <a:latin typeface="Cambria Math" panose="02040503050406030204" pitchFamily="18" charset="0"/>
                                </a:rPr>
                                <m:t>𝑝</m:t>
                              </m:r>
                            </m:sub>
                          </m:sSub>
                        </m:e>
                      </m:d>
                      <m:r>
                        <a:rPr lang="en-US" altLang="ko-KR" i="1">
                          <a:solidFill>
                            <a:srgbClr val="1B2230"/>
                          </a:solidFill>
                          <a:latin typeface="Cambria Math" panose="02040503050406030204" pitchFamily="18" charset="0"/>
                        </a:rPr>
                        <m:t>=</m:t>
                      </m:r>
                      <m:d>
                        <m:dPr>
                          <m:ctrlPr>
                            <a:rPr lang="en-US" altLang="ko-KR" i="1">
                              <a:solidFill>
                                <a:srgbClr val="1B2230"/>
                              </a:solidFill>
                              <a:latin typeface="Cambria Math" panose="02040503050406030204" pitchFamily="18" charset="0"/>
                            </a:rPr>
                          </m:ctrlPr>
                        </m:dPr>
                        <m:e>
                          <m:m>
                            <m:mPr>
                              <m:mcs>
                                <m:mc>
                                  <m:mcPr>
                                    <m:count m:val="3"/>
                                    <m:mcJc m:val="center"/>
                                  </m:mcPr>
                                </m:mc>
                              </m:mcs>
                              <m:ctrlPr>
                                <a:rPr lang="en-US" altLang="ko-KR" i="1">
                                  <a:solidFill>
                                    <a:srgbClr val="1B2230"/>
                                  </a:solidFill>
                                  <a:latin typeface="Cambria Math" panose="02040503050406030204" pitchFamily="18" charset="0"/>
                                </a:rPr>
                              </m:ctrlPr>
                            </m:mPr>
                            <m:mr>
                              <m:e>
                                <m:r>
                                  <m:rPr>
                                    <m:brk m:alnAt="7"/>
                                  </m:rPr>
                                  <a:rPr lang="en-US" altLang="ko-KR" i="1">
                                    <a:solidFill>
                                      <a:srgbClr val="1B2230"/>
                                    </a:solidFill>
                                    <a:latin typeface="Cambria Math" panose="02040503050406030204" pitchFamily="18" charset="0"/>
                                    <a:ea typeface="Cambria Math" panose="02040503050406030204" pitchFamily="18" charset="0"/>
                                  </a:rPr>
                                  <m:t>±</m:t>
                                </m:r>
                                <m:rad>
                                  <m:radPr>
                                    <m:degHide m:val="on"/>
                                    <m:ctrlPr>
                                      <a:rPr lang="en-US" altLang="ko-KR" i="1">
                                        <a:solidFill>
                                          <a:srgbClr val="1B2230"/>
                                        </a:solidFill>
                                        <a:latin typeface="Cambria Math" panose="02040503050406030204" pitchFamily="18" charset="0"/>
                                      </a:rPr>
                                    </m:ctrlPr>
                                  </m:radPr>
                                  <m:deg/>
                                  <m:e>
                                    <m:r>
                                      <a:rPr lang="en-US" altLang="ko-KR" i="1">
                                        <a:solidFill>
                                          <a:srgbClr val="1B2230"/>
                                        </a:solidFill>
                                        <a:latin typeface="Cambria Math" panose="02040503050406030204" pitchFamily="18" charset="0"/>
                                      </a:rPr>
                                      <m:t>2</m:t>
                                    </m:r>
                                  </m:e>
                                </m:rad>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panose="02040503050406030204" pitchFamily="18" charset="0"/>
                                      </a:rPr>
                                      <m:t>𝐺</m:t>
                                    </m:r>
                                  </m:e>
                                  <m:sub>
                                    <m:r>
                                      <a:rPr lang="en-US" altLang="ko-KR" i="1">
                                        <a:solidFill>
                                          <a:srgbClr val="1B2230"/>
                                        </a:solidFill>
                                        <a:latin typeface="Cambria Math" panose="02040503050406030204" pitchFamily="18" charset="0"/>
                                      </a:rPr>
                                      <m:t>𝐹</m:t>
                                    </m:r>
                                  </m:sub>
                                </m:sSub>
                                <m:sSub>
                                  <m:sSubPr>
                                    <m:ctrlPr>
                                      <a:rPr lang="en-US" altLang="ko-KR" i="1">
                                        <a:solidFill>
                                          <a:srgbClr val="1B2230"/>
                                        </a:solidFill>
                                        <a:latin typeface="Cambria Math" panose="02040503050406030204" pitchFamily="18" charset="0"/>
                                      </a:rPr>
                                    </m:ctrlPr>
                                  </m:sSubPr>
                                  <m:e>
                                    <m:r>
                                      <a:rPr lang="en-US" altLang="ko-KR" i="1">
                                        <a:solidFill>
                                          <a:srgbClr val="1B2230"/>
                                        </a:solidFill>
                                        <a:latin typeface="Cambria Math" panose="02040503050406030204" pitchFamily="18" charset="0"/>
                                      </a:rPr>
                                      <m:t>𝑛</m:t>
                                    </m:r>
                                  </m:e>
                                  <m:sub>
                                    <m:r>
                                      <a:rPr lang="en-US" altLang="ko-KR" i="1">
                                        <a:solidFill>
                                          <a:srgbClr val="1B2230"/>
                                        </a:solidFill>
                                        <a:latin typeface="Cambria Math" panose="02040503050406030204" pitchFamily="18" charset="0"/>
                                      </a:rPr>
                                      <m:t>𝑒</m:t>
                                    </m:r>
                                  </m:sub>
                                </m:sSub>
                              </m:e>
                              <m:e>
                                <m:r>
                                  <a:rPr lang="en-US" altLang="ko-KR" i="1">
                                    <a:solidFill>
                                      <a:srgbClr val="1B2230"/>
                                    </a:solidFill>
                                    <a:latin typeface="Cambria Math" panose="02040503050406030204" pitchFamily="18" charset="0"/>
                                  </a:rPr>
                                  <m:t>0</m:t>
                                </m:r>
                              </m:e>
                              <m:e>
                                <m:r>
                                  <a:rPr lang="en-US" altLang="ko-KR" i="1">
                                    <a:solidFill>
                                      <a:srgbClr val="1B2230"/>
                                    </a:solidFill>
                                    <a:latin typeface="Cambria Math" panose="02040503050406030204" pitchFamily="18" charset="0"/>
                                  </a:rPr>
                                  <m:t>0</m:t>
                                </m:r>
                              </m:e>
                            </m:mr>
                            <m:mr>
                              <m:e>
                                <m:r>
                                  <a:rPr lang="en-US" altLang="ko-KR" i="1">
                                    <a:solidFill>
                                      <a:srgbClr val="1B2230"/>
                                    </a:solidFill>
                                    <a:latin typeface="Cambria Math" panose="02040503050406030204" pitchFamily="18" charset="0"/>
                                  </a:rPr>
                                  <m:t>0</m:t>
                                </m:r>
                              </m:e>
                              <m:e>
                                <m:r>
                                  <a:rPr lang="en-US" altLang="ko-KR" i="1">
                                    <a:solidFill>
                                      <a:srgbClr val="1B2230"/>
                                    </a:solidFill>
                                    <a:latin typeface="Cambria Math" panose="02040503050406030204" pitchFamily="18" charset="0"/>
                                  </a:rPr>
                                  <m:t>0</m:t>
                                </m:r>
                              </m:e>
                              <m:e>
                                <m:r>
                                  <a:rPr lang="en-US" altLang="ko-KR" i="1">
                                    <a:solidFill>
                                      <a:srgbClr val="1B2230"/>
                                    </a:solidFill>
                                    <a:latin typeface="Cambria Math" panose="02040503050406030204" pitchFamily="18" charset="0"/>
                                  </a:rPr>
                                  <m:t>0</m:t>
                                </m:r>
                              </m:e>
                            </m:mr>
                            <m:mr>
                              <m:e>
                                <m:r>
                                  <a:rPr lang="en-US" altLang="ko-KR" i="1">
                                    <a:solidFill>
                                      <a:srgbClr val="1B2230"/>
                                    </a:solidFill>
                                    <a:latin typeface="Cambria Math" panose="02040503050406030204" pitchFamily="18" charset="0"/>
                                  </a:rPr>
                                  <m:t>0</m:t>
                                </m:r>
                              </m:e>
                              <m:e>
                                <m:r>
                                  <a:rPr lang="en-US" altLang="ko-KR" i="1">
                                    <a:solidFill>
                                      <a:srgbClr val="1B2230"/>
                                    </a:solidFill>
                                    <a:latin typeface="Cambria Math" panose="02040503050406030204" pitchFamily="18" charset="0"/>
                                  </a:rPr>
                                  <m:t>0</m:t>
                                </m:r>
                              </m:e>
                              <m:e>
                                <m:r>
                                  <a:rPr lang="en-US" altLang="ko-KR" i="1">
                                    <a:solidFill>
                                      <a:srgbClr val="1B2230"/>
                                    </a:solidFill>
                                    <a:latin typeface="Cambria Math" panose="02040503050406030204" pitchFamily="18" charset="0"/>
                                  </a:rPr>
                                  <m:t>0</m:t>
                                </m:r>
                              </m:e>
                            </m:mr>
                          </m:m>
                        </m:e>
                      </m:d>
                      <m:r>
                        <a:rPr lang="en-US" altLang="ko-KR" i="1">
                          <a:solidFill>
                            <a:srgbClr val="1B2230"/>
                          </a:solidFill>
                          <a:latin typeface="Cambria Math" panose="02040503050406030204" pitchFamily="18" charset="0"/>
                        </a:rPr>
                        <m:t> </m:t>
                      </m:r>
                    </m:oMath>
                  </m:oMathPara>
                </a14:m>
                <a:endParaRPr lang="ko-KR" altLang="en-US" dirty="0"/>
              </a:p>
            </p:txBody>
          </p:sp>
        </mc:Choice>
        <mc:Fallback xmlns="">
          <p:sp>
            <p:nvSpPr>
              <p:cNvPr id="7" name="직사각형 6">
                <a:extLst>
                  <a:ext uri="{FF2B5EF4-FFF2-40B4-BE49-F238E27FC236}">
                    <a16:creationId xmlns:a16="http://schemas.microsoft.com/office/drawing/2014/main" id="{D6B95A1B-A39E-7E41-8BEE-403B692D36C9}"/>
                  </a:ext>
                </a:extLst>
              </p:cNvPr>
              <p:cNvSpPr>
                <a:spLocks noRot="1" noChangeAspect="1" noMove="1" noResize="1" noEditPoints="1" noAdjustHandles="1" noChangeArrowheads="1" noChangeShapeType="1" noTextEdit="1"/>
              </p:cNvSpPr>
              <p:nvPr/>
            </p:nvSpPr>
            <p:spPr>
              <a:xfrm>
                <a:off x="4416140" y="1717712"/>
                <a:ext cx="4712123" cy="901016"/>
              </a:xfrm>
              <a:prstGeom prst="rect">
                <a:avLst/>
              </a:prstGeom>
              <a:blipFill>
                <a:blip r:embed="rId11"/>
                <a:stretch>
                  <a:fillRect b="-4054"/>
                </a:stretch>
              </a:blipFill>
            </p:spPr>
            <p:txBody>
              <a:bodyPr/>
              <a:lstStyle/>
              <a:p>
                <a:r>
                  <a:rPr lang="ko-KR" altLang="en-US">
                    <a:noFill/>
                  </a:rPr>
                  <a:t> </a:t>
                </a:r>
              </a:p>
            </p:txBody>
          </p:sp>
        </mc:Fallback>
      </mc:AlternateContent>
      <p:sp>
        <p:nvSpPr>
          <p:cNvPr id="23" name="Text Box 11"/>
          <p:cNvSpPr txBox="1">
            <a:spLocks noChangeArrowheads="1"/>
          </p:cNvSpPr>
          <p:nvPr/>
        </p:nvSpPr>
        <p:spPr bwMode="auto">
          <a:xfrm>
            <a:off x="-1" y="0"/>
            <a:ext cx="2759627" cy="461665"/>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Century Gothic" panose="020B0502020202020204"/>
              </a:rPr>
              <a:t> Neutrino process</a:t>
            </a:r>
            <a:endParaRPr kumimoji="0" lang="en-US" altLang="ko-KR" sz="1800" b="1" i="0" u="none" strike="noStrike" kern="0" cap="none" spc="0" normalizeH="0" baseline="0" noProof="0" dirty="0">
              <a:ln>
                <a:noFill/>
              </a:ln>
              <a:solidFill>
                <a:prstClr val="white"/>
              </a:solidFill>
              <a:effectLst/>
              <a:uLnTx/>
              <a:uFillTx/>
              <a:latin typeface="Century Gothic" panose="020B0502020202020204"/>
            </a:endParaRPr>
          </a:p>
        </p:txBody>
      </p:sp>
      <p:sp>
        <p:nvSpPr>
          <p:cNvPr id="24" name="Text Box 12"/>
          <p:cNvSpPr txBox="1">
            <a:spLocks noChangeArrowheads="1"/>
          </p:cNvSpPr>
          <p:nvPr/>
        </p:nvSpPr>
        <p:spPr bwMode="auto">
          <a:xfrm>
            <a:off x="2759626" y="8"/>
            <a:ext cx="6925711"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Century Gothic" panose="020B0502020202020204"/>
              </a:rPr>
              <a:t>Neut. Ham. for neutrino density propagation </a:t>
            </a:r>
          </a:p>
        </p:txBody>
      </p:sp>
      <p:sp>
        <p:nvSpPr>
          <p:cNvPr id="9" name="직사각형 8"/>
          <p:cNvSpPr/>
          <p:nvPr/>
        </p:nvSpPr>
        <p:spPr>
          <a:xfrm>
            <a:off x="397706" y="5120174"/>
            <a:ext cx="9119518" cy="1896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6161206" y="3871083"/>
            <a:ext cx="2607252" cy="646331"/>
          </a:xfrm>
          <a:prstGeom prst="rect">
            <a:avLst/>
          </a:prstGeom>
          <a:noFill/>
        </p:spPr>
        <p:txBody>
          <a:bodyPr wrap="none" rtlCol="0">
            <a:spAutoFit/>
          </a:bodyPr>
          <a:lstStyle/>
          <a:p>
            <a:r>
              <a:rPr lang="en-US" altLang="ko-KR" b="1" dirty="0">
                <a:solidFill>
                  <a:srgbClr val="FF0000"/>
                </a:solidFill>
              </a:rPr>
              <a:t>SN1987, 16.2M_sol</a:t>
            </a:r>
          </a:p>
          <a:p>
            <a:r>
              <a:rPr lang="en-US" altLang="ko-KR" b="1" dirty="0">
                <a:solidFill>
                  <a:srgbClr val="FF0000"/>
                </a:solidFill>
              </a:rPr>
              <a:t>with 6M_sol He core !</a:t>
            </a:r>
            <a:endParaRPr lang="ko-KR" altLang="en-US" b="1" dirty="0">
              <a:solidFill>
                <a:srgbClr val="FF0000"/>
              </a:solidFill>
            </a:endParaRPr>
          </a:p>
        </p:txBody>
      </p:sp>
      <p:sp>
        <p:nvSpPr>
          <p:cNvPr id="8" name="슬라이드 번호 개체 틀 7">
            <a:extLst>
              <a:ext uri="{FF2B5EF4-FFF2-40B4-BE49-F238E27FC236}">
                <a16:creationId xmlns="" xmlns:a16="http://schemas.microsoft.com/office/drawing/2014/main" id="{08C16729-413B-92AA-6FCC-D32E4F42DFDD}"/>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5</a:t>
            </a:fld>
            <a:endParaRPr lang="ko-KR" altLang="en-US" dirty="0">
              <a:solidFill>
                <a:prstClr val="black">
                  <a:tint val="75000"/>
                </a:prstClr>
              </a:solidFill>
            </a:endParaRPr>
          </a:p>
        </p:txBody>
      </p:sp>
      <p:pic>
        <p:nvPicPr>
          <p:cNvPr id="11" name="그림 10"/>
          <p:cNvPicPr>
            <a:picLocks noChangeAspect="1"/>
          </p:cNvPicPr>
          <p:nvPr/>
        </p:nvPicPr>
        <p:blipFill>
          <a:blip r:embed="rId12"/>
          <a:stretch>
            <a:fillRect/>
          </a:stretch>
        </p:blipFill>
        <p:spPr>
          <a:xfrm>
            <a:off x="467255" y="5196873"/>
            <a:ext cx="5947400" cy="1775439"/>
          </a:xfrm>
          <a:prstGeom prst="rect">
            <a:avLst/>
          </a:prstGeom>
        </p:spPr>
      </p:pic>
      <p:pic>
        <p:nvPicPr>
          <p:cNvPr id="12" name="그림 11"/>
          <p:cNvPicPr>
            <a:picLocks noChangeAspect="1"/>
          </p:cNvPicPr>
          <p:nvPr/>
        </p:nvPicPr>
        <p:blipFill>
          <a:blip r:embed="rId13"/>
          <a:stretch>
            <a:fillRect/>
          </a:stretch>
        </p:blipFill>
        <p:spPr>
          <a:xfrm>
            <a:off x="6386046" y="5106822"/>
            <a:ext cx="3158835" cy="1867658"/>
          </a:xfrm>
          <a:prstGeom prst="rect">
            <a:avLst/>
          </a:prstGeom>
        </p:spPr>
      </p:pic>
    </p:spTree>
    <p:custDataLst>
      <p:tags r:id="rId1"/>
    </p:custDataLst>
    <p:extLst>
      <p:ext uri="{BB962C8B-B14F-4D97-AF65-F5344CB8AC3E}">
        <p14:creationId xmlns:p14="http://schemas.microsoft.com/office/powerpoint/2010/main" val="2914343750"/>
      </p:ext>
    </p:extLst>
  </p:cSld>
  <p:clrMapOvr>
    <a:masterClrMapping/>
  </p:clrMapOvr>
  <mc:AlternateContent xmlns:mc="http://schemas.openxmlformats.org/markup-compatibility/2006" xmlns:p14="http://schemas.microsoft.com/office/powerpoint/2010/main">
    <mc:Choice Requires="p14">
      <p:transition spd="slow" p14:dur="2000" advTm="137520"/>
    </mc:Choice>
    <mc:Fallback xmlns="">
      <p:transition spd="slow" advTm="137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dissolve">
                                      <p:cBhvr>
                                        <p:cTn id="14" dur="500"/>
                                        <p:tgtEl>
                                          <p:spTgt spid="4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dissolv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2" grpId="0"/>
      <p:bldP spid="53" grpId="0"/>
      <p:bldP spid="5" grpId="0"/>
      <p:bldP spid="6" grpId="0"/>
      <p:bldP spid="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자유형 44">
            <a:extLst>
              <a:ext uri="{FF2B5EF4-FFF2-40B4-BE49-F238E27FC236}">
                <a16:creationId xmlns="" xmlns:a16="http://schemas.microsoft.com/office/drawing/2014/main" id="{394C8C55-3252-1B45-B457-15F3180DD5AE}"/>
              </a:ext>
            </a:extLst>
          </p:cNvPr>
          <p:cNvSpPr/>
          <p:nvPr/>
        </p:nvSpPr>
        <p:spPr>
          <a:xfrm>
            <a:off x="365527" y="1280806"/>
            <a:ext cx="4241315" cy="1042762"/>
          </a:xfrm>
          <a:custGeom>
            <a:avLst/>
            <a:gdLst>
              <a:gd name="connsiteX0" fmla="*/ 838518 w 4261848"/>
              <a:gd name="connsiteY0" fmla="*/ 0 h 833285"/>
              <a:gd name="connsiteX1" fmla="*/ 2237641 w 4261848"/>
              <a:gd name="connsiteY1" fmla="*/ 0 h 833285"/>
              <a:gd name="connsiteX2" fmla="*/ 2240918 w 4261848"/>
              <a:gd name="connsiteY2" fmla="*/ 3256 h 833285"/>
              <a:gd name="connsiteX3" fmla="*/ 2428985 w 4261848"/>
              <a:gd name="connsiteY3" fmla="*/ 3256 h 833285"/>
              <a:gd name="connsiteX4" fmla="*/ 4261848 w 4261848"/>
              <a:gd name="connsiteY4" fmla="*/ 830028 h 833285"/>
              <a:gd name="connsiteX5" fmla="*/ 3072882 w 4261848"/>
              <a:gd name="connsiteY5" fmla="*/ 830028 h 833285"/>
              <a:gd name="connsiteX6" fmla="*/ 3076159 w 4261848"/>
              <a:gd name="connsiteY6" fmla="*/ 833285 h 833285"/>
              <a:gd name="connsiteX7" fmla="*/ 0 w 4261848"/>
              <a:gd name="connsiteY7" fmla="*/ 833285 h 8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1848" h="833285">
                <a:moveTo>
                  <a:pt x="838518" y="0"/>
                </a:moveTo>
                <a:lnTo>
                  <a:pt x="2237641" y="0"/>
                </a:lnTo>
                <a:lnTo>
                  <a:pt x="2240918" y="3256"/>
                </a:lnTo>
                <a:lnTo>
                  <a:pt x="2428985" y="3256"/>
                </a:lnTo>
                <a:lnTo>
                  <a:pt x="4261848" y="830028"/>
                </a:lnTo>
                <a:lnTo>
                  <a:pt x="3072882" y="830028"/>
                </a:lnTo>
                <a:lnTo>
                  <a:pt x="3076159" y="833285"/>
                </a:lnTo>
                <a:lnTo>
                  <a:pt x="0" y="833285"/>
                </a:lnTo>
                <a:close/>
              </a:path>
            </a:pathLst>
          </a:cu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kumimoji="1" lang="ko-KR" altLang="en-US"/>
          </a:p>
        </p:txBody>
      </p:sp>
      <p:sp>
        <p:nvSpPr>
          <p:cNvPr id="2" name="바닥글 개체 틀 1">
            <a:extLst>
              <a:ext uri="{FF2B5EF4-FFF2-40B4-BE49-F238E27FC236}">
                <a16:creationId xmlns="" xmlns:a16="http://schemas.microsoft.com/office/drawing/2014/main" id="{6E351361-F57E-41F8-B0BE-683E81E92CC2}"/>
              </a:ext>
            </a:extLst>
          </p:cNvPr>
          <p:cNvSpPr>
            <a:spLocks noGrp="1"/>
          </p:cNvSpPr>
          <p:nvPr>
            <p:ph type="ftr" sz="quarter" idx="11"/>
          </p:nvPr>
        </p:nvSpPr>
        <p:spPr/>
        <p:txBody>
          <a:bodyPr/>
          <a:lstStyle/>
          <a:p>
            <a:r>
              <a:rPr lang="en-US" altLang="ko-KR" smtClean="0"/>
              <a:t>Erice 2022, Sep. 18-22, 2022</a:t>
            </a:r>
            <a:endParaRPr lang="ko-KR" alt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 xmlns:a16="http://schemas.microsoft.com/office/drawing/2014/main" id="{16D96C75-22BF-4815-806A-595C2A0D2D06}"/>
                  </a:ext>
                </a:extLst>
              </p:cNvPr>
              <p:cNvSpPr txBox="1"/>
              <p:nvPr/>
            </p:nvSpPr>
            <p:spPr>
              <a:xfrm>
                <a:off x="3961477" y="2997388"/>
                <a:ext cx="5511010" cy="10386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smtClean="0">
                              <a:latin typeface="Cambria Math" panose="02040503050406030204" pitchFamily="18" charset="0"/>
                            </a:rPr>
                          </m:ctrlPr>
                        </m:sSupPr>
                        <m:e>
                          <m:r>
                            <a:rPr lang="en-US" altLang="ko-KR" b="0" i="1">
                              <a:latin typeface="Cambria Math" panose="02040503050406030204" pitchFamily="18" charset="0"/>
                            </a:rPr>
                            <m:t>𝜙</m:t>
                          </m:r>
                        </m:e>
                        <m:sup>
                          <m:r>
                            <a:rPr lang="en-US" altLang="ko-KR" b="0" i="1">
                              <a:latin typeface="Cambria Math" panose="02040503050406030204" pitchFamily="18" charset="0"/>
                            </a:rPr>
                            <m:t>′</m:t>
                          </m:r>
                        </m:sup>
                      </m:sSup>
                      <m:d>
                        <m:dPr>
                          <m:ctrlPr>
                            <a:rPr lang="en-US" altLang="ko-KR" i="1">
                              <a:latin typeface="Cambria Math" panose="02040503050406030204" pitchFamily="18" charset="0"/>
                            </a:rPr>
                          </m:ctrlPr>
                        </m:dPr>
                        <m:e>
                          <m:r>
                            <a:rPr lang="en-US" altLang="ko-KR" i="1">
                              <a:latin typeface="Cambria Math" panose="02040503050406030204" pitchFamily="18" charset="0"/>
                            </a:rPr>
                            <m:t>𝑡</m:t>
                          </m:r>
                          <m:r>
                            <a:rPr lang="en-US" altLang="ko-KR" i="1">
                              <a:latin typeface="Cambria Math" panose="02040503050406030204" pitchFamily="18" charset="0"/>
                            </a:rPr>
                            <m:t>,</m:t>
                          </m:r>
                          <m:r>
                            <a:rPr lang="en-US" altLang="ko-KR" i="1">
                              <a:latin typeface="Cambria Math" panose="02040503050406030204" pitchFamily="18" charset="0"/>
                            </a:rPr>
                            <m:t>𝑟</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𝜖</m:t>
                              </m:r>
                            </m:e>
                            <m:sub>
                              <m:r>
                                <a:rPr lang="en-US" altLang="ko-KR" i="1">
                                  <a:latin typeface="Cambria Math" panose="02040503050406030204" pitchFamily="18" charset="0"/>
                                </a:rPr>
                                <m:t>𝜈</m:t>
                              </m:r>
                            </m:sub>
                          </m:sSub>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𝑇</m:t>
                              </m:r>
                            </m:e>
                            <m:sub>
                              <m:r>
                                <a:rPr lang="en-US" altLang="ko-KR" b="0" i="1" smtClean="0">
                                  <a:latin typeface="Cambria Math" panose="02040503050406030204" pitchFamily="18" charset="0"/>
                                </a:rPr>
                                <m:t>𝛼</m:t>
                              </m:r>
                            </m:sub>
                          </m:sSub>
                        </m:e>
                      </m:d>
                      <m:r>
                        <a:rPr lang="en-US" altLang="ko-KR" i="1">
                          <a:latin typeface="Cambria Math" panose="02040503050406030204" pitchFamily="18" charset="0"/>
                          <a:ea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m:t>
                          </m:r>
                        </m:num>
                        <m:den>
                          <m:r>
                            <a:rPr lang="en-US" altLang="ko-KR" b="0" i="1" smtClean="0">
                              <a:latin typeface="Cambria Math" panose="02040503050406030204" pitchFamily="18" charset="0"/>
                            </a:rPr>
                            <m:t>𝑑</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𝜖</m:t>
                              </m:r>
                            </m:e>
                            <m:sub>
                              <m:r>
                                <a:rPr lang="en-US" altLang="ko-KR" b="0" i="1" smtClean="0">
                                  <a:latin typeface="Cambria Math" panose="02040503050406030204" pitchFamily="18" charset="0"/>
                                </a:rPr>
                                <m:t>𝜈</m:t>
                              </m:r>
                            </m:sub>
                          </m:sSub>
                        </m:den>
                      </m:f>
                      <m:r>
                        <a:rPr lang="en-US" altLang="ko-KR" b="0" i="1" smtClean="0">
                          <a:latin typeface="Cambria Math" panose="02040503050406030204" pitchFamily="18" charset="0"/>
                        </a:rPr>
                        <m:t>𝜙</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r>
                            <a:rPr lang="en-US" altLang="ko-KR" b="0" i="1" smtClean="0">
                              <a:latin typeface="Cambria Math" panose="02040503050406030204" pitchFamily="18" charset="0"/>
                            </a:rPr>
                            <m:t>,</m:t>
                          </m:r>
                          <m:r>
                            <a:rPr lang="en-US" altLang="ko-KR" i="1">
                              <a:latin typeface="Cambria Math" panose="02040503050406030204" pitchFamily="18" charset="0"/>
                            </a:rPr>
                            <m:t>𝑟</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𝜖</m:t>
                              </m:r>
                            </m:e>
                            <m:sub>
                              <m:r>
                                <a:rPr lang="en-US" altLang="ko-KR" i="1">
                                  <a:latin typeface="Cambria Math" panose="02040503050406030204" pitchFamily="18" charset="0"/>
                                </a:rPr>
                                <m:t>𝜈</m:t>
                              </m:r>
                            </m:sub>
                          </m:sSub>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𝑇</m:t>
                              </m:r>
                            </m:e>
                            <m:sub>
                              <m:r>
                                <a:rPr lang="en-US" altLang="ko-KR" b="0" i="1" smtClean="0">
                                  <a:latin typeface="Cambria Math" panose="02040503050406030204" pitchFamily="18" charset="0"/>
                                </a:rPr>
                                <m:t>𝛼</m:t>
                              </m:r>
                            </m:sub>
                          </m:sSub>
                        </m:e>
                      </m:d>
                    </m:oMath>
                  </m:oMathPara>
                </a14:m>
                <a:endParaRPr lang="en-US" altLang="ko-KR" b="0" i="1" dirty="0">
                  <a:latin typeface="Cambria Math" panose="02040503050406030204" pitchFamily="18" charset="0"/>
                </a:endParaRPr>
              </a:p>
              <a:p>
                <a:r>
                  <a:rPr lang="en-US" altLang="ko-KR" dirty="0"/>
                  <a:t>					    </a:t>
                </a:r>
                <a14:m>
                  <m:oMath xmlns:m="http://schemas.openxmlformats.org/officeDocument/2006/math">
                    <m:r>
                      <a:rPr lang="en-US" altLang="ko-KR" i="1" smtClean="0">
                        <a:latin typeface="Cambria Math" panose="02040503050406030204" pitchFamily="18" charset="0"/>
                      </a:rPr>
                      <m:t>=</m:t>
                    </m:r>
                    <m:f>
                      <m:fPr>
                        <m:ctrlPr>
                          <a:rPr lang="en-US" altLang="ko-KR" b="0" i="1" smtClean="0">
                            <a:latin typeface="Cambria Math" panose="02040503050406030204" pitchFamily="18" charset="0"/>
                          </a:rPr>
                        </m:ctrlPr>
                      </m:fPr>
                      <m:num>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𝜈</m:t>
                            </m:r>
                          </m:sub>
                        </m:sSub>
                      </m:num>
                      <m:den>
                        <m:r>
                          <a:rPr lang="en-US" altLang="ko-KR" b="0" i="1" smtClean="0">
                            <a:latin typeface="Cambria Math" panose="02040503050406030204" pitchFamily="18" charset="0"/>
                          </a:rPr>
                          <m:t>4</m:t>
                        </m:r>
                        <m:r>
                          <a:rPr lang="en-US" altLang="ko-KR" b="0" i="1" smtClean="0">
                            <a:latin typeface="Cambria Math" panose="02040503050406030204" pitchFamily="18" charset="0"/>
                          </a:rPr>
                          <m:t>𝜋</m:t>
                        </m:r>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𝑟</m:t>
                            </m:r>
                          </m:e>
                          <m:sup>
                            <m:r>
                              <a:rPr lang="en-US" altLang="ko-KR" b="0" i="1" smtClean="0">
                                <a:latin typeface="Cambria Math" panose="02040503050406030204" pitchFamily="18" charset="0"/>
                              </a:rPr>
                              <m:t>2</m:t>
                            </m:r>
                          </m:sup>
                        </m:sSup>
                      </m:den>
                    </m:f>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d>
                          <m:dPr>
                            <m:begChr m:val="⟨"/>
                            <m:endChr m:val="⟩"/>
                            <m:ctrlPr>
                              <a:rPr lang="en-US" altLang="ko-KR" b="0" i="1" smtClean="0">
                                <a:latin typeface="Cambria Math" panose="02040503050406030204" pitchFamily="18" charset="0"/>
                              </a:rPr>
                            </m:ctrlPr>
                          </m:d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𝜖</m:t>
                                </m:r>
                              </m:e>
                              <m:sub>
                                <m:r>
                                  <a:rPr lang="en-US" altLang="ko-KR" b="0" i="1" smtClean="0">
                                    <a:latin typeface="Cambria Math" panose="02040503050406030204" pitchFamily="18" charset="0"/>
                                  </a:rPr>
                                  <m:t>𝜈</m:t>
                                </m:r>
                              </m:sub>
                            </m:sSub>
                          </m:e>
                        </m:d>
                      </m:den>
                    </m:f>
                    <m:f>
                      <m:fPr>
                        <m:ctrlPr>
                          <a:rPr lang="en-US" altLang="ko-KR" b="0" i="1" smtClean="0">
                            <a:latin typeface="Cambria Math" panose="02040503050406030204" pitchFamily="18" charset="0"/>
                          </a:rPr>
                        </m:ctrlPr>
                      </m:fPr>
                      <m:num>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𝜖</m:t>
                            </m:r>
                          </m:e>
                          <m:sub>
                            <m:r>
                              <a:rPr lang="en-US" altLang="ko-KR" i="1">
                                <a:latin typeface="Cambria Math" panose="02040503050406030204" pitchFamily="18" charset="0"/>
                              </a:rPr>
                              <m:t>𝜈</m:t>
                            </m:r>
                          </m:sub>
                          <m:sup>
                            <m:r>
                              <a:rPr lang="en-US" altLang="ko-KR" i="1">
                                <a:latin typeface="Cambria Math" panose="02040503050406030204" pitchFamily="18" charset="0"/>
                              </a:rPr>
                              <m:t>2</m:t>
                            </m:r>
                          </m:sup>
                        </m:sSubSup>
                      </m:num>
                      <m:den>
                        <m:func>
                          <m:funcPr>
                            <m:ctrlPr>
                              <a:rPr lang="en-US" altLang="ko-KR" b="0" i="1" smtClean="0">
                                <a:latin typeface="Cambria Math" panose="02040503050406030204" pitchFamily="18" charset="0"/>
                              </a:rPr>
                            </m:ctrlPr>
                          </m:funcPr>
                          <m:fName>
                            <m:r>
                              <m:rPr>
                                <m:sty m:val="p"/>
                              </m:rPr>
                              <a:rPr lang="en-US" altLang="ko-KR" b="0" i="0" smtClean="0">
                                <a:latin typeface="Cambria Math" panose="02040503050406030204" pitchFamily="18" charset="0"/>
                              </a:rPr>
                              <m:t>exp</m:t>
                            </m:r>
                          </m:fName>
                          <m:e>
                            <m:d>
                              <m:dPr>
                                <m:ctrlPr>
                                  <a:rPr lang="en-US" altLang="ko-KR" b="0" i="1" smtClean="0">
                                    <a:latin typeface="Cambria Math" panose="02040503050406030204" pitchFamily="18" charset="0"/>
                                  </a:rPr>
                                </m:ctrlPr>
                              </m:dPr>
                              <m:e>
                                <m:sSub>
                                  <m:sSubPr>
                                    <m:ctrlPr>
                                      <a:rPr lang="en-US" altLang="ko-KR" i="1">
                                        <a:latin typeface="Cambria Math" panose="02040503050406030204" pitchFamily="18" charset="0"/>
                                      </a:rPr>
                                    </m:ctrlPr>
                                  </m:sSubPr>
                                  <m:e>
                                    <m:r>
                                      <a:rPr lang="en-US" altLang="ko-KR" i="1">
                                        <a:latin typeface="Cambria Math" panose="02040503050406030204" pitchFamily="18" charset="0"/>
                                      </a:rPr>
                                      <m:t>𝜖</m:t>
                                    </m:r>
                                  </m:e>
                                  <m:sub>
                                    <m:r>
                                      <a:rPr lang="en-US" altLang="ko-KR" i="1">
                                        <a:latin typeface="Cambria Math" panose="02040503050406030204" pitchFamily="18" charset="0"/>
                                      </a:rPr>
                                      <m:t>𝜈</m:t>
                                    </m:r>
                                  </m:sub>
                                </m:sSub>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𝛼</m:t>
                                    </m:r>
                                  </m:sub>
                                </m:sSub>
                              </m:e>
                            </m:d>
                          </m:e>
                        </m:func>
                        <m:r>
                          <a:rPr lang="en-US" altLang="ko-KR" b="0" i="1" smtClean="0">
                            <a:latin typeface="Cambria Math" panose="02040503050406030204" pitchFamily="18" charset="0"/>
                          </a:rPr>
                          <m:t>+1</m:t>
                        </m:r>
                      </m:den>
                    </m:f>
                    <m:d>
                      <m:dPr>
                        <m:begChr m:val="⟨"/>
                        <m:endChr m:val="⟩"/>
                        <m:ctrlPr>
                          <a:rPr lang="en-US" altLang="ko-KR" b="0" i="1" smtClean="0">
                            <a:latin typeface="Cambria Math" panose="02040503050406030204" pitchFamily="18" charset="0"/>
                          </a:rPr>
                        </m:ctrlPr>
                      </m:d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𝜌</m:t>
                            </m:r>
                          </m:e>
                          <m:sub>
                            <m:r>
                              <a:rPr lang="en-US" altLang="ko-KR" b="0" i="1" smtClean="0">
                                <a:latin typeface="Cambria Math" panose="02040503050406030204" pitchFamily="18" charset="0"/>
                              </a:rPr>
                              <m:t>𝛼𝛼</m:t>
                            </m:r>
                          </m:sub>
                        </m:sSub>
                      </m:e>
                    </m:d>
                    <m:r>
                      <a:rPr lang="en-US" altLang="ko-KR" b="0" i="1" smtClean="0">
                        <a:latin typeface="Cambria Math" panose="02040503050406030204" pitchFamily="18" charset="0"/>
                      </a:rPr>
                      <m:t> </m:t>
                    </m:r>
                  </m:oMath>
                </a14:m>
                <a:endParaRPr lang="ko-KR" altLang="en-US" dirty="0"/>
              </a:p>
            </p:txBody>
          </p:sp>
        </mc:Choice>
        <mc:Fallback xmlns="">
          <p:sp>
            <p:nvSpPr>
              <p:cNvPr id="36" name="TextBox 35">
                <a:extLst>
                  <a:ext uri="{FF2B5EF4-FFF2-40B4-BE49-F238E27FC236}">
                    <a16:creationId xmlns:a16="http://schemas.microsoft.com/office/drawing/2014/main" id="{16D96C75-22BF-4815-806A-595C2A0D2D06}"/>
                  </a:ext>
                </a:extLst>
              </p:cNvPr>
              <p:cNvSpPr txBox="1">
                <a:spLocks noRot="1" noChangeAspect="1" noMove="1" noResize="1" noEditPoints="1" noAdjustHandles="1" noChangeArrowheads="1" noChangeShapeType="1" noTextEdit="1"/>
              </p:cNvSpPr>
              <p:nvPr/>
            </p:nvSpPr>
            <p:spPr>
              <a:xfrm>
                <a:off x="3961477" y="2997388"/>
                <a:ext cx="5511010" cy="1038682"/>
              </a:xfrm>
              <a:prstGeom prst="rect">
                <a:avLst/>
              </a:prstGeom>
              <a:blipFill>
                <a:blip r:embed="rId4"/>
                <a:stretch>
                  <a:fillRect t="-1205" b="-602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직사각형 4">
                <a:extLst>
                  <a:ext uri="{FF2B5EF4-FFF2-40B4-BE49-F238E27FC236}">
                    <a16:creationId xmlns="" xmlns:a16="http://schemas.microsoft.com/office/drawing/2014/main" id="{23CBCF99-6E0D-41D2-8B02-F1C05ABEACCC}"/>
                  </a:ext>
                </a:extLst>
              </p:cNvPr>
              <p:cNvSpPr/>
              <p:nvPr/>
            </p:nvSpPr>
            <p:spPr>
              <a:xfrm>
                <a:off x="4651320" y="2499463"/>
                <a:ext cx="4453848" cy="338554"/>
              </a:xfrm>
              <a:prstGeom prst="rect">
                <a:avLst/>
              </a:prstGeom>
            </p:spPr>
            <p:txBody>
              <a:bodyPr wrap="none" lIns="91335" tIns="45667" rIns="91335" bIns="45667">
                <a:spAutoFit/>
              </a:bodyPr>
              <a:lstStyle/>
              <a:p>
                <a:r>
                  <a:rPr lang="en-US" altLang="ko-KR" sz="1600" dirty="0"/>
                  <a:t>The differential neutrino flux with neutrino flavor </a:t>
                </a:r>
                <a14:m>
                  <m:oMath xmlns:m="http://schemas.openxmlformats.org/officeDocument/2006/math">
                    <m:r>
                      <a:rPr lang="en-US" altLang="ko-KR" sz="1600" i="1">
                        <a:latin typeface="Cambria Math" panose="02040503050406030204" pitchFamily="18" charset="0"/>
                      </a:rPr>
                      <m:t>𝛼</m:t>
                    </m:r>
                  </m:oMath>
                </a14:m>
                <a:endParaRPr lang="en-US" altLang="ko-KR" sz="1600" dirty="0"/>
              </a:p>
            </p:txBody>
          </p:sp>
        </mc:Choice>
        <mc:Fallback xmlns="">
          <p:sp>
            <p:nvSpPr>
              <p:cNvPr id="5" name="직사각형 4">
                <a:extLst>
                  <a:ext uri="{FF2B5EF4-FFF2-40B4-BE49-F238E27FC236}">
                    <a16:creationId xmlns:a16="http://schemas.microsoft.com/office/drawing/2014/main" id="{23CBCF99-6E0D-41D2-8B02-F1C05ABEACCC}"/>
                  </a:ext>
                </a:extLst>
              </p:cNvPr>
              <p:cNvSpPr>
                <a:spLocks noRot="1" noChangeAspect="1" noMove="1" noResize="1" noEditPoints="1" noAdjustHandles="1" noChangeArrowheads="1" noChangeShapeType="1" noTextEdit="1"/>
              </p:cNvSpPr>
              <p:nvPr/>
            </p:nvSpPr>
            <p:spPr>
              <a:xfrm>
                <a:off x="4651320" y="2499463"/>
                <a:ext cx="4453848" cy="338554"/>
              </a:xfrm>
              <a:prstGeom prst="rect">
                <a:avLst/>
              </a:prstGeom>
              <a:blipFill>
                <a:blip r:embed="rId5"/>
                <a:stretch>
                  <a:fillRect l="-568" t="-3704" b="-18519"/>
                </a:stretch>
              </a:blipFill>
            </p:spPr>
            <p:txBody>
              <a:bodyPr/>
              <a:lstStyle/>
              <a:p>
                <a:r>
                  <a:rPr lang="ko-KR" altLang="en-US">
                    <a:noFill/>
                  </a:rPr>
                  <a:t> </a:t>
                </a:r>
              </a:p>
            </p:txBody>
          </p:sp>
        </mc:Fallback>
      </mc:AlternateContent>
      <p:sp>
        <p:nvSpPr>
          <p:cNvPr id="37" name="직사각형 36">
            <a:extLst>
              <a:ext uri="{FF2B5EF4-FFF2-40B4-BE49-F238E27FC236}">
                <a16:creationId xmlns="" xmlns:a16="http://schemas.microsoft.com/office/drawing/2014/main" id="{3A989B6C-DB4E-4422-86D1-758D630D442C}"/>
              </a:ext>
            </a:extLst>
          </p:cNvPr>
          <p:cNvSpPr/>
          <p:nvPr/>
        </p:nvSpPr>
        <p:spPr>
          <a:xfrm>
            <a:off x="4716202" y="4212142"/>
            <a:ext cx="4434648" cy="338554"/>
          </a:xfrm>
          <a:prstGeom prst="rect">
            <a:avLst/>
          </a:prstGeom>
        </p:spPr>
        <p:txBody>
          <a:bodyPr wrap="square" lIns="91335" tIns="45667" rIns="91335" bIns="45667">
            <a:spAutoFit/>
          </a:bodyPr>
          <a:lstStyle/>
          <a:p>
            <a:r>
              <a:rPr lang="en-US" altLang="ko-KR" sz="1600" dirty="0"/>
              <a:t>The neutrino temperatures are</a:t>
            </a:r>
          </a:p>
        </p:txBody>
      </p:sp>
      <p:sp>
        <p:nvSpPr>
          <p:cNvPr id="4" name="직사각형 3">
            <a:extLst>
              <a:ext uri="{FF2B5EF4-FFF2-40B4-BE49-F238E27FC236}">
                <a16:creationId xmlns="" xmlns:a16="http://schemas.microsoft.com/office/drawing/2014/main" id="{452EB014-C348-E14F-A452-6BEDFD4F0A49}"/>
              </a:ext>
            </a:extLst>
          </p:cNvPr>
          <p:cNvSpPr/>
          <p:nvPr/>
        </p:nvSpPr>
        <p:spPr>
          <a:xfrm>
            <a:off x="6348443" y="5117863"/>
            <a:ext cx="3124050" cy="261609"/>
          </a:xfrm>
          <a:prstGeom prst="rect">
            <a:avLst/>
          </a:prstGeom>
        </p:spPr>
        <p:txBody>
          <a:bodyPr wrap="square" lIns="91335" tIns="45667" rIns="91335" bIns="45667">
            <a:spAutoFit/>
          </a:bodyPr>
          <a:lstStyle/>
          <a:p>
            <a:r>
              <a:rPr lang="en-US" altLang="ko-KR" sz="1100" dirty="0">
                <a:solidFill>
                  <a:srgbClr val="000000"/>
                </a:solidFill>
                <a:latin typeface="Helvetica" pitchFamily="2" charset="0"/>
              </a:rPr>
              <a:t>T. Yoshida, </a:t>
            </a:r>
            <a:r>
              <a:rPr lang="en-US" altLang="ko-KR" sz="1100" i="1" dirty="0">
                <a:solidFill>
                  <a:srgbClr val="000000"/>
                </a:solidFill>
                <a:latin typeface="Helvetica" pitchFamily="2" charset="0"/>
              </a:rPr>
              <a:t>et al.</a:t>
            </a:r>
            <a:r>
              <a:rPr lang="en-US" altLang="ko-KR" sz="1100" dirty="0">
                <a:solidFill>
                  <a:srgbClr val="000000"/>
                </a:solidFill>
                <a:latin typeface="Helvetica" pitchFamily="2" charset="0"/>
              </a:rPr>
              <a:t>, </a:t>
            </a:r>
            <a:r>
              <a:rPr lang="en-US" altLang="ko-KR" sz="1100" dirty="0" err="1">
                <a:solidFill>
                  <a:srgbClr val="000000"/>
                </a:solidFill>
                <a:latin typeface="Helvetica" pitchFamily="2" charset="0"/>
              </a:rPr>
              <a:t>Astrophys</a:t>
            </a:r>
            <a:r>
              <a:rPr lang="en-US" altLang="ko-KR" sz="1100" dirty="0">
                <a:solidFill>
                  <a:srgbClr val="000000"/>
                </a:solidFill>
                <a:latin typeface="Helvetica" pitchFamily="2" charset="0"/>
              </a:rPr>
              <a:t>. J. 686, 448 (2008)</a:t>
            </a:r>
          </a:p>
        </p:txBody>
      </p:sp>
      <p:grpSp>
        <p:nvGrpSpPr>
          <p:cNvPr id="44" name="그룹 43">
            <a:extLst>
              <a:ext uri="{FF2B5EF4-FFF2-40B4-BE49-F238E27FC236}">
                <a16:creationId xmlns="" xmlns:a16="http://schemas.microsoft.com/office/drawing/2014/main" id="{D5273A1A-6A99-2B4F-9876-24C020813BB3}"/>
              </a:ext>
            </a:extLst>
          </p:cNvPr>
          <p:cNvGrpSpPr/>
          <p:nvPr/>
        </p:nvGrpSpPr>
        <p:grpSpPr>
          <a:xfrm>
            <a:off x="310342" y="2350954"/>
            <a:ext cx="4296668" cy="3007669"/>
            <a:chOff x="366436" y="2374195"/>
            <a:chExt cx="4296668" cy="3007669"/>
          </a:xfrm>
        </p:grpSpPr>
        <p:pic>
          <p:nvPicPr>
            <p:cNvPr id="14" name="그림 13">
              <a:extLst>
                <a:ext uri="{FF2B5EF4-FFF2-40B4-BE49-F238E27FC236}">
                  <a16:creationId xmlns="" xmlns:a16="http://schemas.microsoft.com/office/drawing/2014/main" id="{BE16F73C-22ED-9A47-8D5E-54F5D4E071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436" y="2374195"/>
              <a:ext cx="4296668" cy="3007669"/>
            </a:xfrm>
            <a:prstGeom prst="rect">
              <a:avLst/>
            </a:prstGeom>
            <a:ln w="38100">
              <a:solidFill>
                <a:schemeClr val="accent2"/>
              </a:solidFill>
            </a:ln>
          </p:spPr>
        </p:pic>
        <p:sp>
          <p:nvSpPr>
            <p:cNvPr id="42" name="직사각형 41">
              <a:extLst>
                <a:ext uri="{FF2B5EF4-FFF2-40B4-BE49-F238E27FC236}">
                  <a16:creationId xmlns="" xmlns:a16="http://schemas.microsoft.com/office/drawing/2014/main" id="{C2AABB16-3E12-1F44-9005-8BC2D24DD2E9}"/>
                </a:ext>
              </a:extLst>
            </p:cNvPr>
            <p:cNvSpPr/>
            <p:nvPr/>
          </p:nvSpPr>
          <p:spPr>
            <a:xfrm>
              <a:off x="2982240" y="2547688"/>
              <a:ext cx="1398563" cy="20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ko-KR" altLang="en-US"/>
            </a:p>
          </p:txBody>
        </p:sp>
      </p:grpSp>
      <p:pic>
        <p:nvPicPr>
          <p:cNvPr id="22" name="그림 21">
            <a:extLst>
              <a:ext uri="{FF2B5EF4-FFF2-40B4-BE49-F238E27FC236}">
                <a16:creationId xmlns="" xmlns:a16="http://schemas.microsoft.com/office/drawing/2014/main" id="{BF02A630-7A1E-5044-86C2-B4F0CF7301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342" y="2350954"/>
            <a:ext cx="4296668" cy="3007669"/>
          </a:xfrm>
          <a:prstGeom prst="rect">
            <a:avLst/>
          </a:prstGeom>
          <a:ln w="38100">
            <a:solidFill>
              <a:srgbClr val="FF0000"/>
            </a:solidFill>
          </a:ln>
        </p:spPr>
      </p:pic>
      <p:cxnSp>
        <p:nvCxnSpPr>
          <p:cNvPr id="46" name="직선 화살표 연결선 45">
            <a:extLst>
              <a:ext uri="{FF2B5EF4-FFF2-40B4-BE49-F238E27FC236}">
                <a16:creationId xmlns="" xmlns:a16="http://schemas.microsoft.com/office/drawing/2014/main" id="{98EE9A17-A0A5-7D44-A3FA-6A2A8240B179}"/>
              </a:ext>
            </a:extLst>
          </p:cNvPr>
          <p:cNvCxnSpPr>
            <a:cxnSpLocks/>
          </p:cNvCxnSpPr>
          <p:nvPr/>
        </p:nvCxnSpPr>
        <p:spPr>
          <a:xfrm>
            <a:off x="1133071" y="1279189"/>
            <a:ext cx="8113030" cy="325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막힌 원호 18">
            <a:extLst>
              <a:ext uri="{FF2B5EF4-FFF2-40B4-BE49-F238E27FC236}">
                <a16:creationId xmlns="" xmlns:a16="http://schemas.microsoft.com/office/drawing/2014/main" id="{730DC000-77E7-6A47-9A89-ED7FC654C518}"/>
              </a:ext>
            </a:extLst>
          </p:cNvPr>
          <p:cNvSpPr/>
          <p:nvPr/>
        </p:nvSpPr>
        <p:spPr>
          <a:xfrm rot="2700000">
            <a:off x="485176" y="952027"/>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48" name="막힌 원호 19">
            <a:extLst>
              <a:ext uri="{FF2B5EF4-FFF2-40B4-BE49-F238E27FC236}">
                <a16:creationId xmlns="" xmlns:a16="http://schemas.microsoft.com/office/drawing/2014/main" id="{A10BDC4F-6F90-1440-ABFF-BB01F0962E35}"/>
              </a:ext>
            </a:extLst>
          </p:cNvPr>
          <p:cNvSpPr/>
          <p:nvPr/>
        </p:nvSpPr>
        <p:spPr>
          <a:xfrm rot="2700000">
            <a:off x="2169056" y="952027"/>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49" name="막힌 원호 20">
            <a:extLst>
              <a:ext uri="{FF2B5EF4-FFF2-40B4-BE49-F238E27FC236}">
                <a16:creationId xmlns="" xmlns:a16="http://schemas.microsoft.com/office/drawing/2014/main" id="{5BC3AFB2-6195-3C42-AE43-4C52B405F449}"/>
              </a:ext>
            </a:extLst>
          </p:cNvPr>
          <p:cNvSpPr/>
          <p:nvPr/>
        </p:nvSpPr>
        <p:spPr>
          <a:xfrm rot="2700000">
            <a:off x="8590249" y="952026"/>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50" name="TextBox 22">
            <a:extLst>
              <a:ext uri="{FF2B5EF4-FFF2-40B4-BE49-F238E27FC236}">
                <a16:creationId xmlns="" xmlns:a16="http://schemas.microsoft.com/office/drawing/2014/main" id="{99A2049C-B990-C54D-8B23-0CC08CFEDDE4}"/>
              </a:ext>
            </a:extLst>
          </p:cNvPr>
          <p:cNvSpPr txBox="1"/>
          <p:nvPr/>
        </p:nvSpPr>
        <p:spPr>
          <a:xfrm>
            <a:off x="812331" y="689634"/>
            <a:ext cx="611111" cy="276999"/>
          </a:xfrm>
          <a:prstGeom prst="rect">
            <a:avLst/>
          </a:prstGeom>
          <a:noFill/>
        </p:spPr>
        <p:txBody>
          <a:bodyPr wrap="square" lIns="91335" tIns="45667" rIns="91335" bIns="45667" rtlCol="0">
            <a:spAutoFit/>
          </a:bodyPr>
          <a:lstStyle/>
          <a:p>
            <a:r>
              <a:rPr lang="en-US" altLang="ko-KR" sz="1200" dirty="0"/>
              <a:t>10km</a:t>
            </a:r>
            <a:endParaRPr lang="ko-KR" altLang="en-US" sz="1200" dirty="0"/>
          </a:p>
        </p:txBody>
      </p:sp>
      <p:sp>
        <p:nvSpPr>
          <p:cNvPr id="51" name="TextBox 24">
            <a:extLst>
              <a:ext uri="{FF2B5EF4-FFF2-40B4-BE49-F238E27FC236}">
                <a16:creationId xmlns="" xmlns:a16="http://schemas.microsoft.com/office/drawing/2014/main" id="{C7E276D9-E3F1-844B-993F-A5841559661C}"/>
              </a:ext>
            </a:extLst>
          </p:cNvPr>
          <p:cNvSpPr txBox="1"/>
          <p:nvPr/>
        </p:nvSpPr>
        <p:spPr>
          <a:xfrm>
            <a:off x="2257436" y="689634"/>
            <a:ext cx="807969" cy="276999"/>
          </a:xfrm>
          <a:prstGeom prst="rect">
            <a:avLst/>
          </a:prstGeom>
          <a:noFill/>
        </p:spPr>
        <p:txBody>
          <a:bodyPr wrap="square" lIns="91335" tIns="45667" rIns="91335" bIns="45667" rtlCol="0">
            <a:spAutoFit/>
          </a:bodyPr>
          <a:lstStyle/>
          <a:p>
            <a:r>
              <a:rPr lang="en-US" altLang="ko-KR" sz="1200" dirty="0"/>
              <a:t>1000km</a:t>
            </a:r>
            <a:endParaRPr lang="ko-KR" altLang="en-US" sz="1200" dirty="0"/>
          </a:p>
        </p:txBody>
      </p:sp>
      <p:sp>
        <p:nvSpPr>
          <p:cNvPr id="52" name="막힌 원호 25">
            <a:extLst>
              <a:ext uri="{FF2B5EF4-FFF2-40B4-BE49-F238E27FC236}">
                <a16:creationId xmlns="" xmlns:a16="http://schemas.microsoft.com/office/drawing/2014/main" id="{5E4AA812-E249-624C-BB3F-EF37184EDAF9}"/>
              </a:ext>
            </a:extLst>
          </p:cNvPr>
          <p:cNvSpPr/>
          <p:nvPr/>
        </p:nvSpPr>
        <p:spPr>
          <a:xfrm rot="2700000">
            <a:off x="2657309" y="952665"/>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endParaRPr lang="ko-KR" altLang="en-US">
              <a:solidFill>
                <a:schemeClr val="tx1"/>
              </a:solidFill>
            </a:endParaRPr>
          </a:p>
        </p:txBody>
      </p:sp>
      <p:sp>
        <p:nvSpPr>
          <p:cNvPr id="53" name="TextBox 26">
            <a:extLst>
              <a:ext uri="{FF2B5EF4-FFF2-40B4-BE49-F238E27FC236}">
                <a16:creationId xmlns="" xmlns:a16="http://schemas.microsoft.com/office/drawing/2014/main" id="{38ADA61D-0757-8C4C-8FDE-F1BC93C9F386}"/>
              </a:ext>
            </a:extLst>
          </p:cNvPr>
          <p:cNvSpPr txBox="1"/>
          <p:nvPr/>
        </p:nvSpPr>
        <p:spPr>
          <a:xfrm>
            <a:off x="2901332" y="689634"/>
            <a:ext cx="807969" cy="276999"/>
          </a:xfrm>
          <a:prstGeom prst="rect">
            <a:avLst/>
          </a:prstGeom>
          <a:noFill/>
        </p:spPr>
        <p:txBody>
          <a:bodyPr wrap="square" lIns="91335" tIns="45667" rIns="91335" bIns="45667" rtlCol="0">
            <a:spAutoFit/>
          </a:bodyPr>
          <a:lstStyle/>
          <a:p>
            <a:r>
              <a:rPr lang="en-US" altLang="ko-KR" sz="1200" dirty="0"/>
              <a:t>2000km</a:t>
            </a:r>
            <a:endParaRPr lang="ko-KR" altLang="en-US" sz="1200" dirty="0"/>
          </a:p>
        </p:txBody>
      </p:sp>
      <p:sp>
        <p:nvSpPr>
          <p:cNvPr id="54" name="TextBox 27">
            <a:extLst>
              <a:ext uri="{FF2B5EF4-FFF2-40B4-BE49-F238E27FC236}">
                <a16:creationId xmlns="" xmlns:a16="http://schemas.microsoft.com/office/drawing/2014/main" id="{B2406B76-AC19-3B43-9376-33659FDC9AE3}"/>
              </a:ext>
            </a:extLst>
          </p:cNvPr>
          <p:cNvSpPr txBox="1"/>
          <p:nvPr/>
        </p:nvSpPr>
        <p:spPr>
          <a:xfrm>
            <a:off x="8557767" y="689634"/>
            <a:ext cx="994527" cy="276999"/>
          </a:xfrm>
          <a:prstGeom prst="rect">
            <a:avLst/>
          </a:prstGeom>
          <a:noFill/>
        </p:spPr>
        <p:txBody>
          <a:bodyPr wrap="square" lIns="91335" tIns="45667" rIns="91335" bIns="45667" rtlCol="0">
            <a:spAutoFit/>
          </a:bodyPr>
          <a:lstStyle/>
          <a:p>
            <a:r>
              <a:rPr lang="en-US" altLang="ko-KR" sz="1200" dirty="0"/>
              <a:t>250000km</a:t>
            </a:r>
            <a:endParaRPr lang="ko-KR" altLang="en-US" sz="1200" dirty="0"/>
          </a:p>
        </p:txBody>
      </p:sp>
      <p:cxnSp>
        <p:nvCxnSpPr>
          <p:cNvPr id="55" name="직선 화살표 연결선 54">
            <a:extLst>
              <a:ext uri="{FF2B5EF4-FFF2-40B4-BE49-F238E27FC236}">
                <a16:creationId xmlns="" xmlns:a16="http://schemas.microsoft.com/office/drawing/2014/main" id="{DADF6BEE-63C1-CC4E-891F-434145F07CAF}"/>
              </a:ext>
            </a:extLst>
          </p:cNvPr>
          <p:cNvCxnSpPr>
            <a:cxnSpLocks/>
          </p:cNvCxnSpPr>
          <p:nvPr/>
        </p:nvCxnSpPr>
        <p:spPr>
          <a:xfrm>
            <a:off x="1140505" y="1279178"/>
            <a:ext cx="168447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직선 화살표 연결선 55">
            <a:extLst>
              <a:ext uri="{FF2B5EF4-FFF2-40B4-BE49-F238E27FC236}">
                <a16:creationId xmlns="" xmlns:a16="http://schemas.microsoft.com/office/drawing/2014/main" id="{43B9533E-11D5-494C-B08C-DED8DAD0B0E0}"/>
              </a:ext>
            </a:extLst>
          </p:cNvPr>
          <p:cNvCxnSpPr>
            <a:cxnSpLocks/>
          </p:cNvCxnSpPr>
          <p:nvPr/>
        </p:nvCxnSpPr>
        <p:spPr>
          <a:xfrm>
            <a:off x="3313327" y="1279178"/>
            <a:ext cx="5932774" cy="0"/>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타원 59">
            <a:extLst>
              <a:ext uri="{FF2B5EF4-FFF2-40B4-BE49-F238E27FC236}">
                <a16:creationId xmlns="" xmlns:a16="http://schemas.microsoft.com/office/drawing/2014/main" id="{C501B3DF-F027-3840-8331-7B9A3FA9720A}"/>
              </a:ext>
            </a:extLst>
          </p:cNvPr>
          <p:cNvSpPr/>
          <p:nvPr/>
        </p:nvSpPr>
        <p:spPr>
          <a:xfrm>
            <a:off x="455306" y="929498"/>
            <a:ext cx="699363" cy="699363"/>
          </a:xfrm>
          <a:prstGeom prst="ellipse">
            <a:avLst/>
          </a:prstGeom>
          <a:solidFill>
            <a:schemeClr val="accent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algn="ctr"/>
            <a:r>
              <a:rPr lang="en-US" altLang="ko-KR" sz="2000" dirty="0">
                <a:solidFill>
                  <a:srgbClr val="1B2230"/>
                </a:solidFill>
              </a:rPr>
              <a:t>NS</a:t>
            </a:r>
            <a:endParaRPr lang="ko-KR" altLang="en-US" sz="2000" dirty="0">
              <a:solidFill>
                <a:srgbClr val="1B2230"/>
              </a:solidFill>
            </a:endParaRPr>
          </a:p>
        </p:txBody>
      </p:sp>
      <mc:AlternateContent xmlns:mc="http://schemas.openxmlformats.org/markup-compatibility/2006" xmlns:a14="http://schemas.microsoft.com/office/drawing/2010/main">
        <mc:Choice Requires="a14">
          <p:sp>
            <p:nvSpPr>
              <p:cNvPr id="63" name="직사각형 62">
                <a:extLst>
                  <a:ext uri="{FF2B5EF4-FFF2-40B4-BE49-F238E27FC236}">
                    <a16:creationId xmlns="" xmlns:a16="http://schemas.microsoft.com/office/drawing/2014/main" id="{B40E6A02-2B96-C045-8B1F-FF24EC0DBB34}"/>
                  </a:ext>
                </a:extLst>
              </p:cNvPr>
              <p:cNvSpPr/>
              <p:nvPr/>
            </p:nvSpPr>
            <p:spPr>
              <a:xfrm>
                <a:off x="1034344" y="1850856"/>
                <a:ext cx="2848665" cy="369332"/>
              </a:xfrm>
              <a:prstGeom prst="rect">
                <a:avLst/>
              </a:prstGeom>
            </p:spPr>
            <p:txBody>
              <a:bodyPr wrap="none" lIns="91335" tIns="45667" rIns="91335" bIns="45667">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solidFill>
                                <a:srgbClr val="C00000"/>
                              </a:solidFill>
                              <a:latin typeface="Cambria Math" panose="02040503050406030204" pitchFamily="18" charset="0"/>
                            </a:rPr>
                          </m:ctrlPr>
                        </m:sSubPr>
                        <m:e>
                          <m:r>
                            <a:rPr lang="en-US" altLang="ko-KR" b="1" i="1">
                              <a:solidFill>
                                <a:srgbClr val="C00000"/>
                              </a:solidFill>
                              <a:latin typeface="Cambria Math" panose="02040503050406030204" pitchFamily="18" charset="0"/>
                            </a:rPr>
                            <m:t>𝑯</m:t>
                          </m:r>
                        </m:e>
                        <m:sub>
                          <m:r>
                            <a:rPr lang="en-US" altLang="ko-KR" b="1" i="0">
                              <a:solidFill>
                                <a:srgbClr val="C00000"/>
                              </a:solidFill>
                              <a:latin typeface="Cambria Math" panose="02040503050406030204" pitchFamily="18" charset="0"/>
                            </a:rPr>
                            <m:t>𝐕𝐚𝐜𝐮𝐮𝐦</m:t>
                          </m:r>
                        </m:sub>
                      </m:sSub>
                      <m:r>
                        <a:rPr lang="en-US" altLang="ko-KR" b="1" i="1">
                          <a:solidFill>
                            <a:srgbClr val="C00000"/>
                          </a:solidFill>
                          <a:latin typeface="Cambria Math" panose="02040503050406030204" pitchFamily="18" charset="0"/>
                        </a:rPr>
                        <m:t>+</m:t>
                      </m:r>
                      <m:sSub>
                        <m:sSubPr>
                          <m:ctrlPr>
                            <a:rPr lang="en-US" altLang="ko-KR" b="1" i="1">
                              <a:solidFill>
                                <a:srgbClr val="C00000"/>
                              </a:solidFill>
                              <a:latin typeface="Cambria Math" panose="02040503050406030204" pitchFamily="18" charset="0"/>
                            </a:rPr>
                          </m:ctrlPr>
                        </m:sSubPr>
                        <m:e>
                          <m:r>
                            <a:rPr lang="en-US" altLang="ko-KR" b="1" i="1">
                              <a:solidFill>
                                <a:srgbClr val="C00000"/>
                              </a:solidFill>
                              <a:latin typeface="Cambria Math" panose="02040503050406030204" pitchFamily="18" charset="0"/>
                            </a:rPr>
                            <m:t>𝑽</m:t>
                          </m:r>
                        </m:e>
                        <m:sub>
                          <m:r>
                            <a:rPr lang="en-US" altLang="ko-KR" b="1" i="0">
                              <a:solidFill>
                                <a:srgbClr val="C00000"/>
                              </a:solidFill>
                              <a:latin typeface="Cambria Math" panose="02040503050406030204" pitchFamily="18" charset="0"/>
                            </a:rPr>
                            <m:t>𝐦𝐚𝐭𝐭𝐞𝐫</m:t>
                          </m:r>
                        </m:sub>
                      </m:sSub>
                      <m:r>
                        <a:rPr lang="en-US" altLang="ko-KR" b="1" i="1">
                          <a:solidFill>
                            <a:srgbClr val="C00000"/>
                          </a:solidFill>
                          <a:latin typeface="Cambria Math" panose="02040503050406030204" pitchFamily="18" charset="0"/>
                        </a:rPr>
                        <m:t>+</m:t>
                      </m:r>
                      <m:sSub>
                        <m:sSubPr>
                          <m:ctrlPr>
                            <a:rPr lang="en-US" altLang="ko-KR" b="1" i="1">
                              <a:solidFill>
                                <a:srgbClr val="C00000"/>
                              </a:solidFill>
                              <a:latin typeface="Cambria Math" panose="02040503050406030204" pitchFamily="18" charset="0"/>
                            </a:rPr>
                          </m:ctrlPr>
                        </m:sSubPr>
                        <m:e>
                          <m:r>
                            <a:rPr lang="en-US" altLang="ko-KR" b="1" i="1">
                              <a:solidFill>
                                <a:srgbClr val="C00000"/>
                              </a:solidFill>
                              <a:latin typeface="Cambria Math" panose="02040503050406030204" pitchFamily="18" charset="0"/>
                            </a:rPr>
                            <m:t>𝑽</m:t>
                          </m:r>
                        </m:e>
                        <m:sub>
                          <m:r>
                            <a:rPr lang="en-US" altLang="ko-KR" b="1" i="0">
                              <a:solidFill>
                                <a:srgbClr val="C00000"/>
                              </a:solidFill>
                              <a:latin typeface="Cambria Math" panose="02040503050406030204" pitchFamily="18" charset="0"/>
                            </a:rPr>
                            <m:t>𝐬𝐞𝐥𝐟</m:t>
                          </m:r>
                        </m:sub>
                      </m:sSub>
                    </m:oMath>
                  </m:oMathPara>
                </a14:m>
                <a:endParaRPr lang="ko-KR" altLang="en-US" b="1" dirty="0">
                  <a:solidFill>
                    <a:srgbClr val="C00000"/>
                  </a:solidFill>
                </a:endParaRPr>
              </a:p>
            </p:txBody>
          </p:sp>
        </mc:Choice>
        <mc:Fallback xmlns="">
          <p:sp>
            <p:nvSpPr>
              <p:cNvPr id="63" name="직사각형 62">
                <a:extLst>
                  <a:ext uri="{FF2B5EF4-FFF2-40B4-BE49-F238E27FC236}">
                    <a16:creationId xmlns:a16="http://schemas.microsoft.com/office/drawing/2014/main" id="{B40E6A02-2B96-C045-8B1F-FF24EC0DBB34}"/>
                  </a:ext>
                </a:extLst>
              </p:cNvPr>
              <p:cNvSpPr>
                <a:spLocks noRot="1" noChangeAspect="1" noMove="1" noResize="1" noEditPoints="1" noAdjustHandles="1" noChangeArrowheads="1" noChangeShapeType="1" noTextEdit="1"/>
              </p:cNvSpPr>
              <p:nvPr/>
            </p:nvSpPr>
            <p:spPr>
              <a:xfrm>
                <a:off x="1034344" y="1850856"/>
                <a:ext cx="2848665" cy="369332"/>
              </a:xfrm>
              <a:prstGeom prst="rect">
                <a:avLst/>
              </a:prstGeom>
              <a:blipFill>
                <a:blip r:embed="rId8"/>
                <a:stretch>
                  <a:fillRect/>
                </a:stretch>
              </a:blipFill>
            </p:spPr>
            <p:txBody>
              <a:bodyPr/>
              <a:lstStyle/>
              <a:p>
                <a:r>
                  <a:rPr lang="ko-KR" altLang="en-US">
                    <a:noFill/>
                  </a:rPr>
                  <a:t> </a:t>
                </a:r>
              </a:p>
            </p:txBody>
          </p:sp>
        </mc:Fallback>
      </mc:AlternateContent>
      <p:sp>
        <p:nvSpPr>
          <p:cNvPr id="65" name="직사각형 64">
            <a:extLst>
              <a:ext uri="{FF2B5EF4-FFF2-40B4-BE49-F238E27FC236}">
                <a16:creationId xmlns="" xmlns:a16="http://schemas.microsoft.com/office/drawing/2014/main" id="{3741ED5E-4F49-6A4E-A186-A0634ACDC504}"/>
              </a:ext>
            </a:extLst>
          </p:cNvPr>
          <p:cNvSpPr/>
          <p:nvPr/>
        </p:nvSpPr>
        <p:spPr>
          <a:xfrm>
            <a:off x="554983" y="5391074"/>
            <a:ext cx="4299275" cy="276999"/>
          </a:xfrm>
          <a:prstGeom prst="rect">
            <a:avLst/>
          </a:prstGeom>
        </p:spPr>
        <p:txBody>
          <a:bodyPr wrap="square" lIns="91335" tIns="45667" rIns="91335" bIns="45667">
            <a:spAutoFit/>
          </a:bodyPr>
          <a:lstStyle/>
          <a:p>
            <a:r>
              <a:rPr lang="en-US" altLang="ko-KR" sz="1200" dirty="0">
                <a:latin typeface="Helvetica" pitchFamily="2" charset="0"/>
              </a:rPr>
              <a:t> H. Sasaki, </a:t>
            </a:r>
            <a:r>
              <a:rPr lang="en-US" altLang="ko-KR" sz="1200" i="1" dirty="0">
                <a:latin typeface="Helvetica" pitchFamily="2" charset="0"/>
              </a:rPr>
              <a:t>et al.</a:t>
            </a:r>
            <a:r>
              <a:rPr lang="en-US" altLang="ko-KR" sz="1200" dirty="0">
                <a:latin typeface="Helvetica" pitchFamily="2" charset="0"/>
              </a:rPr>
              <a:t>(NAOJ) i</a:t>
            </a:r>
            <a:r>
              <a:rPr lang="en-US" altLang="ko-KR" sz="1200" dirty="0"/>
              <a:t>n private communication</a:t>
            </a:r>
            <a:r>
              <a:rPr lang="ko-KR" altLang="en-US" sz="1200" dirty="0"/>
              <a:t> </a:t>
            </a:r>
            <a:r>
              <a:rPr lang="en-US" altLang="ko-KR" sz="1200" dirty="0"/>
              <a:t>(2018)</a:t>
            </a:r>
          </a:p>
        </p:txBody>
      </p:sp>
      <p:sp>
        <p:nvSpPr>
          <p:cNvPr id="66" name="텍스트상자 65">
            <a:extLst>
              <a:ext uri="{FF2B5EF4-FFF2-40B4-BE49-F238E27FC236}">
                <a16:creationId xmlns="" xmlns:a16="http://schemas.microsoft.com/office/drawing/2014/main" id="{26008DCA-804D-0B4F-95E2-A1534E956A01}"/>
              </a:ext>
            </a:extLst>
          </p:cNvPr>
          <p:cNvSpPr txBox="1"/>
          <p:nvPr/>
        </p:nvSpPr>
        <p:spPr>
          <a:xfrm>
            <a:off x="-1" y="5830626"/>
            <a:ext cx="9640843" cy="1477220"/>
          </a:xfrm>
          <a:prstGeom prst="rect">
            <a:avLst/>
          </a:prstGeom>
          <a:noFill/>
        </p:spPr>
        <p:txBody>
          <a:bodyPr wrap="square" lIns="91335" tIns="45667" rIns="91335" bIns="45667" rtlCol="0">
            <a:spAutoFit/>
          </a:bodyPr>
          <a:lstStyle/>
          <a:p>
            <a:pPr marL="285422" indent="-285422">
              <a:buFont typeface="Wingdings" pitchFamily="2" charset="2"/>
              <a:buChar char="ü"/>
            </a:pPr>
            <a:r>
              <a:rPr kumimoji="1" lang="en-US" altLang="ko-KR" dirty="0"/>
              <a:t>Initially we assume Fermi-Dirac distribution for neutrino spectra </a:t>
            </a:r>
            <a:r>
              <a:rPr kumimoji="1" lang="en-US" altLang="ko-KR" dirty="0" smtClean="0"/>
              <a:t>(</a:t>
            </a:r>
            <a:r>
              <a:rPr kumimoji="1" lang="en-US" altLang="ko-KR" b="1" dirty="0" smtClean="0"/>
              <a:t>EQ</a:t>
            </a:r>
            <a:r>
              <a:rPr kumimoji="1" lang="ko-KR" altLang="en-US" b="1" dirty="0" smtClean="0"/>
              <a:t> </a:t>
            </a:r>
            <a:r>
              <a:rPr kumimoji="1" lang="en-US" altLang="ko-KR" b="1" dirty="0" smtClean="0"/>
              <a:t>luminosity</a:t>
            </a:r>
            <a:r>
              <a:rPr kumimoji="1" lang="en-US" altLang="ko-KR" dirty="0" smtClean="0"/>
              <a:t>).</a:t>
            </a:r>
            <a:endParaRPr kumimoji="1" lang="en-US" altLang="ko-KR" dirty="0"/>
          </a:p>
          <a:p>
            <a:pPr marL="285422" indent="-285422">
              <a:buFont typeface="Wingdings" pitchFamily="2" charset="2"/>
              <a:buChar char="ü"/>
            </a:pPr>
            <a:r>
              <a:rPr kumimoji="1" lang="en-US" altLang="ko-KR" dirty="0"/>
              <a:t>In the case of normal mass hierarchy, the SI effect is suppressed. </a:t>
            </a:r>
          </a:p>
          <a:p>
            <a:pPr marL="285422" indent="-285422">
              <a:buFont typeface="Wingdings" pitchFamily="2" charset="2"/>
              <a:buChar char="ü"/>
            </a:pPr>
            <a:r>
              <a:rPr kumimoji="1" lang="en-US" altLang="ko-KR" dirty="0"/>
              <a:t>For anti-neutrino, similar effects are found.</a:t>
            </a:r>
          </a:p>
          <a:p>
            <a:pPr marL="285422" indent="-285422">
              <a:buFont typeface="Wingdings" pitchFamily="2" charset="2"/>
              <a:buChar char="ü"/>
            </a:pPr>
            <a:r>
              <a:rPr kumimoji="1" lang="en-US" altLang="ko-KR" b="1" dirty="0" smtClean="0">
                <a:solidFill>
                  <a:srgbClr val="FF0000"/>
                </a:solidFill>
              </a:rPr>
              <a:t>For the luminosity we use </a:t>
            </a:r>
            <a:r>
              <a:rPr kumimoji="1" lang="en-US" altLang="ko-KR" b="1" dirty="0">
                <a:solidFill>
                  <a:srgbClr val="FF0000"/>
                </a:solidFill>
              </a:rPr>
              <a:t>other numerical luminosity by the neutrino transport </a:t>
            </a:r>
            <a:r>
              <a:rPr kumimoji="1" lang="en-US" altLang="ko-KR" b="1" dirty="0" smtClean="0">
                <a:solidFill>
                  <a:srgbClr val="FF0000"/>
                </a:solidFill>
              </a:rPr>
              <a:t>simulation (NEQ Luminosity). </a:t>
            </a:r>
            <a:r>
              <a:rPr kumimoji="1" lang="en-US" altLang="ko-KR" dirty="0" smtClean="0"/>
              <a:t> </a:t>
            </a:r>
            <a:endParaRPr kumimoji="1" lang="ko-KR" altLang="en-US" dirty="0"/>
          </a:p>
        </p:txBody>
      </p:sp>
      <p:sp>
        <p:nvSpPr>
          <p:cNvPr id="67" name="TextBox 23">
            <a:extLst>
              <a:ext uri="{FF2B5EF4-FFF2-40B4-BE49-F238E27FC236}">
                <a16:creationId xmlns="" xmlns:a16="http://schemas.microsoft.com/office/drawing/2014/main" id="{C763C12F-4881-4345-BA12-FA4B19DB933B}"/>
              </a:ext>
            </a:extLst>
          </p:cNvPr>
          <p:cNvSpPr txBox="1"/>
          <p:nvPr/>
        </p:nvSpPr>
        <p:spPr>
          <a:xfrm>
            <a:off x="7758113" y="1330133"/>
            <a:ext cx="1392747" cy="261503"/>
          </a:xfrm>
          <a:prstGeom prst="rect">
            <a:avLst/>
          </a:prstGeom>
          <a:noFill/>
        </p:spPr>
        <p:txBody>
          <a:bodyPr wrap="square" lIns="91335" tIns="45667" rIns="91335" bIns="45667" rtlCol="0">
            <a:spAutoFit/>
          </a:bodyPr>
          <a:lstStyle/>
          <a:p>
            <a:pPr algn="ctr"/>
            <a:r>
              <a:rPr lang="en-US" altLang="ko-KR" sz="1100" dirty="0"/>
              <a:t>(Not-to-scale)</a:t>
            </a:r>
            <a:endParaRPr lang="ko-KR" altLang="en-US" sz="1100" dirty="0"/>
          </a:p>
        </p:txBody>
      </p:sp>
      <mc:AlternateContent xmlns:mc="http://schemas.openxmlformats.org/markup-compatibility/2006" xmlns:a14="http://schemas.microsoft.com/office/drawing/2010/main">
        <mc:Choice Requires="a14">
          <p:sp>
            <p:nvSpPr>
              <p:cNvPr id="68" name="직사각형 67">
                <a:extLst>
                  <a:ext uri="{FF2B5EF4-FFF2-40B4-BE49-F238E27FC236}">
                    <a16:creationId xmlns="" xmlns:a16="http://schemas.microsoft.com/office/drawing/2014/main" id="{945B4BBC-D637-1D41-AD12-4F6C9C6D1B75}"/>
                  </a:ext>
                </a:extLst>
              </p:cNvPr>
              <p:cNvSpPr/>
              <p:nvPr/>
            </p:nvSpPr>
            <p:spPr>
              <a:xfrm>
                <a:off x="4963054" y="4614303"/>
                <a:ext cx="4841875" cy="394532"/>
              </a:xfrm>
              <a:prstGeom prst="rect">
                <a:avLst/>
              </a:prstGeom>
            </p:spPr>
            <p:txBody>
              <a:bodyPr lIns="91335" tIns="45667" rIns="91335" bIns="45667">
                <a:spAutoFit/>
              </a:bodyPr>
              <a:lstStyle/>
              <a:p>
                <a14:m>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𝑇</m:t>
                        </m:r>
                      </m:e>
                      <m:sub>
                        <m:sSub>
                          <m:sSubPr>
                            <m:ctrlPr>
                              <a:rPr lang="en-US" altLang="ko-KR" i="1">
                                <a:latin typeface="Cambria Math" panose="02040503050406030204" pitchFamily="18" charset="0"/>
                              </a:rPr>
                            </m:ctrlPr>
                          </m:sSubPr>
                          <m:e>
                            <m:r>
                              <a:rPr lang="en-US" altLang="ko-KR" i="1">
                                <a:latin typeface="Cambria Math" panose="02040503050406030204" pitchFamily="18" charset="0"/>
                              </a:rPr>
                              <m:t>𝜈</m:t>
                            </m:r>
                          </m:e>
                          <m:sub>
                            <m:r>
                              <a:rPr lang="en-US" altLang="ko-KR" i="1">
                                <a:latin typeface="Cambria Math" panose="02040503050406030204" pitchFamily="18" charset="0"/>
                              </a:rPr>
                              <m:t>𝑒</m:t>
                            </m:r>
                          </m:sub>
                        </m:sSub>
                      </m:sub>
                    </m:sSub>
                    <m:r>
                      <a:rPr lang="en-US" altLang="ko-KR" i="1">
                        <a:latin typeface="Cambria Math" panose="02040503050406030204" pitchFamily="18" charset="0"/>
                      </a:rPr>
                      <m:t>=</m:t>
                    </m:r>
                    <m:r>
                      <a:rPr lang="en-US" altLang="ko-KR">
                        <a:latin typeface="Cambria Math" panose="02040503050406030204" pitchFamily="18" charset="0"/>
                      </a:rPr>
                      <m:t>3.2,</m:t>
                    </m:r>
                  </m:oMath>
                </a14:m>
                <a:r>
                  <a:rPr lang="en-US" altLang="ko-KR" dirty="0"/>
                  <a:t> </a:t>
                </a:r>
                <a14:m>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𝑇</m:t>
                        </m:r>
                      </m:e>
                      <m:sub>
                        <m:sSub>
                          <m:sSubPr>
                            <m:ctrlPr>
                              <a:rPr lang="en-US" altLang="ko-KR" i="1" dirty="0">
                                <a:latin typeface="Cambria Math" panose="02040503050406030204" pitchFamily="18" charset="0"/>
                              </a:rPr>
                            </m:ctrlPr>
                          </m:sSubPr>
                          <m:e>
                            <m:acc>
                              <m:accPr>
                                <m:chr m:val="̅"/>
                                <m:ctrlPr>
                                  <a:rPr lang="en-US" altLang="ko-KR" i="1" dirty="0">
                                    <a:latin typeface="Cambria Math" panose="02040503050406030204" pitchFamily="18" charset="0"/>
                                  </a:rPr>
                                </m:ctrlPr>
                              </m:accPr>
                              <m:e>
                                <m:r>
                                  <a:rPr lang="en-US" altLang="ko-KR" i="1" dirty="0">
                                    <a:latin typeface="Cambria Math" panose="02040503050406030204" pitchFamily="18" charset="0"/>
                                  </a:rPr>
                                  <m:t>𝜈</m:t>
                                </m:r>
                              </m:e>
                            </m:acc>
                          </m:e>
                          <m:sub>
                            <m:r>
                              <a:rPr lang="en-US" altLang="ko-KR" i="1" dirty="0">
                                <a:latin typeface="Cambria Math" panose="02040503050406030204" pitchFamily="18" charset="0"/>
                              </a:rPr>
                              <m:t>𝑒</m:t>
                            </m:r>
                          </m:sub>
                        </m:sSub>
                      </m:sub>
                    </m:sSub>
                    <m:r>
                      <a:rPr lang="en-US" altLang="ko-KR" i="1">
                        <a:latin typeface="Cambria Math" panose="02040503050406030204" pitchFamily="18" charset="0"/>
                      </a:rPr>
                      <m:t>=</m:t>
                    </m:r>
                    <m:r>
                      <a:rPr lang="en-US" altLang="ko-KR">
                        <a:latin typeface="Cambria Math" panose="02040503050406030204" pitchFamily="18" charset="0"/>
                      </a:rPr>
                      <m:t>5</m:t>
                    </m:r>
                  </m:oMath>
                </a14:m>
                <a:r>
                  <a:rPr lang="en-US" altLang="ko-KR" dirty="0"/>
                  <a:t> and </a:t>
                </a:r>
                <a14:m>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𝑇</m:t>
                        </m:r>
                      </m:e>
                      <m:sub>
                        <m:sSub>
                          <m:sSubPr>
                            <m:ctrlPr>
                              <a:rPr lang="en-US" altLang="ko-KR" i="1">
                                <a:latin typeface="Cambria Math" panose="02040503050406030204" pitchFamily="18" charset="0"/>
                              </a:rPr>
                            </m:ctrlPr>
                          </m:sSubPr>
                          <m:e>
                            <m:r>
                              <a:rPr lang="en-US" altLang="ko-KR" i="1">
                                <a:latin typeface="Cambria Math" panose="02040503050406030204" pitchFamily="18" charset="0"/>
                              </a:rPr>
                              <m:t>𝜈</m:t>
                            </m:r>
                          </m:e>
                          <m:sub>
                            <m:r>
                              <a:rPr lang="en-US" altLang="ko-KR" i="1">
                                <a:latin typeface="Cambria Math" panose="02040503050406030204" pitchFamily="18" charset="0"/>
                              </a:rPr>
                              <m:t>𝑥</m:t>
                            </m:r>
                          </m:sub>
                        </m:sSub>
                      </m:sub>
                    </m:sSub>
                    <m:r>
                      <a:rPr lang="en-US" altLang="ko-KR" i="1">
                        <a:latin typeface="Cambria Math" panose="02040503050406030204" pitchFamily="18" charset="0"/>
                      </a:rPr>
                      <m:t>=</m:t>
                    </m:r>
                    <m:r>
                      <a:rPr lang="en-US" altLang="ko-KR">
                        <a:latin typeface="Cambria Math" panose="02040503050406030204" pitchFamily="18" charset="0"/>
                      </a:rPr>
                      <m:t>6 </m:t>
                    </m:r>
                    <m:d>
                      <m:dPr>
                        <m:begChr m:val="["/>
                        <m:endChr m:val="]"/>
                        <m:ctrlPr>
                          <a:rPr lang="en-US" altLang="ko-KR" i="1">
                            <a:latin typeface="Cambria Math" panose="02040503050406030204" pitchFamily="18" charset="0"/>
                          </a:rPr>
                        </m:ctrlPr>
                      </m:dPr>
                      <m:e>
                        <m:r>
                          <m:rPr>
                            <m:sty m:val="p"/>
                          </m:rPr>
                          <a:rPr lang="en-US" altLang="ko-KR">
                            <a:latin typeface="Cambria Math" panose="02040503050406030204" pitchFamily="18" charset="0"/>
                          </a:rPr>
                          <m:t>MeV</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𝑘</m:t>
                            </m:r>
                          </m:e>
                          <m:sub>
                            <m:r>
                              <a:rPr lang="en-US" altLang="ko-KR" i="1">
                                <a:latin typeface="Cambria Math" panose="02040503050406030204" pitchFamily="18" charset="0"/>
                              </a:rPr>
                              <m:t>𝐵</m:t>
                            </m:r>
                          </m:sub>
                        </m:sSub>
                      </m:e>
                    </m:d>
                  </m:oMath>
                </a14:m>
                <a:r>
                  <a:rPr lang="en-US" altLang="ko-KR" dirty="0"/>
                  <a:t> </a:t>
                </a:r>
              </a:p>
            </p:txBody>
          </p:sp>
        </mc:Choice>
        <mc:Fallback xmlns="">
          <p:sp>
            <p:nvSpPr>
              <p:cNvPr id="68" name="직사각형 67">
                <a:extLst>
                  <a:ext uri="{FF2B5EF4-FFF2-40B4-BE49-F238E27FC236}">
                    <a16:creationId xmlns:a16="http://schemas.microsoft.com/office/drawing/2014/main" id="{945B4BBC-D637-1D41-AD12-4F6C9C6D1B75}"/>
                  </a:ext>
                </a:extLst>
              </p:cNvPr>
              <p:cNvSpPr>
                <a:spLocks noRot="1" noChangeAspect="1" noMove="1" noResize="1" noEditPoints="1" noAdjustHandles="1" noChangeArrowheads="1" noChangeShapeType="1" noTextEdit="1"/>
              </p:cNvSpPr>
              <p:nvPr/>
            </p:nvSpPr>
            <p:spPr>
              <a:xfrm>
                <a:off x="4963054" y="4614303"/>
                <a:ext cx="4841875" cy="394532"/>
              </a:xfrm>
              <a:prstGeom prst="rect">
                <a:avLst/>
              </a:prstGeom>
              <a:blipFill>
                <a:blip r:embed="rId9"/>
                <a:stretch>
                  <a:fillRect t="-6250" b="-18750"/>
                </a:stretch>
              </a:blipFill>
            </p:spPr>
            <p:txBody>
              <a:bodyPr/>
              <a:lstStyle/>
              <a:p>
                <a:r>
                  <a:rPr lang="ko-KR" altLang="en-US">
                    <a:noFill/>
                  </a:rPr>
                  <a:t> </a:t>
                </a:r>
              </a:p>
            </p:txBody>
          </p:sp>
        </mc:Fallback>
      </mc:AlternateContent>
      <p:grpSp>
        <p:nvGrpSpPr>
          <p:cNvPr id="72" name="그룹 71">
            <a:extLst>
              <a:ext uri="{FF2B5EF4-FFF2-40B4-BE49-F238E27FC236}">
                <a16:creationId xmlns="" xmlns:a16="http://schemas.microsoft.com/office/drawing/2014/main" id="{CCD8E5AC-7FF0-494B-B9B9-C9F8C590BA85}"/>
              </a:ext>
            </a:extLst>
          </p:cNvPr>
          <p:cNvGrpSpPr/>
          <p:nvPr/>
        </p:nvGrpSpPr>
        <p:grpSpPr>
          <a:xfrm>
            <a:off x="4477540" y="1585877"/>
            <a:ext cx="3977193" cy="914400"/>
            <a:chOff x="4477540" y="1585876"/>
            <a:chExt cx="3977193" cy="914400"/>
          </a:xfrm>
        </p:grpSpPr>
        <p:sp>
          <p:nvSpPr>
            <p:cNvPr id="69" name="직사각형 68">
              <a:extLst>
                <a:ext uri="{FF2B5EF4-FFF2-40B4-BE49-F238E27FC236}">
                  <a16:creationId xmlns="" xmlns:a16="http://schemas.microsoft.com/office/drawing/2014/main" id="{2B56B479-01B7-4446-A13A-7139CB0C7CFA}"/>
                </a:ext>
              </a:extLst>
            </p:cNvPr>
            <p:cNvSpPr/>
            <p:nvPr/>
          </p:nvSpPr>
          <p:spPr>
            <a:xfrm>
              <a:off x="5313004" y="1595164"/>
              <a:ext cx="3141729" cy="407519"/>
            </a:xfrm>
            <a:prstGeom prst="rect">
              <a:avLst/>
            </a:prstGeom>
          </p:spPr>
          <p:txBody>
            <a:bodyPr wrap="square">
              <a:spAutoFit/>
            </a:bodyPr>
            <a:lstStyle/>
            <a:p>
              <a:r>
                <a:rPr lang="en-US" altLang="ko-KR" sz="2000" b="1" dirty="0">
                  <a:solidFill>
                    <a:srgbClr val="1B2230"/>
                  </a:solidFill>
                  <a:cs typeface="Arial" panose="020B0604020202020204" pitchFamily="34" charset="0"/>
                </a:rPr>
                <a:t>Inverted mass hierarchy (IH)</a:t>
              </a:r>
              <a:endParaRPr lang="ko-KR" altLang="en-US" sz="2000" dirty="0"/>
            </a:p>
          </p:txBody>
        </p:sp>
        <p:pic>
          <p:nvPicPr>
            <p:cNvPr id="71" name="그래픽 70" descr="조금 굽은 화살표">
              <a:extLst>
                <a:ext uri="{FF2B5EF4-FFF2-40B4-BE49-F238E27FC236}">
                  <a16:creationId xmlns="" xmlns:a16="http://schemas.microsoft.com/office/drawing/2014/main" id="{35E3036D-2F52-9D4F-8D20-CEC9DE48789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8694829" flipH="1">
              <a:off x="4477540" y="1585876"/>
              <a:ext cx="914400" cy="914400"/>
            </a:xfrm>
            <a:prstGeom prst="rect">
              <a:avLst/>
            </a:prstGeom>
          </p:spPr>
        </p:pic>
      </p:grpSp>
      <p:sp>
        <p:nvSpPr>
          <p:cNvPr id="34" name="Text Box 11"/>
          <p:cNvSpPr txBox="1">
            <a:spLocks noChangeArrowheads="1"/>
          </p:cNvSpPr>
          <p:nvPr/>
        </p:nvSpPr>
        <p:spPr bwMode="auto">
          <a:xfrm>
            <a:off x="-1" y="0"/>
            <a:ext cx="2945129" cy="461665"/>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Century Gothic" panose="020B0502020202020204"/>
              </a:rPr>
              <a:t> Neutrino process</a:t>
            </a:r>
            <a:endParaRPr kumimoji="0" lang="en-US" altLang="ko-KR" sz="1800" b="1" i="0" u="none" strike="noStrike" kern="0" cap="none" spc="0" normalizeH="0" baseline="0" noProof="0" dirty="0">
              <a:ln>
                <a:noFill/>
              </a:ln>
              <a:solidFill>
                <a:prstClr val="white"/>
              </a:solidFill>
              <a:effectLst/>
              <a:uLnTx/>
              <a:uFillTx/>
              <a:latin typeface="Century Gothic" panose="020B0502020202020204"/>
            </a:endParaRPr>
          </a:p>
        </p:txBody>
      </p:sp>
      <p:sp>
        <p:nvSpPr>
          <p:cNvPr id="35" name="Text Box 12"/>
          <p:cNvSpPr txBox="1">
            <a:spLocks noChangeArrowheads="1"/>
          </p:cNvSpPr>
          <p:nvPr/>
        </p:nvSpPr>
        <p:spPr bwMode="auto">
          <a:xfrm>
            <a:off x="2945129" y="8"/>
            <a:ext cx="6740208"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white"/>
                </a:solidFill>
                <a:effectLst/>
                <a:uLnTx/>
                <a:uFillTx/>
                <a:latin typeface="Century Gothic" panose="020B0502020202020204"/>
              </a:rPr>
              <a:t> Self-Interaction effects on the </a:t>
            </a:r>
            <a:r>
              <a:rPr kumimoji="0" lang="en-US" altLang="ko-KR" sz="2400" b="1" i="0" u="none" strike="noStrike" kern="0" cap="none" spc="0" normalizeH="0" baseline="0" noProof="0" dirty="0">
                <a:ln>
                  <a:noFill/>
                </a:ln>
                <a:solidFill>
                  <a:prstClr val="white"/>
                </a:solidFill>
                <a:effectLst/>
                <a:uLnTx/>
                <a:uFillTx/>
                <a:latin typeface="Century Gothic" panose="020B0502020202020204"/>
              </a:rPr>
              <a:t>Neutrino</a:t>
            </a:r>
            <a:r>
              <a:rPr kumimoji="0" lang="ko-KR" altLang="en-US" sz="2400" b="1" i="0" u="none" strike="noStrike" kern="0" cap="none" spc="0" normalizeH="0" baseline="0" noProof="0" dirty="0">
                <a:ln>
                  <a:noFill/>
                </a:ln>
                <a:solidFill>
                  <a:prstClr val="white"/>
                </a:solidFill>
                <a:effectLst/>
                <a:uLnTx/>
                <a:uFillTx/>
                <a:latin typeface="Century Gothic" panose="020B0502020202020204"/>
              </a:rPr>
              <a:t> </a:t>
            </a:r>
            <a:r>
              <a:rPr kumimoji="0" lang="en-US" altLang="ko-KR" sz="2400" b="1" i="0" u="none" strike="noStrike" kern="0" cap="none" spc="0" normalizeH="0" baseline="0" noProof="0" dirty="0">
                <a:ln>
                  <a:noFill/>
                </a:ln>
                <a:solidFill>
                  <a:prstClr val="white"/>
                </a:solidFill>
                <a:effectLst/>
                <a:uLnTx/>
                <a:uFillTx/>
                <a:latin typeface="Century Gothic" panose="020B0502020202020204"/>
              </a:rPr>
              <a:t>Flux</a:t>
            </a:r>
          </a:p>
        </p:txBody>
      </p:sp>
      <p:sp>
        <p:nvSpPr>
          <p:cNvPr id="3" name="아래쪽 화살표 2"/>
          <p:cNvSpPr/>
          <p:nvPr/>
        </p:nvSpPr>
        <p:spPr>
          <a:xfrm>
            <a:off x="3142233" y="4212142"/>
            <a:ext cx="163083" cy="601891"/>
          </a:xfrm>
          <a:prstGeom prst="downArrow">
            <a:avLst>
              <a:gd name="adj1" fmla="val 3021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위쪽 화살표 6"/>
          <p:cNvSpPr/>
          <p:nvPr/>
        </p:nvSpPr>
        <p:spPr>
          <a:xfrm>
            <a:off x="2617194" y="4347067"/>
            <a:ext cx="207781" cy="53447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2292824" y="1796047"/>
            <a:ext cx="1451865" cy="417816"/>
          </a:xfrm>
          <a:prstGeom prst="rect">
            <a:avLst/>
          </a:prstGeom>
          <a:solidFill>
            <a:srgbClr val="FFCCCC">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슬라이드 번호 개체 틀 5">
            <a:extLst>
              <a:ext uri="{FF2B5EF4-FFF2-40B4-BE49-F238E27FC236}">
                <a16:creationId xmlns="" xmlns:a16="http://schemas.microsoft.com/office/drawing/2014/main" id="{65A7F57A-C4CB-270F-4B4E-A6660C1108EA}"/>
              </a:ext>
            </a:extLst>
          </p:cNvPr>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6</a:t>
            </a:fld>
            <a:endParaRPr lang="ko-KR" altLang="en-US">
              <a:solidFill>
                <a:prstClr val="black">
                  <a:tint val="75000"/>
                </a:prstClr>
              </a:solidFill>
            </a:endParaRPr>
          </a:p>
        </p:txBody>
      </p:sp>
    </p:spTree>
    <p:custDataLst>
      <p:tags r:id="rId1"/>
    </p:custDataLst>
    <p:extLst>
      <p:ext uri="{BB962C8B-B14F-4D97-AF65-F5344CB8AC3E}">
        <p14:creationId xmlns:p14="http://schemas.microsoft.com/office/powerpoint/2010/main" val="858833977"/>
      </p:ext>
    </p:extLst>
  </p:cSld>
  <p:clrMapOvr>
    <a:masterClrMapping/>
  </p:clrMapOvr>
  <mc:AlternateContent xmlns:mc="http://schemas.openxmlformats.org/markup-compatibility/2006" xmlns:p14="http://schemas.microsoft.com/office/powerpoint/2010/main">
    <mc:Choice Requires="p14">
      <p:transition spd="slow" p14:dur="2000" advTm="89122"/>
    </mc:Choice>
    <mc:Fallback xmlns="">
      <p:transition spd="slow" advTm="891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dissolve">
                                      <p:cBhvr>
                                        <p:cTn id="9" dur="500"/>
                                        <p:tgtEl>
                                          <p:spTgt spid="22"/>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dissolve">
                                      <p:cBhvr>
                                        <p:cTn id="13" dur="500"/>
                                        <p:tgtEl>
                                          <p:spTgt spid="72"/>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6">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6">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그림 64">
            <a:extLst>
              <a:ext uri="{FF2B5EF4-FFF2-40B4-BE49-F238E27FC236}">
                <a16:creationId xmlns="" xmlns:a16="http://schemas.microsoft.com/office/drawing/2014/main" id="{C751DE80-587E-1642-B31C-A1BC6A2F2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42" y="2350954"/>
            <a:ext cx="4296668" cy="3007669"/>
          </a:xfrm>
          <a:prstGeom prst="rect">
            <a:avLst/>
          </a:prstGeom>
          <a:ln w="38100">
            <a:solidFill>
              <a:srgbClr val="FF0000"/>
            </a:solidFill>
          </a:ln>
        </p:spPr>
      </p:pic>
      <p:sp>
        <p:nvSpPr>
          <p:cNvPr id="39" name="자유형 38">
            <a:extLst>
              <a:ext uri="{FF2B5EF4-FFF2-40B4-BE49-F238E27FC236}">
                <a16:creationId xmlns="" xmlns:a16="http://schemas.microsoft.com/office/drawing/2014/main" id="{F44DFD5A-7B39-C342-BB88-B088D8FA4B42}"/>
              </a:ext>
            </a:extLst>
          </p:cNvPr>
          <p:cNvSpPr/>
          <p:nvPr/>
        </p:nvSpPr>
        <p:spPr>
          <a:xfrm flipV="1">
            <a:off x="3329761" y="1292023"/>
            <a:ext cx="5916340" cy="1044000"/>
          </a:xfrm>
          <a:custGeom>
            <a:avLst/>
            <a:gdLst>
              <a:gd name="connsiteX0" fmla="*/ 0 w 5870336"/>
              <a:gd name="connsiteY0" fmla="*/ 835200 h 835200"/>
              <a:gd name="connsiteX1" fmla="*/ 2632027 w 5870336"/>
              <a:gd name="connsiteY1" fmla="*/ 835200 h 835200"/>
              <a:gd name="connsiteX2" fmla="*/ 5870336 w 5870336"/>
              <a:gd name="connsiteY2" fmla="*/ 835200 h 835200"/>
              <a:gd name="connsiteX3" fmla="*/ 5648657 w 5870336"/>
              <a:gd name="connsiteY3" fmla="*/ 0 h 835200"/>
              <a:gd name="connsiteX4" fmla="*/ 4476680 w 5870336"/>
              <a:gd name="connsiteY4" fmla="*/ 0 h 835200"/>
              <a:gd name="connsiteX5" fmla="*/ 2853706 w 5870336"/>
              <a:gd name="connsiteY5" fmla="*/ 0 h 835200"/>
              <a:gd name="connsiteX6" fmla="*/ 1393656 w 5870336"/>
              <a:gd name="connsiteY6" fmla="*/ 0 h 8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0336" h="835200">
                <a:moveTo>
                  <a:pt x="0" y="835200"/>
                </a:moveTo>
                <a:lnTo>
                  <a:pt x="2632027" y="835200"/>
                </a:lnTo>
                <a:lnTo>
                  <a:pt x="5870336" y="835200"/>
                </a:lnTo>
                <a:lnTo>
                  <a:pt x="5648657" y="0"/>
                </a:lnTo>
                <a:lnTo>
                  <a:pt x="4476680" y="0"/>
                </a:lnTo>
                <a:lnTo>
                  <a:pt x="2853706" y="0"/>
                </a:lnTo>
                <a:lnTo>
                  <a:pt x="1393656" y="0"/>
                </a:lnTo>
                <a:close/>
              </a:path>
            </a:pathLst>
          </a:custGeom>
          <a:solidFill>
            <a:schemeClr val="accent6">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2" name="바닥글 개체 틀 1">
            <a:extLst>
              <a:ext uri="{FF2B5EF4-FFF2-40B4-BE49-F238E27FC236}">
                <a16:creationId xmlns="" xmlns:a16="http://schemas.microsoft.com/office/drawing/2014/main" id="{6E351361-F57E-41F8-B0BE-683E81E92CC2}"/>
              </a:ext>
            </a:extLst>
          </p:cNvPr>
          <p:cNvSpPr>
            <a:spLocks noGrp="1"/>
          </p:cNvSpPr>
          <p:nvPr>
            <p:ph type="ftr" sz="quarter" idx="11"/>
          </p:nvPr>
        </p:nvSpPr>
        <p:spPr/>
        <p:txBody>
          <a:bodyP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smtClean="0">
                <a:ln>
                  <a:noFill/>
                </a:ln>
                <a:solidFill>
                  <a:prstClr val="black">
                    <a:tint val="75000"/>
                  </a:prstClr>
                </a:solidFill>
                <a:effectLst/>
                <a:uLnTx/>
                <a:uFillTx/>
                <a:latin typeface="맑은 고딕"/>
                <a:ea typeface="맑은 고딕" panose="020B0503020000020004" pitchFamily="50" charset="-127"/>
                <a:cs typeface="+mn-cs"/>
              </a:rPr>
              <a:t>Erice 2022, Sep. 18-22, 2022</a:t>
            </a:r>
            <a:endParaRPr kumimoji="0" lang="ko-KR" altLang="en-US" sz="13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24" name="TextBox 23">
            <a:extLst>
              <a:ext uri="{FF2B5EF4-FFF2-40B4-BE49-F238E27FC236}">
                <a16:creationId xmlns="" xmlns:a16="http://schemas.microsoft.com/office/drawing/2014/main" id="{BF11494F-A8EC-4EF2-81F7-0E52BFEEF50A}"/>
              </a:ext>
            </a:extLst>
          </p:cNvPr>
          <p:cNvSpPr txBox="1"/>
          <p:nvPr/>
        </p:nvSpPr>
        <p:spPr>
          <a:xfrm>
            <a:off x="8248057" y="1330133"/>
            <a:ext cx="902803" cy="430780"/>
          </a:xfrm>
          <a:prstGeom prst="rect">
            <a:avLst/>
          </a:prstGeom>
          <a:noFill/>
        </p:spPr>
        <p:txBody>
          <a:bodyPr wrap="square" lIns="91335" tIns="45667" rIns="91335" bIns="45667" rtlCol="0">
            <a:spAutoFit/>
          </a:bodyP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(Not-to-scale)</a:t>
            </a:r>
            <a:endParaRPr kumimoji="0" lang="ko-KR" altLang="en-US" sz="11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pic>
        <p:nvPicPr>
          <p:cNvPr id="34" name="그림 33">
            <a:extLst>
              <a:ext uri="{FF2B5EF4-FFF2-40B4-BE49-F238E27FC236}">
                <a16:creationId xmlns="" xmlns:a16="http://schemas.microsoft.com/office/drawing/2014/main" id="{0C1F58A9-3C14-B345-B6C3-99E59229AC99}"/>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902671" y="2384049"/>
            <a:ext cx="4298400" cy="3009600"/>
          </a:xfrm>
          <a:prstGeom prst="rect">
            <a:avLst/>
          </a:prstGeom>
          <a:ln w="38100">
            <a:solidFill>
              <a:schemeClr val="accent6"/>
            </a:solidFill>
          </a:ln>
        </p:spPr>
      </p:pic>
      <mc:AlternateContent xmlns:mc="http://schemas.openxmlformats.org/markup-compatibility/2006" xmlns:a14="http://schemas.microsoft.com/office/drawing/2010/main">
        <mc:Choice Requires="a14">
          <p:sp>
            <p:nvSpPr>
              <p:cNvPr id="7" name="직사각형 6">
                <a:extLst>
                  <a:ext uri="{FF2B5EF4-FFF2-40B4-BE49-F238E27FC236}">
                    <a16:creationId xmlns="" xmlns:a16="http://schemas.microsoft.com/office/drawing/2014/main" id="{ACB680FE-4389-A643-A81C-3CBD3CDD7A8E}"/>
                  </a:ext>
                </a:extLst>
              </p:cNvPr>
              <p:cNvSpPr/>
              <p:nvPr/>
            </p:nvSpPr>
            <p:spPr>
              <a:xfrm>
                <a:off x="5256623" y="1863969"/>
                <a:ext cx="3454151" cy="369332"/>
              </a:xfrm>
              <a:prstGeom prst="rect">
                <a:avLst/>
              </a:prstGeom>
            </p:spPr>
            <p:txBody>
              <a:bodyPr wrap="none" lIns="91335" tIns="45667" rIns="91335" bIns="45667">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𝑯</m:t>
                        </m:r>
                      </m:e>
                      <m:sub>
                        <m:r>
                          <a:rPr kumimoji="0" lang="en-US" altLang="ko-KR" sz="1800" b="1" i="0" u="none" strike="noStrike" kern="1200" cap="none" spc="0" normalizeH="0" baseline="0" noProof="0">
                            <a:ln>
                              <a:noFill/>
                            </a:ln>
                            <a:solidFill>
                              <a:srgbClr val="C00000"/>
                            </a:solidFill>
                            <a:effectLst/>
                            <a:uLnTx/>
                            <a:uFillTx/>
                            <a:latin typeface="Cambria Math" panose="02040503050406030204" pitchFamily="18" charset="0"/>
                            <a:cs typeface="+mn-cs"/>
                          </a:rPr>
                          <m:t>𝐕𝐚𝐜𝐮𝐮𝐦</m:t>
                        </m:r>
                      </m:sub>
                    </m:sSub>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m:t>
                    </m:r>
                    <m:sSub>
                      <m:sSubPr>
                        <m:ctrlP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𝑽</m:t>
                        </m:r>
                      </m:e>
                      <m:sub>
                        <m:r>
                          <a:rPr kumimoji="0" lang="en-US" altLang="ko-KR" sz="1800" b="1" i="0" u="none" strike="noStrike" kern="1200" cap="none" spc="0" normalizeH="0" baseline="0" noProof="0">
                            <a:ln>
                              <a:noFill/>
                            </a:ln>
                            <a:solidFill>
                              <a:srgbClr val="C00000"/>
                            </a:solidFill>
                            <a:effectLst/>
                            <a:uLnTx/>
                            <a:uFillTx/>
                            <a:latin typeface="Cambria Math" panose="02040503050406030204" pitchFamily="18" charset="0"/>
                            <a:cs typeface="+mn-cs"/>
                          </a:rPr>
                          <m:t>𝐦𝐚𝐭𝐭𝐞𝐫</m:t>
                        </m:r>
                      </m:sub>
                    </m:sSub>
                  </m:oMath>
                </a14:m>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 MSW effect)</a:t>
                </a:r>
                <a:endParaRPr kumimoji="0" lang="ko-KR" altLang="en-US"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mc:Choice>
        <mc:Fallback xmlns="">
          <p:sp>
            <p:nvSpPr>
              <p:cNvPr id="7" name="직사각형 6">
                <a:extLst>
                  <a:ext uri="{FF2B5EF4-FFF2-40B4-BE49-F238E27FC236}">
                    <a16:creationId xmlns:a16="http://schemas.microsoft.com/office/drawing/2014/main" id="{ACB680FE-4389-A643-A81C-3CBD3CDD7A8E}"/>
                  </a:ext>
                </a:extLst>
              </p:cNvPr>
              <p:cNvSpPr>
                <a:spLocks noRot="1" noChangeAspect="1" noMove="1" noResize="1" noEditPoints="1" noAdjustHandles="1" noChangeArrowheads="1" noChangeShapeType="1" noTextEdit="1"/>
              </p:cNvSpPr>
              <p:nvPr/>
            </p:nvSpPr>
            <p:spPr>
              <a:xfrm>
                <a:off x="5256623" y="1863969"/>
                <a:ext cx="3454151" cy="369332"/>
              </a:xfrm>
              <a:prstGeom prst="rect">
                <a:avLst/>
              </a:prstGeom>
              <a:blipFill>
                <a:blip r:embed="rId6"/>
                <a:stretch>
                  <a:fillRect t="-6667" b="-23333"/>
                </a:stretch>
              </a:blipFill>
            </p:spPr>
            <p:txBody>
              <a:bodyPr/>
              <a:lstStyle/>
              <a:p>
                <a:r>
                  <a:rPr lang="ko-KR" altLang="en-US">
                    <a:noFill/>
                  </a:rPr>
                  <a:t> </a:t>
                </a:r>
              </a:p>
            </p:txBody>
          </p:sp>
        </mc:Fallback>
      </mc:AlternateContent>
      <p:cxnSp>
        <p:nvCxnSpPr>
          <p:cNvPr id="46" name="직선 화살표 연결선 45">
            <a:extLst>
              <a:ext uri="{FF2B5EF4-FFF2-40B4-BE49-F238E27FC236}">
                <a16:creationId xmlns="" xmlns:a16="http://schemas.microsoft.com/office/drawing/2014/main" id="{A9D6C2CA-0AAB-B141-855C-7A4D0DB3EF1D}"/>
              </a:ext>
            </a:extLst>
          </p:cNvPr>
          <p:cNvCxnSpPr>
            <a:cxnSpLocks/>
          </p:cNvCxnSpPr>
          <p:nvPr/>
        </p:nvCxnSpPr>
        <p:spPr>
          <a:xfrm>
            <a:off x="1133071" y="1279189"/>
            <a:ext cx="8113030" cy="325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막힌 원호 18">
            <a:extLst>
              <a:ext uri="{FF2B5EF4-FFF2-40B4-BE49-F238E27FC236}">
                <a16:creationId xmlns="" xmlns:a16="http://schemas.microsoft.com/office/drawing/2014/main" id="{6A80F9CB-3D03-DD43-88A7-EFCABB2228B3}"/>
              </a:ext>
            </a:extLst>
          </p:cNvPr>
          <p:cNvSpPr/>
          <p:nvPr/>
        </p:nvSpPr>
        <p:spPr>
          <a:xfrm rot="2700000">
            <a:off x="485176" y="952027"/>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48" name="막힌 원호 19">
            <a:extLst>
              <a:ext uri="{FF2B5EF4-FFF2-40B4-BE49-F238E27FC236}">
                <a16:creationId xmlns="" xmlns:a16="http://schemas.microsoft.com/office/drawing/2014/main" id="{D46CB829-8991-3840-A232-DA670F787A29}"/>
              </a:ext>
            </a:extLst>
          </p:cNvPr>
          <p:cNvSpPr/>
          <p:nvPr/>
        </p:nvSpPr>
        <p:spPr>
          <a:xfrm rot="2700000">
            <a:off x="2169056" y="952027"/>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49" name="막힌 원호 20">
            <a:extLst>
              <a:ext uri="{FF2B5EF4-FFF2-40B4-BE49-F238E27FC236}">
                <a16:creationId xmlns="" xmlns:a16="http://schemas.microsoft.com/office/drawing/2014/main" id="{29E6A266-E84A-6242-A514-3A0BD2D65919}"/>
              </a:ext>
            </a:extLst>
          </p:cNvPr>
          <p:cNvSpPr/>
          <p:nvPr/>
        </p:nvSpPr>
        <p:spPr>
          <a:xfrm rot="2700000">
            <a:off x="8590249" y="952026"/>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50" name="TextBox 22">
            <a:extLst>
              <a:ext uri="{FF2B5EF4-FFF2-40B4-BE49-F238E27FC236}">
                <a16:creationId xmlns="" xmlns:a16="http://schemas.microsoft.com/office/drawing/2014/main" id="{646E6769-2823-4246-B89D-59B6E9181CAC}"/>
              </a:ext>
            </a:extLst>
          </p:cNvPr>
          <p:cNvSpPr txBox="1"/>
          <p:nvPr/>
        </p:nvSpPr>
        <p:spPr>
          <a:xfrm>
            <a:off x="812331" y="689634"/>
            <a:ext cx="611111" cy="276999"/>
          </a:xfrm>
          <a:prstGeom prst="rect">
            <a:avLst/>
          </a:prstGeom>
          <a:noFill/>
        </p:spPr>
        <p:txBody>
          <a:bodyPr wrap="square" lIns="91335" tIns="45667" rIns="91335" bIns="45667" rtlCol="0">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10km</a:t>
            </a:r>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51" name="TextBox 24">
            <a:extLst>
              <a:ext uri="{FF2B5EF4-FFF2-40B4-BE49-F238E27FC236}">
                <a16:creationId xmlns="" xmlns:a16="http://schemas.microsoft.com/office/drawing/2014/main" id="{7F8C705E-D337-E14A-9750-57887C31C935}"/>
              </a:ext>
            </a:extLst>
          </p:cNvPr>
          <p:cNvSpPr txBox="1"/>
          <p:nvPr/>
        </p:nvSpPr>
        <p:spPr>
          <a:xfrm>
            <a:off x="2257436" y="689634"/>
            <a:ext cx="807969" cy="276999"/>
          </a:xfrm>
          <a:prstGeom prst="rect">
            <a:avLst/>
          </a:prstGeom>
          <a:noFill/>
        </p:spPr>
        <p:txBody>
          <a:bodyPr wrap="square" lIns="91335" tIns="45667" rIns="91335" bIns="45667" rtlCol="0">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1000km</a:t>
            </a:r>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52" name="막힌 원호 25">
            <a:extLst>
              <a:ext uri="{FF2B5EF4-FFF2-40B4-BE49-F238E27FC236}">
                <a16:creationId xmlns="" xmlns:a16="http://schemas.microsoft.com/office/drawing/2014/main" id="{B9EEA754-A035-AA4C-9A90-1C99D4412F2B}"/>
              </a:ext>
            </a:extLst>
          </p:cNvPr>
          <p:cNvSpPr/>
          <p:nvPr/>
        </p:nvSpPr>
        <p:spPr>
          <a:xfrm rot="2700000">
            <a:off x="2657309" y="952665"/>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53" name="TextBox 26">
            <a:extLst>
              <a:ext uri="{FF2B5EF4-FFF2-40B4-BE49-F238E27FC236}">
                <a16:creationId xmlns="" xmlns:a16="http://schemas.microsoft.com/office/drawing/2014/main" id="{5327576B-F3D3-ED4B-9F74-EF10B4D79870}"/>
              </a:ext>
            </a:extLst>
          </p:cNvPr>
          <p:cNvSpPr txBox="1"/>
          <p:nvPr/>
        </p:nvSpPr>
        <p:spPr>
          <a:xfrm>
            <a:off x="2901332" y="689634"/>
            <a:ext cx="807969" cy="276999"/>
          </a:xfrm>
          <a:prstGeom prst="rect">
            <a:avLst/>
          </a:prstGeom>
          <a:noFill/>
        </p:spPr>
        <p:txBody>
          <a:bodyPr wrap="square" lIns="91335" tIns="45667" rIns="91335" bIns="45667" rtlCol="0">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2000km</a:t>
            </a:r>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54" name="TextBox 27">
            <a:extLst>
              <a:ext uri="{FF2B5EF4-FFF2-40B4-BE49-F238E27FC236}">
                <a16:creationId xmlns="" xmlns:a16="http://schemas.microsoft.com/office/drawing/2014/main" id="{7011DF04-9C25-C849-81AF-2DD7C822ECCC}"/>
              </a:ext>
            </a:extLst>
          </p:cNvPr>
          <p:cNvSpPr txBox="1"/>
          <p:nvPr/>
        </p:nvSpPr>
        <p:spPr>
          <a:xfrm>
            <a:off x="8557767" y="689634"/>
            <a:ext cx="994527" cy="276999"/>
          </a:xfrm>
          <a:prstGeom prst="rect">
            <a:avLst/>
          </a:prstGeom>
          <a:noFill/>
        </p:spPr>
        <p:txBody>
          <a:bodyPr wrap="square" lIns="91335" tIns="45667" rIns="91335" bIns="45667" rtlCol="0">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250000km</a:t>
            </a:r>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cxnSp>
        <p:nvCxnSpPr>
          <p:cNvPr id="55" name="직선 화살표 연결선 54">
            <a:extLst>
              <a:ext uri="{FF2B5EF4-FFF2-40B4-BE49-F238E27FC236}">
                <a16:creationId xmlns="" xmlns:a16="http://schemas.microsoft.com/office/drawing/2014/main" id="{D34605BB-D085-5A49-B02C-E74B2E49A7BC}"/>
              </a:ext>
            </a:extLst>
          </p:cNvPr>
          <p:cNvCxnSpPr>
            <a:cxnSpLocks/>
          </p:cNvCxnSpPr>
          <p:nvPr/>
        </p:nvCxnSpPr>
        <p:spPr>
          <a:xfrm>
            <a:off x="1140505" y="1279178"/>
            <a:ext cx="168447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직선 화살표 연결선 55">
            <a:extLst>
              <a:ext uri="{FF2B5EF4-FFF2-40B4-BE49-F238E27FC236}">
                <a16:creationId xmlns="" xmlns:a16="http://schemas.microsoft.com/office/drawing/2014/main" id="{D9995FF6-077C-3A41-A19C-639BD6349B35}"/>
              </a:ext>
            </a:extLst>
          </p:cNvPr>
          <p:cNvCxnSpPr>
            <a:cxnSpLocks/>
          </p:cNvCxnSpPr>
          <p:nvPr/>
        </p:nvCxnSpPr>
        <p:spPr>
          <a:xfrm>
            <a:off x="3313327" y="1279178"/>
            <a:ext cx="5932774" cy="0"/>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막힌 원호 30">
            <a:extLst>
              <a:ext uri="{FF2B5EF4-FFF2-40B4-BE49-F238E27FC236}">
                <a16:creationId xmlns="" xmlns:a16="http://schemas.microsoft.com/office/drawing/2014/main" id="{FBA9D2B1-C0AE-3247-B0C9-A1FC18FFDCD8}"/>
              </a:ext>
            </a:extLst>
          </p:cNvPr>
          <p:cNvSpPr/>
          <p:nvPr/>
        </p:nvSpPr>
        <p:spPr>
          <a:xfrm rot="2700000">
            <a:off x="7262028" y="952027"/>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58" name="막힌 원호 31">
            <a:extLst>
              <a:ext uri="{FF2B5EF4-FFF2-40B4-BE49-F238E27FC236}">
                <a16:creationId xmlns="" xmlns:a16="http://schemas.microsoft.com/office/drawing/2014/main" id="{AE16BF1F-E15C-3C4D-8854-16CB8A45F3AE}"/>
              </a:ext>
            </a:extLst>
          </p:cNvPr>
          <p:cNvSpPr/>
          <p:nvPr/>
        </p:nvSpPr>
        <p:spPr>
          <a:xfrm rot="2700000">
            <a:off x="6880289" y="952026"/>
            <a:ext cx="654319" cy="654319"/>
          </a:xfrm>
          <a:prstGeom prst="blockArc">
            <a:avLst>
              <a:gd name="adj1" fmla="val 16194606"/>
              <a:gd name="adj2" fmla="val 21564649"/>
              <a:gd name="adj3" fmla="val 0"/>
            </a:avLst>
          </a:prstGeom>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59" name="TextBox 32">
            <a:extLst>
              <a:ext uri="{FF2B5EF4-FFF2-40B4-BE49-F238E27FC236}">
                <a16:creationId xmlns="" xmlns:a16="http://schemas.microsoft.com/office/drawing/2014/main" id="{9D22A7A8-6F2D-1B43-804D-AE97AFA7385F}"/>
              </a:ext>
            </a:extLst>
          </p:cNvPr>
          <p:cNvSpPr txBox="1"/>
          <p:nvPr/>
        </p:nvSpPr>
        <p:spPr>
          <a:xfrm>
            <a:off x="6928393" y="700067"/>
            <a:ext cx="1633586" cy="338554"/>
          </a:xfrm>
          <a:prstGeom prst="rect">
            <a:avLst/>
          </a:prstGeom>
          <a:noFill/>
        </p:spPr>
        <p:txBody>
          <a:bodyPr wrap="square" lIns="91335" tIns="45667" rIns="91335" bIns="45667" rtlCol="0">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4BACC6"/>
                </a:solidFill>
                <a:effectLst/>
                <a:uLnTx/>
                <a:uFillTx/>
                <a:latin typeface="맑은 고딕"/>
                <a:ea typeface="맑은 고딕" panose="020B0503020000020004" pitchFamily="50" charset="-127"/>
                <a:cs typeface="+mn-cs"/>
              </a:rPr>
              <a:t>MSW resonance</a:t>
            </a:r>
            <a:endParaRPr kumimoji="0" lang="ko-KR" altLang="en-US" sz="1600" b="1" i="0" u="none" strike="noStrike" kern="1200" cap="none" spc="0" normalizeH="0" baseline="0" noProof="0" dirty="0">
              <a:ln>
                <a:noFill/>
              </a:ln>
              <a:solidFill>
                <a:srgbClr val="4BACC6"/>
              </a:solidFill>
              <a:effectLst/>
              <a:uLnTx/>
              <a:uFillTx/>
              <a:latin typeface="맑은 고딕"/>
              <a:ea typeface="맑은 고딕" panose="020B0503020000020004" pitchFamily="50" charset="-127"/>
              <a:cs typeface="+mn-cs"/>
            </a:endParaRPr>
          </a:p>
        </p:txBody>
      </p:sp>
      <p:sp>
        <p:nvSpPr>
          <p:cNvPr id="60" name="타원 59">
            <a:extLst>
              <a:ext uri="{FF2B5EF4-FFF2-40B4-BE49-F238E27FC236}">
                <a16:creationId xmlns="" xmlns:a16="http://schemas.microsoft.com/office/drawing/2014/main" id="{057E4234-8668-6B42-954D-6C5463F10DD1}"/>
              </a:ext>
            </a:extLst>
          </p:cNvPr>
          <p:cNvSpPr/>
          <p:nvPr/>
        </p:nvSpPr>
        <p:spPr>
          <a:xfrm>
            <a:off x="455306" y="929498"/>
            <a:ext cx="699363" cy="699363"/>
          </a:xfrm>
          <a:prstGeom prst="ellipse">
            <a:avLst/>
          </a:prstGeom>
          <a:solidFill>
            <a:schemeClr val="accent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NS</a:t>
            </a:r>
            <a:endParaRPr kumimoji="0" lang="ko-KR" altLang="en-US" sz="2000"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p:cxnSp>
        <p:nvCxnSpPr>
          <p:cNvPr id="61" name="직선 화살표 연결선 60">
            <a:extLst>
              <a:ext uri="{FF2B5EF4-FFF2-40B4-BE49-F238E27FC236}">
                <a16:creationId xmlns="" xmlns:a16="http://schemas.microsoft.com/office/drawing/2014/main" id="{83C4A630-98C0-4641-8E22-715F6BF71117}"/>
              </a:ext>
            </a:extLst>
          </p:cNvPr>
          <p:cNvCxnSpPr>
            <a:cxnSpLocks/>
          </p:cNvCxnSpPr>
          <p:nvPr/>
        </p:nvCxnSpPr>
        <p:spPr>
          <a:xfrm>
            <a:off x="7522219" y="1279174"/>
            <a:ext cx="405608" cy="0"/>
          </a:xfrm>
          <a:prstGeom prst="straightConnector1">
            <a:avLst/>
          </a:prstGeom>
          <a:ln w="381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자유형 61">
            <a:extLst>
              <a:ext uri="{FF2B5EF4-FFF2-40B4-BE49-F238E27FC236}">
                <a16:creationId xmlns="" xmlns:a16="http://schemas.microsoft.com/office/drawing/2014/main" id="{406D8A60-5937-3849-80C7-BD4614FFC06A}"/>
              </a:ext>
            </a:extLst>
          </p:cNvPr>
          <p:cNvSpPr/>
          <p:nvPr/>
        </p:nvSpPr>
        <p:spPr>
          <a:xfrm>
            <a:off x="365527" y="1280806"/>
            <a:ext cx="4241315" cy="1042762"/>
          </a:xfrm>
          <a:custGeom>
            <a:avLst/>
            <a:gdLst>
              <a:gd name="connsiteX0" fmla="*/ 838518 w 4261848"/>
              <a:gd name="connsiteY0" fmla="*/ 0 h 833285"/>
              <a:gd name="connsiteX1" fmla="*/ 2237641 w 4261848"/>
              <a:gd name="connsiteY1" fmla="*/ 0 h 833285"/>
              <a:gd name="connsiteX2" fmla="*/ 2240918 w 4261848"/>
              <a:gd name="connsiteY2" fmla="*/ 3256 h 833285"/>
              <a:gd name="connsiteX3" fmla="*/ 2428985 w 4261848"/>
              <a:gd name="connsiteY3" fmla="*/ 3256 h 833285"/>
              <a:gd name="connsiteX4" fmla="*/ 4261848 w 4261848"/>
              <a:gd name="connsiteY4" fmla="*/ 830028 h 833285"/>
              <a:gd name="connsiteX5" fmla="*/ 3072882 w 4261848"/>
              <a:gd name="connsiteY5" fmla="*/ 830028 h 833285"/>
              <a:gd name="connsiteX6" fmla="*/ 3076159 w 4261848"/>
              <a:gd name="connsiteY6" fmla="*/ 833285 h 833285"/>
              <a:gd name="connsiteX7" fmla="*/ 0 w 4261848"/>
              <a:gd name="connsiteY7" fmla="*/ 833285 h 8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1848" h="833285">
                <a:moveTo>
                  <a:pt x="838518" y="0"/>
                </a:moveTo>
                <a:lnTo>
                  <a:pt x="2237641" y="0"/>
                </a:lnTo>
                <a:lnTo>
                  <a:pt x="2240918" y="3256"/>
                </a:lnTo>
                <a:lnTo>
                  <a:pt x="2428985" y="3256"/>
                </a:lnTo>
                <a:lnTo>
                  <a:pt x="4261848" y="830028"/>
                </a:lnTo>
                <a:lnTo>
                  <a:pt x="3072882" y="830028"/>
                </a:lnTo>
                <a:lnTo>
                  <a:pt x="3076159" y="833285"/>
                </a:lnTo>
                <a:lnTo>
                  <a:pt x="0" y="833285"/>
                </a:lnTo>
                <a:close/>
              </a:path>
            </a:pathLst>
          </a:cu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rtlCol="0" anchor="ct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63" name="직사각형 62">
            <a:extLst>
              <a:ext uri="{FF2B5EF4-FFF2-40B4-BE49-F238E27FC236}">
                <a16:creationId xmlns="" xmlns:a16="http://schemas.microsoft.com/office/drawing/2014/main" id="{EC5E6927-9DBD-6142-A30C-653D0EE0E10E}"/>
              </a:ext>
            </a:extLst>
          </p:cNvPr>
          <p:cNvSpPr/>
          <p:nvPr/>
        </p:nvSpPr>
        <p:spPr>
          <a:xfrm>
            <a:off x="374800" y="5435259"/>
            <a:ext cx="4293990" cy="276999"/>
          </a:xfrm>
          <a:prstGeom prst="rect">
            <a:avLst/>
          </a:prstGeom>
        </p:spPr>
        <p:txBody>
          <a:bodyPr wrap="square" lIns="91335" tIns="45667" rIns="91335" bIns="45667">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Helvetica" pitchFamily="2" charset="0"/>
                <a:ea typeface="맑은 고딕" panose="020B0503020000020004" pitchFamily="50" charset="-127"/>
                <a:cs typeface="+mn-cs"/>
              </a:rPr>
              <a:t> H. Sasaki, </a:t>
            </a:r>
            <a:r>
              <a:rPr kumimoji="0" lang="en-US" altLang="ko-KR" sz="1200" b="0" i="1" u="none" strike="noStrike" kern="1200" cap="none" spc="0" normalizeH="0" baseline="0" noProof="0" dirty="0">
                <a:ln>
                  <a:noFill/>
                </a:ln>
                <a:solidFill>
                  <a:prstClr val="black"/>
                </a:solidFill>
                <a:effectLst/>
                <a:uLnTx/>
                <a:uFillTx/>
                <a:latin typeface="Helvetica" pitchFamily="2" charset="0"/>
                <a:ea typeface="맑은 고딕" panose="020B0503020000020004" pitchFamily="50" charset="-127"/>
                <a:cs typeface="+mn-cs"/>
              </a:rPr>
              <a:t>et al.</a:t>
            </a:r>
            <a:r>
              <a:rPr kumimoji="0" lang="en-US" altLang="ko-KR" sz="1200" b="0" i="0" u="none" strike="noStrike" kern="1200" cap="none" spc="0" normalizeH="0" baseline="0" noProof="0" dirty="0">
                <a:ln>
                  <a:noFill/>
                </a:ln>
                <a:solidFill>
                  <a:prstClr val="black"/>
                </a:solidFill>
                <a:effectLst/>
                <a:uLnTx/>
                <a:uFillTx/>
                <a:latin typeface="Helvetica" pitchFamily="2" charset="0"/>
                <a:ea typeface="맑은 고딕" panose="020B0503020000020004" pitchFamily="50" charset="-127"/>
                <a:cs typeface="+mn-cs"/>
              </a:rPr>
              <a:t>(NAOJ) i</a:t>
            </a:r>
            <a:r>
              <a:rPr kumimoji="0" lang="en-US" altLang="ko-KR"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 private communication</a:t>
            </a:r>
            <a:r>
              <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a:t>
            </a:r>
            <a:r>
              <a:rPr kumimoji="0" lang="en-US" altLang="ko-KR"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(2018)</a:t>
            </a:r>
          </a:p>
        </p:txBody>
      </p:sp>
      <mc:AlternateContent xmlns:mc="http://schemas.openxmlformats.org/markup-compatibility/2006" xmlns:a14="http://schemas.microsoft.com/office/drawing/2010/main">
        <mc:Choice Requires="a14">
          <p:sp>
            <p:nvSpPr>
              <p:cNvPr id="64" name="직사각형 63">
                <a:extLst>
                  <a:ext uri="{FF2B5EF4-FFF2-40B4-BE49-F238E27FC236}">
                    <a16:creationId xmlns="" xmlns:a16="http://schemas.microsoft.com/office/drawing/2014/main" id="{6B1D6689-F863-7B4E-8D8C-637D517FA916}"/>
                  </a:ext>
                </a:extLst>
              </p:cNvPr>
              <p:cNvSpPr/>
              <p:nvPr/>
            </p:nvSpPr>
            <p:spPr>
              <a:xfrm>
                <a:off x="1034344" y="1850856"/>
                <a:ext cx="2848665" cy="369332"/>
              </a:xfrm>
              <a:prstGeom prst="rect">
                <a:avLst/>
              </a:prstGeom>
            </p:spPr>
            <p:txBody>
              <a:bodyPr wrap="none" lIns="91335" tIns="45667" rIns="91335" bIns="45667">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800" b="1" i="1" u="none" strike="noStrike" kern="1200" cap="none" spc="0" normalizeH="0" baseline="0" noProof="0" smtClean="0">
                              <a:ln>
                                <a:noFill/>
                              </a:ln>
                              <a:solidFill>
                                <a:srgbClr val="C0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𝑯</m:t>
                          </m:r>
                        </m:e>
                        <m:sub>
                          <m:r>
                            <a:rPr kumimoji="0" lang="en-US" altLang="ko-KR" sz="1800" b="1" i="0" u="none" strike="noStrike" kern="1200" cap="none" spc="0" normalizeH="0" baseline="0" noProof="0">
                              <a:ln>
                                <a:noFill/>
                              </a:ln>
                              <a:solidFill>
                                <a:srgbClr val="C00000"/>
                              </a:solidFill>
                              <a:effectLst/>
                              <a:uLnTx/>
                              <a:uFillTx/>
                              <a:latin typeface="Cambria Math" panose="02040503050406030204" pitchFamily="18" charset="0"/>
                              <a:cs typeface="+mn-cs"/>
                            </a:rPr>
                            <m:t>𝐕𝐚𝐜𝐮𝐮𝐦</m:t>
                          </m:r>
                        </m:sub>
                      </m:sSub>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m:t>
                      </m:r>
                      <m:sSub>
                        <m:sSubPr>
                          <m:ctrlP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𝑽</m:t>
                          </m:r>
                        </m:e>
                        <m:sub>
                          <m:r>
                            <a:rPr kumimoji="0" lang="en-US" altLang="ko-KR" sz="1800" b="1" i="0" u="none" strike="noStrike" kern="1200" cap="none" spc="0" normalizeH="0" baseline="0" noProof="0">
                              <a:ln>
                                <a:noFill/>
                              </a:ln>
                              <a:solidFill>
                                <a:srgbClr val="C00000"/>
                              </a:solidFill>
                              <a:effectLst/>
                              <a:uLnTx/>
                              <a:uFillTx/>
                              <a:latin typeface="Cambria Math" panose="02040503050406030204" pitchFamily="18" charset="0"/>
                              <a:cs typeface="+mn-cs"/>
                            </a:rPr>
                            <m:t>𝐦𝐚𝐭𝐭𝐞𝐫</m:t>
                          </m:r>
                        </m:sub>
                      </m:sSub>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m:t>
                      </m:r>
                      <m:sSub>
                        <m:sSubPr>
                          <m:ctrlP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C00000"/>
                              </a:solidFill>
                              <a:effectLst/>
                              <a:uLnTx/>
                              <a:uFillTx/>
                              <a:latin typeface="Cambria Math" panose="02040503050406030204" pitchFamily="18" charset="0"/>
                              <a:cs typeface="+mn-cs"/>
                            </a:rPr>
                            <m:t>𝑽</m:t>
                          </m:r>
                        </m:e>
                        <m:sub>
                          <m:r>
                            <a:rPr kumimoji="0" lang="en-US" altLang="ko-KR" sz="1800" b="1" i="0" u="none" strike="noStrike" kern="1200" cap="none" spc="0" normalizeH="0" baseline="0" noProof="0">
                              <a:ln>
                                <a:noFill/>
                              </a:ln>
                              <a:solidFill>
                                <a:srgbClr val="C00000"/>
                              </a:solidFill>
                              <a:effectLst/>
                              <a:uLnTx/>
                              <a:uFillTx/>
                              <a:latin typeface="Cambria Math" panose="02040503050406030204" pitchFamily="18" charset="0"/>
                              <a:cs typeface="+mn-cs"/>
                            </a:rPr>
                            <m:t>𝐬𝐞𝐥𝐟</m:t>
                          </m:r>
                        </m:sub>
                      </m:sSub>
                    </m:oMath>
                  </m:oMathPara>
                </a14:m>
                <a:endParaRPr kumimoji="0" lang="ko-KR" altLang="en-US" sz="1800" b="1" i="0" u="none" strike="noStrike" kern="1200" cap="none" spc="0" normalizeH="0" baseline="0" noProof="0" dirty="0">
                  <a:ln>
                    <a:noFill/>
                  </a:ln>
                  <a:solidFill>
                    <a:srgbClr val="C00000"/>
                  </a:solidFill>
                  <a:effectLst/>
                  <a:uLnTx/>
                  <a:uFillTx/>
                  <a:latin typeface="맑은 고딕"/>
                  <a:ea typeface="맑은 고딕" panose="020B0503020000020004" pitchFamily="50" charset="-127"/>
                  <a:cs typeface="+mn-cs"/>
                </a:endParaRPr>
              </a:p>
            </p:txBody>
          </p:sp>
        </mc:Choice>
        <mc:Fallback xmlns="">
          <p:sp>
            <p:nvSpPr>
              <p:cNvPr id="64" name="직사각형 63">
                <a:extLst>
                  <a:ext uri="{FF2B5EF4-FFF2-40B4-BE49-F238E27FC236}">
                    <a16:creationId xmlns:a16="http://schemas.microsoft.com/office/drawing/2014/main" id="{6B1D6689-F863-7B4E-8D8C-637D517FA916}"/>
                  </a:ext>
                </a:extLst>
              </p:cNvPr>
              <p:cNvSpPr>
                <a:spLocks noRot="1" noChangeAspect="1" noMove="1" noResize="1" noEditPoints="1" noAdjustHandles="1" noChangeArrowheads="1" noChangeShapeType="1" noTextEdit="1"/>
              </p:cNvSpPr>
              <p:nvPr/>
            </p:nvSpPr>
            <p:spPr>
              <a:xfrm>
                <a:off x="1034344" y="1850856"/>
                <a:ext cx="2848665" cy="369332"/>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직사각형 8">
                <a:extLst>
                  <a:ext uri="{FF2B5EF4-FFF2-40B4-BE49-F238E27FC236}">
                    <a16:creationId xmlns="" xmlns:a16="http://schemas.microsoft.com/office/drawing/2014/main" id="{45040774-FBD4-E146-AA1F-1DC476796A13}"/>
                  </a:ext>
                </a:extLst>
              </p:cNvPr>
              <p:cNvSpPr/>
              <p:nvPr/>
            </p:nvSpPr>
            <p:spPr>
              <a:xfrm>
                <a:off x="808397" y="6054818"/>
                <a:ext cx="8068546" cy="701859"/>
              </a:xfrm>
              <a:prstGeom prst="rect">
                <a:avLst/>
              </a:prstGeom>
            </p:spPr>
            <p:txBody>
              <a:bodyPr wrap="square" lIns="91335" tIns="45667" rIns="91335" bIns="45667">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𝑑</m:t>
                          </m:r>
                        </m:num>
                        <m:den>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𝑑</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𝜖</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sub>
                          </m:sSub>
                        </m:den>
                      </m:f>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𝜙</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sub>
                      </m:sSub>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𝑡</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𝜖</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sub>
                          </m:s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𝛼</m:t>
                              </m:r>
                            </m:sub>
                          </m:sSub>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ko-KR" sz="1800" b="1" i="1" u="none" strike="noStrike" kern="1200" cap="none" spc="0" normalizeH="0" baseline="0" noProof="0" smtClean="0">
                                  <a:ln>
                                    <a:noFill/>
                                  </a:ln>
                                  <a:solidFill>
                                    <a:srgbClr val="92D05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92D050"/>
                                  </a:solidFill>
                                  <a:effectLst/>
                                  <a:uLnTx/>
                                  <a:uFillTx/>
                                  <a:latin typeface="Cambria Math" panose="02040503050406030204" pitchFamily="18" charset="0"/>
                                  <a:cs typeface="+mn-cs"/>
                                </a:rPr>
                                <m:t>𝑳</m:t>
                              </m:r>
                            </m:e>
                            <m:sub>
                              <m:r>
                                <a:rPr kumimoji="0" lang="en-US" altLang="ko-KR" sz="1800" b="1" i="1" u="none" strike="noStrike" kern="1200" cap="none" spc="0" normalizeH="0" baseline="0" noProof="0">
                                  <a:ln>
                                    <a:noFill/>
                                  </a:ln>
                                  <a:solidFill>
                                    <a:srgbClr val="92D050"/>
                                  </a:solidFill>
                                  <a:effectLst/>
                                  <a:uLnTx/>
                                  <a:uFillTx/>
                                  <a:latin typeface="Cambria Math" panose="02040503050406030204" pitchFamily="18" charset="0"/>
                                  <a:cs typeface="+mn-cs"/>
                                </a:rPr>
                                <m:t>𝝂</m:t>
                              </m:r>
                            </m:sub>
                          </m:sSub>
                          <m:r>
                            <a:rPr kumimoji="0" lang="en-US" altLang="ko-KR" sz="1800" b="1" i="1" u="none" strike="noStrike" kern="1200" cap="none" spc="0" normalizeH="0" baseline="0" noProof="0" smtClean="0">
                              <a:ln>
                                <a:noFill/>
                              </a:ln>
                              <a:solidFill>
                                <a:srgbClr val="92D050"/>
                              </a:solidFill>
                              <a:effectLst/>
                              <a:uLnTx/>
                              <a:uFillTx/>
                              <a:latin typeface="Cambria Math" panose="02040503050406030204" pitchFamily="18" charset="0"/>
                              <a:cs typeface="+mn-cs"/>
                            </a:rPr>
                            <m:t> (</m:t>
                          </m:r>
                          <m:r>
                            <a:rPr kumimoji="0" lang="en-US" altLang="ko-KR" sz="1800" b="1" i="1" u="none" strike="noStrike" kern="1200" cap="none" spc="0" normalizeH="0" baseline="0" noProof="0" smtClean="0">
                              <a:ln>
                                <a:noFill/>
                              </a:ln>
                              <a:solidFill>
                                <a:srgbClr val="92D050"/>
                              </a:solidFill>
                              <a:effectLst/>
                              <a:uLnTx/>
                              <a:uFillTx/>
                              <a:latin typeface="Cambria Math" panose="02040503050406030204" pitchFamily="18" charset="0"/>
                              <a:cs typeface="+mn-cs"/>
                            </a:rPr>
                            <m:t>𝒕</m:t>
                          </m:r>
                          <m:r>
                            <a:rPr kumimoji="0" lang="en-US" altLang="ko-KR" sz="1800" b="1" i="1" u="none" strike="noStrike" kern="1200" cap="none" spc="0" normalizeH="0" baseline="0" noProof="0" smtClean="0">
                              <a:ln>
                                <a:noFill/>
                              </a:ln>
                              <a:solidFill>
                                <a:srgbClr val="92D050"/>
                              </a:solidFill>
                              <a:effectLst/>
                              <a:uLnTx/>
                              <a:uFillTx/>
                              <a:latin typeface="Cambria Math" panose="02040503050406030204" pitchFamily="18" charset="0"/>
                              <a:cs typeface="+mn-cs"/>
                            </a:rPr>
                            <m:t>)</m:t>
                          </m:r>
                        </m:num>
                        <m:den>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4</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𝜋</m:t>
                          </m:r>
                          <m:sSup>
                            <m:s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den>
                      </m:f>
                      <m:f>
                        <m:fPr>
                          <m:ctrlPr>
                            <a:rPr kumimoji="0" lang="en-US" altLang="ko-KR" sz="1800" b="1" i="1" u="none" strike="noStrike" kern="1200" cap="none" spc="0" normalizeH="0" baseline="0" noProof="0" smtClean="0">
                              <a:ln>
                                <a:noFill/>
                              </a:ln>
                              <a:solidFill>
                                <a:srgbClr val="7030A0"/>
                              </a:solidFill>
                              <a:effectLst/>
                              <a:uLnTx/>
                              <a:uFillTx/>
                              <a:latin typeface="Cambria Math" panose="02040503050406030204" pitchFamily="18" charset="0"/>
                              <a:cs typeface="+mn-cs"/>
                            </a:rPr>
                          </m:ctrlPr>
                        </m:fPr>
                        <m:num>
                          <m:r>
                            <a:rPr kumimoji="0" lang="en-US" altLang="ko-KR" sz="1800" b="1" i="1" u="none" strike="noStrike" kern="1200" cap="none" spc="0" normalizeH="0" baseline="0" noProof="0">
                              <a:ln>
                                <a:noFill/>
                              </a:ln>
                              <a:solidFill>
                                <a:srgbClr val="7030A0"/>
                              </a:solidFill>
                              <a:effectLst/>
                              <a:uLnTx/>
                              <a:uFillTx/>
                              <a:latin typeface="Cambria Math" panose="02040503050406030204" pitchFamily="18" charset="0"/>
                              <a:cs typeface="+mn-cs"/>
                            </a:rPr>
                            <m:t>𝟏</m:t>
                          </m:r>
                        </m:num>
                        <m:den>
                          <m:d>
                            <m:dPr>
                              <m:begChr m:val="⟨"/>
                              <m:endChr m:val="⟩"/>
                              <m:ctrlPr>
                                <a:rPr kumimoji="0" lang="en-US" altLang="ko-KR" sz="1800" b="1" i="1" u="none" strike="noStrike" kern="1200" cap="none" spc="0" normalizeH="0" baseline="0" noProof="0">
                                  <a:ln>
                                    <a:noFill/>
                                  </a:ln>
                                  <a:solidFill>
                                    <a:srgbClr val="7030A0"/>
                                  </a:solidFill>
                                  <a:effectLst/>
                                  <a:uLnTx/>
                                  <a:uFillTx/>
                                  <a:latin typeface="Cambria Math" panose="02040503050406030204" pitchFamily="18" charset="0"/>
                                  <a:cs typeface="+mn-cs"/>
                                </a:rPr>
                              </m:ctrlPr>
                            </m:dPr>
                            <m:e>
                              <m:sSub>
                                <m:sSubPr>
                                  <m:ctrlPr>
                                    <a:rPr kumimoji="0" lang="en-US" altLang="ko-KR" sz="1800" b="1" i="1" u="none" strike="noStrike" kern="1200" cap="none" spc="0" normalizeH="0" baseline="0" noProof="0">
                                      <a:ln>
                                        <a:noFill/>
                                      </a:ln>
                                      <a:solidFill>
                                        <a:srgbClr val="7030A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7030A0"/>
                                      </a:solidFill>
                                      <a:effectLst/>
                                      <a:uLnTx/>
                                      <a:uFillTx/>
                                      <a:latin typeface="Cambria Math" panose="02040503050406030204" pitchFamily="18" charset="0"/>
                                      <a:cs typeface="+mn-cs"/>
                                    </a:rPr>
                                    <m:t>𝝐</m:t>
                                  </m:r>
                                </m:e>
                                <m:sub>
                                  <m:r>
                                    <a:rPr kumimoji="0" lang="en-US" altLang="ko-KR" sz="1800" b="1" i="1" u="none" strike="noStrike" kern="1200" cap="none" spc="0" normalizeH="0" baseline="0" noProof="0">
                                      <a:ln>
                                        <a:noFill/>
                                      </a:ln>
                                      <a:solidFill>
                                        <a:srgbClr val="7030A0"/>
                                      </a:solidFill>
                                      <a:effectLst/>
                                      <a:uLnTx/>
                                      <a:uFillTx/>
                                      <a:latin typeface="Cambria Math" panose="02040503050406030204" pitchFamily="18" charset="0"/>
                                      <a:cs typeface="+mn-cs"/>
                                    </a:rPr>
                                    <m:t>𝝂</m:t>
                                  </m:r>
                                </m:sub>
                              </m:sSub>
                            </m:e>
                          </m:d>
                        </m:den>
                      </m:f>
                      <m:f>
                        <m:f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fPr>
                        <m:num>
                          <m:sSubSup>
                            <m:sSubSup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SupPr>
                            <m:e>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𝝐</m:t>
                              </m:r>
                            </m:e>
                            <m:sub>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𝝂</m:t>
                              </m:r>
                            </m:sub>
                            <m:sup>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𝟐</m:t>
                              </m:r>
                            </m:sup>
                          </m:sSubSup>
                        </m:num>
                        <m:den>
                          <m:func>
                            <m:func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funcPr>
                            <m:fName>
                              <m:r>
                                <a:rPr kumimoji="0" lang="en-US" altLang="ko-KR" sz="1800" b="1" i="0" u="none" strike="noStrike" kern="1200" cap="none" spc="0" normalizeH="0" baseline="0" noProof="0">
                                  <a:ln>
                                    <a:noFill/>
                                  </a:ln>
                                  <a:solidFill>
                                    <a:srgbClr val="FF0000"/>
                                  </a:solidFill>
                                  <a:effectLst/>
                                  <a:uLnTx/>
                                  <a:uFillTx/>
                                  <a:latin typeface="Cambria Math" panose="02040503050406030204" pitchFamily="18" charset="0"/>
                                  <a:cs typeface="+mn-cs"/>
                                </a:rPr>
                                <m:t>𝐞𝐱𝐩</m:t>
                              </m:r>
                            </m:fName>
                            <m:e>
                              <m:d>
                                <m:d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dPr>
                                <m:e>
                                  <m:sSub>
                                    <m:sSub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𝝐</m:t>
                                      </m:r>
                                    </m:e>
                                    <m:sub>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𝝂</m:t>
                                      </m:r>
                                    </m:sub>
                                  </m:sSub>
                                  <m:r>
                                    <a:rPr kumimoji="0" lang="en-US" altLang="ko-KR"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sSub>
                                    <m:sSub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𝑻</m:t>
                                      </m:r>
                                    </m:e>
                                    <m:sub>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𝜶</m:t>
                                      </m:r>
                                    </m:sub>
                                  </m:sSub>
                                </m:e>
                              </m:d>
                            </m:e>
                          </m:func>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𝟏</m:t>
                          </m:r>
                        </m:den>
                      </m:f>
                      <m:d>
                        <m:dPr>
                          <m:begChr m:val="⟨"/>
                          <m:endChr m:val="⟩"/>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dPr>
                        <m:e>
                          <m:sSub>
                            <m:sSubPr>
                              <m:ctrlP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𝝆</m:t>
                              </m:r>
                            </m:e>
                            <m:sub>
                              <m:r>
                                <a:rPr kumimoji="0" lang="en-US" altLang="ko-KR" sz="1800" b="1" i="1" u="none" strike="noStrike" kern="1200" cap="none" spc="0" normalizeH="0" baseline="0" noProof="0">
                                  <a:ln>
                                    <a:noFill/>
                                  </a:ln>
                                  <a:solidFill>
                                    <a:srgbClr val="FF0000"/>
                                  </a:solidFill>
                                  <a:effectLst/>
                                  <a:uLnTx/>
                                  <a:uFillTx/>
                                  <a:latin typeface="Cambria Math" panose="02040503050406030204" pitchFamily="18" charset="0"/>
                                  <a:cs typeface="+mn-cs"/>
                                </a:rPr>
                                <m:t>𝜶𝜶</m:t>
                              </m:r>
                            </m:sub>
                          </m:sSub>
                          <m:r>
                            <a:rPr kumimoji="0" lang="en-US" altLang="ko-KR"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0" lang="en-US" altLang="ko-KR"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𝒕</m:t>
                          </m:r>
                          <m:r>
                            <a:rPr kumimoji="0" lang="en-US" altLang="ko-KR"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e>
                      </m:d>
                      <m:r>
                        <a:rPr kumimoji="0" lang="en-US" altLang="ko-KR" sz="1800" b="0" i="1" u="none" strike="noStrike" kern="1200" cap="none" spc="0" normalizeH="0" baseline="0" noProof="0" smtClean="0">
                          <a:ln>
                            <a:noFill/>
                          </a:ln>
                          <a:solidFill>
                            <a:srgbClr val="F79646"/>
                          </a:solidFill>
                          <a:effectLst/>
                          <a:uLnTx/>
                          <a:uFillTx/>
                          <a:latin typeface="Cambria Math" panose="02040503050406030204" pitchFamily="18" charset="0"/>
                          <a:cs typeface="+mn-cs"/>
                        </a:rPr>
                        <m:t>×</m:t>
                      </m:r>
                      <m:sSub>
                        <m:sSubPr>
                          <m:ctrlP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t>𝑷</m:t>
                          </m:r>
                        </m:e>
                        <m:sub>
                          <m: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t>𝜶𝜷</m:t>
                          </m:r>
                        </m:sub>
                      </m:sSub>
                      <m:d>
                        <m:dPr>
                          <m:ctrlP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ctrlPr>
                        </m:dPr>
                        <m:e>
                          <m:sSub>
                            <m:sSubPr>
                              <m:ctrlP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t>𝝐</m:t>
                              </m:r>
                            </m:e>
                            <m:sub>
                              <m:r>
                                <a:rPr kumimoji="0" lang="en-US" altLang="ko-KR" sz="1800" b="1" i="1" u="none" strike="noStrike" kern="1200" cap="none" spc="0" normalizeH="0" baseline="0" noProof="0" smtClean="0">
                                  <a:ln>
                                    <a:noFill/>
                                  </a:ln>
                                  <a:solidFill>
                                    <a:srgbClr val="F79646"/>
                                  </a:solidFill>
                                  <a:effectLst/>
                                  <a:uLnTx/>
                                  <a:uFillTx/>
                                  <a:latin typeface="Cambria Math" panose="02040503050406030204" pitchFamily="18" charset="0"/>
                                  <a:cs typeface="+mn-cs"/>
                                </a:rPr>
                                <m:t>𝝂</m:t>
                              </m:r>
                            </m:sub>
                          </m:sSub>
                        </m:e>
                      </m:d>
                    </m:oMath>
                  </m:oMathPara>
                </a14:m>
                <a:endParaRPr kumimoji="0" lang="ko-KR" altLang="en-US" sz="1800" b="1"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mc:Choice>
        <mc:Fallback xmlns="">
          <p:sp>
            <p:nvSpPr>
              <p:cNvPr id="9" name="직사각형 8">
                <a:extLst>
                  <a:ext uri="{FF2B5EF4-FFF2-40B4-BE49-F238E27FC236}">
                    <a16:creationId xmlns="" xmlns:a16="http://schemas.microsoft.com/office/drawing/2014/main" xmlns:a14="http://schemas.microsoft.com/office/drawing/2010/main" id="{45040774-FBD4-E146-AA1F-1DC476796A13}"/>
                  </a:ext>
                </a:extLst>
              </p:cNvPr>
              <p:cNvSpPr>
                <a:spLocks noRot="1" noChangeAspect="1" noMove="1" noResize="1" noEditPoints="1" noAdjustHandles="1" noChangeArrowheads="1" noChangeShapeType="1" noTextEdit="1"/>
              </p:cNvSpPr>
              <p:nvPr/>
            </p:nvSpPr>
            <p:spPr>
              <a:xfrm>
                <a:off x="808397" y="6054818"/>
                <a:ext cx="8068546" cy="701859"/>
              </a:xfrm>
              <a:prstGeom prst="rect">
                <a:avLst/>
              </a:prstGeom>
              <a:blipFill rotWithShape="0">
                <a:blip r:embed="rId8"/>
                <a:stretch>
                  <a:fillRect/>
                </a:stretch>
              </a:blipFill>
            </p:spPr>
            <p:txBody>
              <a:bodyPr/>
              <a:lstStyle/>
              <a:p>
                <a:r>
                  <a:rPr lang="ko-KR" altLang="en-US">
                    <a:noFill/>
                  </a:rPr>
                  <a:t> </a:t>
                </a:r>
              </a:p>
            </p:txBody>
          </p:sp>
        </mc:Fallback>
      </mc:AlternateContent>
      <p:sp>
        <p:nvSpPr>
          <p:cNvPr id="66" name="직사각형 65">
            <a:extLst>
              <a:ext uri="{FF2B5EF4-FFF2-40B4-BE49-F238E27FC236}">
                <a16:creationId xmlns="" xmlns:a16="http://schemas.microsoft.com/office/drawing/2014/main" id="{923BEB92-A7A8-FC47-A20E-4B06A34C229B}"/>
              </a:ext>
            </a:extLst>
          </p:cNvPr>
          <p:cNvSpPr/>
          <p:nvPr/>
        </p:nvSpPr>
        <p:spPr>
          <a:xfrm>
            <a:off x="257719" y="5789312"/>
            <a:ext cx="6570325" cy="369332"/>
          </a:xfrm>
          <a:prstGeom prst="rect">
            <a:avLst/>
          </a:prstGeom>
        </p:spPr>
        <p:txBody>
          <a:bodyPr wrap="none" lIns="91335" tIns="45667" rIns="91335" bIns="45667">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The differential neutrino flux </a:t>
            </a:r>
            <a:r>
              <a:rPr kumimoji="0" lang="en-US" altLang="ko-KR" sz="1800" b="1"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again</a:t>
            </a:r>
            <a:r>
              <a:rPr kumimoji="0" lang="en-US" altLang="ko-KR"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including outer region oscillation</a:t>
            </a:r>
          </a:p>
        </p:txBody>
      </p:sp>
      <p:sp>
        <p:nvSpPr>
          <p:cNvPr id="11" name="직사각형 10">
            <a:extLst>
              <a:ext uri="{FF2B5EF4-FFF2-40B4-BE49-F238E27FC236}">
                <a16:creationId xmlns="" xmlns:a16="http://schemas.microsoft.com/office/drawing/2014/main" id="{A3992518-FE88-EA43-B6AB-216C17139A4B}"/>
              </a:ext>
            </a:extLst>
          </p:cNvPr>
          <p:cNvSpPr/>
          <p:nvPr/>
        </p:nvSpPr>
        <p:spPr>
          <a:xfrm>
            <a:off x="7477582" y="2743200"/>
            <a:ext cx="450255" cy="203050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5" tIns="45667" rIns="91335" bIns="45667" numCol="1" spcCol="0" rtlCol="0" fromWordArt="0" anchor="ctr" anchorCtr="0" forceAA="0" compatLnSpc="1">
            <a:prstTxWarp prst="textNoShape">
              <a:avLst/>
            </a:prstTxWarp>
            <a:noAutofit/>
          </a:bodyPr>
          <a:lstStyle/>
          <a:p>
            <a:pPr marL="0" marR="0" lvl="0" indent="0" algn="ctr" defTabSz="456674"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2" name="직사각형 11">
            <a:extLst>
              <a:ext uri="{FF2B5EF4-FFF2-40B4-BE49-F238E27FC236}">
                <a16:creationId xmlns="" xmlns:a16="http://schemas.microsoft.com/office/drawing/2014/main" id="{C6BA17DE-9B72-5649-A6C6-2043674F23E5}"/>
              </a:ext>
            </a:extLst>
          </p:cNvPr>
          <p:cNvSpPr/>
          <p:nvPr/>
        </p:nvSpPr>
        <p:spPr>
          <a:xfrm>
            <a:off x="5482924" y="2761104"/>
            <a:ext cx="391454" cy="369332"/>
          </a:xfrm>
          <a:prstGeom prst="rect">
            <a:avLst/>
          </a:prstGeom>
        </p:spPr>
        <p:txBody>
          <a:bodyPr wrap="none" lIns="91335" tIns="45667" rIns="91335" bIns="45667">
            <a:spAutoFit/>
          </a:bodyPr>
          <a:lstStyle/>
          <a:p>
            <a:pPr marL="0" marR="0" lvl="0" indent="0" algn="l" defTabSz="456674"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Arial" panose="020B0604020202020204" pitchFamily="34" charset="0"/>
              </a:rPr>
              <a:t>IH</a:t>
            </a:r>
            <a:endParaRPr kumimoji="0" lang="ko-KR" altLang="en-US" sz="18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33" name="Text Box 11"/>
          <p:cNvSpPr txBox="1">
            <a:spLocks noChangeArrowheads="1"/>
          </p:cNvSpPr>
          <p:nvPr/>
        </p:nvSpPr>
        <p:spPr bwMode="auto">
          <a:xfrm>
            <a:off x="-1" y="0"/>
            <a:ext cx="2945129" cy="461665"/>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Neutrino process</a:t>
            </a:r>
            <a:endParaRPr kumimoji="0" lang="en-US" altLang="ko-KR" sz="1800"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35" name="Text Box 12"/>
          <p:cNvSpPr txBox="1">
            <a:spLocks noChangeArrowheads="1"/>
          </p:cNvSpPr>
          <p:nvPr/>
        </p:nvSpPr>
        <p:spPr bwMode="auto">
          <a:xfrm>
            <a:off x="2945129" y="8"/>
            <a:ext cx="6740208" cy="461657"/>
          </a:xfrm>
          <a:prstGeom prst="rect">
            <a:avLst/>
          </a:prstGeom>
          <a:solidFill>
            <a:sysClr val="windowText" lastClr="000000">
              <a:alpha val="47842"/>
            </a:sysClr>
          </a:solidFill>
          <a:ln w="38100">
            <a:noFill/>
            <a:miter lim="800000"/>
            <a:headEnd/>
            <a:tailEnd/>
          </a:ln>
        </p:spPr>
        <p:txBody>
          <a:bodyPr wrap="square" lIns="91436" tIns="45716" rIns="91436" bIns="45716">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MSW Effects on the </a:t>
            </a:r>
            <a:r>
              <a:rPr kumimoji="0" lang="en-US" altLang="ko-KR" sz="2400"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Neutrino</a:t>
            </a:r>
            <a:r>
              <a:rPr kumimoji="0" lang="ko-KR" altLang="en-US" sz="2400"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400"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Flux (IH)</a:t>
            </a:r>
          </a:p>
        </p:txBody>
      </p:sp>
      <p:sp>
        <p:nvSpPr>
          <p:cNvPr id="36" name="포인트가 5개인 별 35"/>
          <p:cNvSpPr/>
          <p:nvPr/>
        </p:nvSpPr>
        <p:spPr>
          <a:xfrm>
            <a:off x="8804083" y="4074581"/>
            <a:ext cx="346777" cy="375270"/>
          </a:xfrm>
          <a:prstGeom prst="star5">
            <a:avLst/>
          </a:prstGeom>
          <a:solidFill>
            <a:srgbClr val="FF0000"/>
          </a:solidFill>
          <a:ln w="25400" cap="flat" cmpd="sng" algn="ctr">
            <a:noFill/>
            <a:prstDash val="solid"/>
          </a:ln>
          <a:effectLst/>
        </p:spPr>
        <p:txBody>
          <a:bodyPr lIns="96853" tIns="48427" rIns="96853" bIns="4842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맑은 고딕"/>
              <a:ea typeface="+mn-ea"/>
              <a:cs typeface="+mn-cs"/>
            </a:endParaRPr>
          </a:p>
        </p:txBody>
      </p:sp>
      <p:sp>
        <p:nvSpPr>
          <p:cNvPr id="3" name="슬라이드 번호 개체 틀 2">
            <a:extLst>
              <a:ext uri="{FF2B5EF4-FFF2-40B4-BE49-F238E27FC236}">
                <a16:creationId xmlns="" xmlns:a16="http://schemas.microsoft.com/office/drawing/2014/main" id="{D993C4E2-4DE0-D3FB-6DB0-FC03FB32A21B}"/>
              </a:ext>
            </a:extLst>
          </p:cNvPr>
          <p:cNvSpPr>
            <a:spLocks noGrp="1"/>
          </p:cNvSpPr>
          <p:nvPr>
            <p:ph type="sldNum" sz="quarter" idx="12"/>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D1C15898-5539-4E35-B1EF-DABCD37ACD79}" type="slidenum">
              <a:rPr kumimoji="0" lang="ko-KR" altLang="en-US" sz="1300" b="0" i="0" u="none" strike="noStrike" kern="1200" cap="none" spc="0" normalizeH="0" baseline="0" noProof="0" smtClean="0">
                <a:ln>
                  <a:noFill/>
                </a:ln>
                <a:solidFill>
                  <a:prstClr val="black">
                    <a:tint val="75000"/>
                  </a:prstClr>
                </a:solidFill>
                <a:effectLst/>
                <a:uLnTx/>
                <a:uFillTx/>
                <a:latin typeface="맑은 고딕"/>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7</a:t>
            </a:fld>
            <a:endParaRPr kumimoji="0" lang="ko-KR" altLang="en-US" sz="13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pic>
        <p:nvPicPr>
          <p:cNvPr id="4" name="그림 3"/>
          <p:cNvPicPr>
            <a:picLocks noChangeAspect="1"/>
          </p:cNvPicPr>
          <p:nvPr/>
        </p:nvPicPr>
        <p:blipFill>
          <a:blip r:embed="rId9"/>
          <a:stretch>
            <a:fillRect/>
          </a:stretch>
        </p:blipFill>
        <p:spPr>
          <a:xfrm>
            <a:off x="4536326" y="501763"/>
            <a:ext cx="2264462" cy="763722"/>
          </a:xfrm>
          <a:prstGeom prst="rect">
            <a:avLst/>
          </a:prstGeom>
        </p:spPr>
      </p:pic>
    </p:spTree>
    <p:custDataLst>
      <p:tags r:id="rId1"/>
    </p:custDataLst>
    <p:extLst>
      <p:ext uri="{BB962C8B-B14F-4D97-AF65-F5344CB8AC3E}">
        <p14:creationId xmlns:p14="http://schemas.microsoft.com/office/powerpoint/2010/main" val="1526669989"/>
      </p:ext>
    </p:extLst>
  </p:cSld>
  <p:clrMapOvr>
    <a:masterClrMapping/>
  </p:clrMapOvr>
  <mc:AlternateContent xmlns:mc="http://schemas.openxmlformats.org/markup-compatibility/2006" xmlns:p14="http://schemas.microsoft.com/office/powerpoint/2010/main">
    <mc:Choice Requires="p14">
      <p:transition spd="slow" p14:dur="2000" advTm="90763"/>
    </mc:Choice>
    <mc:Fallback xmlns="">
      <p:transition spd="slow" advTm="907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6" grpId="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바닥글 개체 틀 3">
            <a:extLst>
              <a:ext uri="{FF2B5EF4-FFF2-40B4-BE49-F238E27FC236}">
                <a16:creationId xmlns="" xmlns:a16="http://schemas.microsoft.com/office/drawing/2014/main" id="{5F358B54-3A80-41F2-8016-15B836D866C7}"/>
              </a:ext>
            </a:extLst>
          </p:cNvPr>
          <p:cNvSpPr>
            <a:spLocks noGrp="1"/>
          </p:cNvSpPr>
          <p:nvPr>
            <p:ph type="ftr" sz="quarter" idx="11"/>
          </p:nvPr>
        </p:nvSpPr>
        <p:spPr/>
        <p:txBody>
          <a:bodyPr/>
          <a:lstStyle/>
          <a:p>
            <a:pPr marL="0" marR="0" lvl="0" indent="0" algn="ctr" defTabSz="456674"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smtClean="0">
                <a:ln>
                  <a:noFill/>
                </a:ln>
                <a:solidFill>
                  <a:prstClr val="black">
                    <a:tint val="75000"/>
                  </a:prstClr>
                </a:solidFill>
                <a:effectLst/>
                <a:uLnTx/>
                <a:uFillTx/>
                <a:latin typeface="맑은 고딕"/>
                <a:ea typeface="맑은 고딕" panose="020B0503020000020004" pitchFamily="50" charset="-127"/>
                <a:cs typeface="+mn-cs"/>
              </a:rPr>
              <a:t>Erice 2022, Sep. 18-22, 2022</a:t>
            </a:r>
            <a:endParaRPr kumimoji="0" lang="ko-KR" altLang="en-US" sz="13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pic>
        <p:nvPicPr>
          <p:cNvPr id="6" name="그림 5">
            <a:extLst>
              <a:ext uri="{FF2B5EF4-FFF2-40B4-BE49-F238E27FC236}">
                <a16:creationId xmlns="" xmlns:a16="http://schemas.microsoft.com/office/drawing/2014/main" id="{4FE5BD56-B43F-4EE5-ACC8-B9B584A0A58C}"/>
              </a:ext>
            </a:extLst>
          </p:cNvPr>
          <p:cNvPicPr>
            <a:picLocks noChangeAspect="1"/>
          </p:cNvPicPr>
          <p:nvPr/>
        </p:nvPicPr>
        <p:blipFill>
          <a:blip r:embed="rId3"/>
          <a:stretch>
            <a:fillRect/>
          </a:stretch>
        </p:blipFill>
        <p:spPr>
          <a:xfrm>
            <a:off x="2076214" y="1399184"/>
            <a:ext cx="7391400" cy="5391150"/>
          </a:xfrm>
          <a:prstGeom prst="rect">
            <a:avLst/>
          </a:prstGeom>
        </p:spPr>
      </p:pic>
      <p:sp>
        <p:nvSpPr>
          <p:cNvPr id="2" name="슬라이드 번호 개체 틀 1">
            <a:extLst>
              <a:ext uri="{FF2B5EF4-FFF2-40B4-BE49-F238E27FC236}">
                <a16:creationId xmlns="" xmlns:a16="http://schemas.microsoft.com/office/drawing/2014/main" id="{00CDAC4B-7F04-ED37-31A1-28C31EED7DFB}"/>
              </a:ext>
            </a:extLst>
          </p:cNvPr>
          <p:cNvSpPr>
            <a:spLocks noGrp="1"/>
          </p:cNvSpPr>
          <p:nvPr>
            <p:ph type="sldNum" sz="quarter" idx="12"/>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D1C15898-5539-4E35-B1EF-DABCD37ACD79}" type="slidenum">
              <a:rPr kumimoji="0" lang="ko-KR" altLang="en-US" sz="1300" b="0" i="0" u="none" strike="noStrike" kern="1200" cap="none" spc="0" normalizeH="0" baseline="0" noProof="0" smtClean="0">
                <a:ln>
                  <a:noFill/>
                </a:ln>
                <a:solidFill>
                  <a:prstClr val="black">
                    <a:tint val="75000"/>
                  </a:prstClr>
                </a:solidFill>
                <a:effectLst/>
                <a:uLnTx/>
                <a:uFillTx/>
                <a:latin typeface="맑은 고딕"/>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8</a:t>
            </a:fld>
            <a:endParaRPr kumimoji="0" lang="ko-KR" altLang="en-US" sz="13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3" name="직사각형 2">
            <a:extLst>
              <a:ext uri="{FF2B5EF4-FFF2-40B4-BE49-F238E27FC236}">
                <a16:creationId xmlns="" xmlns:a16="http://schemas.microsoft.com/office/drawing/2014/main" id="{02924E19-35C4-D502-046A-B327B5833397}"/>
              </a:ext>
            </a:extLst>
          </p:cNvPr>
          <p:cNvSpPr/>
          <p:nvPr/>
        </p:nvSpPr>
        <p:spPr>
          <a:xfrm>
            <a:off x="2494998" y="1399184"/>
            <a:ext cx="3181611" cy="4599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화살표 연결선 6">
            <a:extLst>
              <a:ext uri="{FF2B5EF4-FFF2-40B4-BE49-F238E27FC236}">
                <a16:creationId xmlns="" xmlns:a16="http://schemas.microsoft.com/office/drawing/2014/main" id="{FCB0DD8A-5D1A-93E7-4EFF-96C49AA027B6}"/>
              </a:ext>
            </a:extLst>
          </p:cNvPr>
          <p:cNvCxnSpPr/>
          <p:nvPr/>
        </p:nvCxnSpPr>
        <p:spPr>
          <a:xfrm flipV="1">
            <a:off x="5107556" y="1681365"/>
            <a:ext cx="50448" cy="365744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그림 4"/>
          <p:cNvPicPr>
            <a:picLocks noChangeAspect="1"/>
          </p:cNvPicPr>
          <p:nvPr/>
        </p:nvPicPr>
        <p:blipFill>
          <a:blip r:embed="rId4"/>
          <a:stretch>
            <a:fillRect/>
          </a:stretch>
        </p:blipFill>
        <p:spPr>
          <a:xfrm>
            <a:off x="0" y="0"/>
            <a:ext cx="3592286" cy="1211549"/>
          </a:xfrm>
          <a:prstGeom prst="rect">
            <a:avLst/>
          </a:prstGeom>
        </p:spPr>
      </p:pic>
      <p:sp>
        <p:nvSpPr>
          <p:cNvPr id="10" name="포인트가 5개인 별 9"/>
          <p:cNvSpPr/>
          <p:nvPr/>
        </p:nvSpPr>
        <p:spPr>
          <a:xfrm>
            <a:off x="5158004" y="1211549"/>
            <a:ext cx="346777" cy="375270"/>
          </a:xfrm>
          <a:prstGeom prst="star5">
            <a:avLst/>
          </a:prstGeom>
          <a:solidFill>
            <a:srgbClr val="FF0000"/>
          </a:solidFill>
          <a:ln w="25400" cap="flat" cmpd="sng" algn="ctr">
            <a:noFill/>
            <a:prstDash val="solid"/>
          </a:ln>
          <a:effectLst/>
        </p:spPr>
        <p:txBody>
          <a:bodyPr lIns="96853" tIns="48427" rIns="96853" bIns="4842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맑은 고딕"/>
              <a:ea typeface="+mn-ea"/>
              <a:cs typeface="+mn-cs"/>
            </a:endParaRPr>
          </a:p>
        </p:txBody>
      </p:sp>
    </p:spTree>
    <p:extLst>
      <p:ext uri="{BB962C8B-B14F-4D97-AF65-F5344CB8AC3E}">
        <p14:creationId xmlns:p14="http://schemas.microsoft.com/office/powerpoint/2010/main" val="1293814983"/>
      </p:ext>
    </p:extLst>
  </p:cSld>
  <p:clrMapOvr>
    <a:masterClrMapping/>
  </p:clrMapOvr>
  <mc:AlternateContent xmlns:mc="http://schemas.openxmlformats.org/markup-compatibility/2006" xmlns:p14="http://schemas.microsoft.com/office/powerpoint/2010/main">
    <mc:Choice Requires="p14">
      <p:transition spd="slow" p14:dur="2000" advTm="20157"/>
    </mc:Choice>
    <mc:Fallback xmlns="">
      <p:transition spd="slow" advTm="2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312436" y="21148"/>
            <a:ext cx="7406224" cy="4337041"/>
          </a:xfrm>
          <a:prstGeom prst="rect">
            <a:avLst/>
          </a:prstGeom>
        </p:spPr>
      </p:pic>
      <p:pic>
        <p:nvPicPr>
          <p:cNvPr id="2" name="그림 1"/>
          <p:cNvPicPr>
            <a:picLocks noChangeAspect="1"/>
          </p:cNvPicPr>
          <p:nvPr/>
        </p:nvPicPr>
        <p:blipFill>
          <a:blip r:embed="rId4"/>
          <a:stretch>
            <a:fillRect/>
          </a:stretch>
        </p:blipFill>
        <p:spPr>
          <a:xfrm>
            <a:off x="13684" y="4315544"/>
            <a:ext cx="2298948" cy="389250"/>
          </a:xfrm>
          <a:prstGeom prst="rect">
            <a:avLst/>
          </a:prstGeom>
        </p:spPr>
      </p:pic>
      <p:pic>
        <p:nvPicPr>
          <p:cNvPr id="3" name="그림 2"/>
          <p:cNvPicPr>
            <a:picLocks noChangeAspect="1"/>
          </p:cNvPicPr>
          <p:nvPr/>
        </p:nvPicPr>
        <p:blipFill>
          <a:blip r:embed="rId5"/>
          <a:stretch>
            <a:fillRect/>
          </a:stretch>
        </p:blipFill>
        <p:spPr>
          <a:xfrm>
            <a:off x="0" y="4767480"/>
            <a:ext cx="4365264" cy="522415"/>
          </a:xfrm>
          <a:prstGeom prst="rect">
            <a:avLst/>
          </a:prstGeom>
        </p:spPr>
      </p:pic>
      <p:pic>
        <p:nvPicPr>
          <p:cNvPr id="8" name="그림 7"/>
          <p:cNvPicPr>
            <a:picLocks noChangeAspect="1"/>
          </p:cNvPicPr>
          <p:nvPr/>
        </p:nvPicPr>
        <p:blipFill>
          <a:blip r:embed="rId6"/>
          <a:stretch>
            <a:fillRect/>
          </a:stretch>
        </p:blipFill>
        <p:spPr>
          <a:xfrm>
            <a:off x="27369" y="5428790"/>
            <a:ext cx="2271579" cy="385836"/>
          </a:xfrm>
          <a:prstGeom prst="rect">
            <a:avLst/>
          </a:prstGeom>
        </p:spPr>
      </p:pic>
      <p:pic>
        <p:nvPicPr>
          <p:cNvPr id="9" name="그림 8"/>
          <p:cNvPicPr>
            <a:picLocks noChangeAspect="1"/>
          </p:cNvPicPr>
          <p:nvPr/>
        </p:nvPicPr>
        <p:blipFill>
          <a:blip r:embed="rId7"/>
          <a:stretch>
            <a:fillRect/>
          </a:stretch>
        </p:blipFill>
        <p:spPr>
          <a:xfrm>
            <a:off x="0" y="5953521"/>
            <a:ext cx="2476843" cy="382421"/>
          </a:xfrm>
          <a:prstGeom prst="rect">
            <a:avLst/>
          </a:prstGeom>
        </p:spPr>
      </p:pic>
      <p:pic>
        <p:nvPicPr>
          <p:cNvPr id="10" name="그림 9"/>
          <p:cNvPicPr>
            <a:picLocks noChangeAspect="1"/>
          </p:cNvPicPr>
          <p:nvPr/>
        </p:nvPicPr>
        <p:blipFill>
          <a:blip r:embed="rId8"/>
          <a:stretch>
            <a:fillRect/>
          </a:stretch>
        </p:blipFill>
        <p:spPr>
          <a:xfrm>
            <a:off x="64368" y="6461315"/>
            <a:ext cx="1601053" cy="375592"/>
          </a:xfrm>
          <a:prstGeom prst="rect">
            <a:avLst/>
          </a:prstGeom>
        </p:spPr>
      </p:pic>
      <p:pic>
        <p:nvPicPr>
          <p:cNvPr id="11" name="그림 10"/>
          <p:cNvPicPr>
            <a:picLocks noChangeAspect="1"/>
          </p:cNvPicPr>
          <p:nvPr/>
        </p:nvPicPr>
        <p:blipFill>
          <a:blip r:embed="rId9"/>
          <a:stretch>
            <a:fillRect/>
          </a:stretch>
        </p:blipFill>
        <p:spPr>
          <a:xfrm>
            <a:off x="27369" y="6871735"/>
            <a:ext cx="2504211" cy="392665"/>
          </a:xfrm>
          <a:prstGeom prst="rect">
            <a:avLst/>
          </a:prstGeom>
        </p:spPr>
      </p:pic>
      <p:sp>
        <p:nvSpPr>
          <p:cNvPr id="12" name="포인트가 5개인 별 11"/>
          <p:cNvSpPr/>
          <p:nvPr/>
        </p:nvSpPr>
        <p:spPr>
          <a:xfrm>
            <a:off x="1181318" y="326821"/>
            <a:ext cx="517984" cy="52855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포인트가 5개인 별 12"/>
          <p:cNvSpPr/>
          <p:nvPr/>
        </p:nvSpPr>
        <p:spPr>
          <a:xfrm>
            <a:off x="2558008" y="326822"/>
            <a:ext cx="517984" cy="52855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포인트가 5개인 별 13"/>
          <p:cNvSpPr/>
          <p:nvPr/>
        </p:nvSpPr>
        <p:spPr>
          <a:xfrm>
            <a:off x="6564579" y="4453955"/>
            <a:ext cx="517984" cy="52855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6">
            <a:extLst>
              <a:ext uri="{FF2B5EF4-FFF2-40B4-BE49-F238E27FC236}">
                <a16:creationId xmlns="" xmlns:a16="http://schemas.microsoft.com/office/drawing/2014/main" id="{C668554B-3ABF-F4CE-F19A-ADD223F1EC41}"/>
              </a:ext>
            </a:extLst>
          </p:cNvPr>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9</a:t>
            </a:fld>
            <a:endParaRPr lang="ko-KR" altLang="en-US">
              <a:solidFill>
                <a:prstClr val="black">
                  <a:tint val="75000"/>
                </a:prstClr>
              </a:solidFill>
            </a:endParaRPr>
          </a:p>
        </p:txBody>
      </p:sp>
      <p:pic>
        <p:nvPicPr>
          <p:cNvPr id="15" name="그림 14"/>
          <p:cNvPicPr>
            <a:picLocks noChangeAspect="1"/>
          </p:cNvPicPr>
          <p:nvPr/>
        </p:nvPicPr>
        <p:blipFill>
          <a:blip r:embed="rId10"/>
          <a:stretch>
            <a:fillRect/>
          </a:stretch>
        </p:blipFill>
        <p:spPr>
          <a:xfrm>
            <a:off x="5278612" y="4035474"/>
            <a:ext cx="4392903" cy="3228926"/>
          </a:xfrm>
          <a:prstGeom prst="rect">
            <a:avLst/>
          </a:prstGeom>
        </p:spPr>
      </p:pic>
      <p:cxnSp>
        <p:nvCxnSpPr>
          <p:cNvPr id="17" name="직선 화살표 연결선 16"/>
          <p:cNvCxnSpPr/>
          <p:nvPr/>
        </p:nvCxnSpPr>
        <p:spPr>
          <a:xfrm>
            <a:off x="5825836" y="1898073"/>
            <a:ext cx="2168237" cy="267392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9" name="직선 화살표 연결선 18"/>
          <p:cNvCxnSpPr/>
          <p:nvPr/>
        </p:nvCxnSpPr>
        <p:spPr>
          <a:xfrm>
            <a:off x="2817000" y="1011382"/>
            <a:ext cx="3687709" cy="32350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78848456"/>
      </p:ext>
    </p:extLst>
  </p:cSld>
  <p:clrMapOvr>
    <a:masterClrMapping/>
  </p:clrMapOvr>
  <mc:AlternateContent xmlns:mc="http://schemas.openxmlformats.org/markup-compatibility/2006" xmlns:p14="http://schemas.microsoft.com/office/powerpoint/2010/main">
    <mc:Choice Requires="p14">
      <p:transition spd="slow" p14:dur="2000" advTm="87164"/>
    </mc:Choice>
    <mc:Fallback xmlns="">
      <p:transition spd="slow" advTm="8716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6"/>
</p:tagLst>
</file>

<file path=ppt/tags/tag10.xml><?xml version="1.0" encoding="utf-8"?>
<p:tagLst xmlns:a="http://schemas.openxmlformats.org/drawingml/2006/main" xmlns:r="http://schemas.openxmlformats.org/officeDocument/2006/relationships" xmlns:p="http://schemas.openxmlformats.org/presentationml/2006/main">
  <p:tag name="TIMING" val="|26.8"/>
</p:tagLst>
</file>

<file path=ppt/tags/tag11.xml><?xml version="1.0" encoding="utf-8"?>
<p:tagLst xmlns:a="http://schemas.openxmlformats.org/drawingml/2006/main" xmlns:r="http://schemas.openxmlformats.org/officeDocument/2006/relationships" xmlns:p="http://schemas.openxmlformats.org/presentationml/2006/main">
  <p:tag name="TIMING" val="|55|27"/>
</p:tagLst>
</file>

<file path=ppt/tags/tag12.xml><?xml version="1.0" encoding="utf-8"?>
<p:tagLst xmlns:a="http://schemas.openxmlformats.org/drawingml/2006/main" xmlns:r="http://schemas.openxmlformats.org/officeDocument/2006/relationships" xmlns:p="http://schemas.openxmlformats.org/presentationml/2006/main">
  <p:tag name="TIMING" val="|5.2|1.4|1.3|1.1"/>
</p:tagLst>
</file>

<file path=ppt/tags/tag2.xml><?xml version="1.0" encoding="utf-8"?>
<p:tagLst xmlns:a="http://schemas.openxmlformats.org/drawingml/2006/main" xmlns:r="http://schemas.openxmlformats.org/officeDocument/2006/relationships" xmlns:p="http://schemas.openxmlformats.org/presentationml/2006/main">
  <p:tag name="TIMING" val="|39.1|24|32.4|1.6|15.8"/>
</p:tagLst>
</file>

<file path=ppt/tags/tag3.xml><?xml version="1.0" encoding="utf-8"?>
<p:tagLst xmlns:a="http://schemas.openxmlformats.org/drawingml/2006/main" xmlns:r="http://schemas.openxmlformats.org/officeDocument/2006/relationships" xmlns:p="http://schemas.openxmlformats.org/presentationml/2006/main">
  <p:tag name="TIMING" val="|33.3|42.8|52.8"/>
</p:tagLst>
</file>

<file path=ppt/tags/tag4.xml><?xml version="1.0" encoding="utf-8"?>
<p:tagLst xmlns:a="http://schemas.openxmlformats.org/drawingml/2006/main" xmlns:r="http://schemas.openxmlformats.org/officeDocument/2006/relationships" xmlns:p="http://schemas.openxmlformats.org/presentationml/2006/main">
  <p:tag name="TIMING" val="|40.3|23.7"/>
</p:tagLst>
</file>

<file path=ppt/tags/tag5.xml><?xml version="1.0" encoding="utf-8"?>
<p:tagLst xmlns:a="http://schemas.openxmlformats.org/drawingml/2006/main" xmlns:r="http://schemas.openxmlformats.org/officeDocument/2006/relationships" xmlns:p="http://schemas.openxmlformats.org/presentationml/2006/main">
  <p:tag name="TIMING" val="|60.5"/>
</p:tagLst>
</file>

<file path=ppt/tags/tag6.xml><?xml version="1.0" encoding="utf-8"?>
<p:tagLst xmlns:a="http://schemas.openxmlformats.org/drawingml/2006/main" xmlns:r="http://schemas.openxmlformats.org/officeDocument/2006/relationships" xmlns:p="http://schemas.openxmlformats.org/presentationml/2006/main">
  <p:tag name="TIMING" val="|65.4|42.4"/>
</p:tagLst>
</file>

<file path=ppt/tags/tag7.xml><?xml version="1.0" encoding="utf-8"?>
<p:tagLst xmlns:a="http://schemas.openxmlformats.org/drawingml/2006/main" xmlns:r="http://schemas.openxmlformats.org/officeDocument/2006/relationships" xmlns:p="http://schemas.openxmlformats.org/presentationml/2006/main">
  <p:tag name="TIMING" val="|49.9|37.8"/>
</p:tagLst>
</file>

<file path=ppt/tags/tag8.xml><?xml version="1.0" encoding="utf-8"?>
<p:tagLst xmlns:a="http://schemas.openxmlformats.org/drawingml/2006/main" xmlns:r="http://schemas.openxmlformats.org/officeDocument/2006/relationships" xmlns:p="http://schemas.openxmlformats.org/presentationml/2006/main">
  <p:tag name="TIMING" val="|57.6|6.4"/>
</p:tagLst>
</file>

<file path=ppt/tags/tag9.xml><?xml version="1.0" encoding="utf-8"?>
<p:tagLst xmlns:a="http://schemas.openxmlformats.org/drawingml/2006/main" xmlns:r="http://schemas.openxmlformats.org/officeDocument/2006/relationships" xmlns:p="http://schemas.openxmlformats.org/presentationml/2006/main">
  <p:tag name="TIMING" val="|41.3|18"/>
</p:tagLst>
</file>

<file path=ppt/theme/theme1.xml><?xml version="1.0" encoding="utf-8"?>
<a:theme xmlns:a="http://schemas.openxmlformats.org/drawingml/2006/main" name="6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테마1">
  <a:themeElements>
    <a:clrScheme name="사용자 지정 11">
      <a:dk1>
        <a:sysClr val="windowText" lastClr="000000"/>
      </a:dk1>
      <a:lt1>
        <a:sysClr val="window" lastClr="FFFFFF"/>
      </a:lt1>
      <a:dk2>
        <a:srgbClr val="44546A"/>
      </a:dk2>
      <a:lt2>
        <a:srgbClr val="E7E6E6"/>
      </a:lt2>
      <a:accent1>
        <a:srgbClr val="44546A"/>
      </a:accent1>
      <a:accent2>
        <a:srgbClr val="EC7320"/>
      </a:accent2>
      <a:accent3>
        <a:srgbClr val="7F7F7F"/>
      </a:accent3>
      <a:accent4>
        <a:srgbClr val="00B050"/>
      </a:accent4>
      <a:accent5>
        <a:srgbClr val="0563C1"/>
      </a:accent5>
      <a:accent6>
        <a:srgbClr val="954F72"/>
      </a:accent6>
      <a:hlink>
        <a:srgbClr val="44546A"/>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테마1" id="{911CB05F-DCBB-4361-8E09-45FA713A5E8D}" vid="{F29326A5-43FF-4C92-B8E4-80870E11C273}"/>
    </a:ext>
  </a:extLst>
</a:theme>
</file>

<file path=ppt/theme/theme3.xml><?xml version="1.0" encoding="utf-8"?>
<a:theme xmlns:a="http://schemas.openxmlformats.org/drawingml/2006/main" name="3_테마1">
  <a:themeElements>
    <a:clrScheme name="사용자 지정 11">
      <a:dk1>
        <a:sysClr val="windowText" lastClr="000000"/>
      </a:dk1>
      <a:lt1>
        <a:sysClr val="window" lastClr="FFFFFF"/>
      </a:lt1>
      <a:dk2>
        <a:srgbClr val="44546A"/>
      </a:dk2>
      <a:lt2>
        <a:srgbClr val="E7E6E6"/>
      </a:lt2>
      <a:accent1>
        <a:srgbClr val="44546A"/>
      </a:accent1>
      <a:accent2>
        <a:srgbClr val="EC7320"/>
      </a:accent2>
      <a:accent3>
        <a:srgbClr val="7F7F7F"/>
      </a:accent3>
      <a:accent4>
        <a:srgbClr val="00B050"/>
      </a:accent4>
      <a:accent5>
        <a:srgbClr val="0563C1"/>
      </a:accent5>
      <a:accent6>
        <a:srgbClr val="954F72"/>
      </a:accent6>
      <a:hlink>
        <a:srgbClr val="44546A"/>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테마1" id="{911CB05F-DCBB-4361-8E09-45FA713A5E8D}" vid="{F29326A5-43FF-4C92-B8E4-80870E11C273}"/>
    </a:ext>
  </a:extLst>
</a:theme>
</file>

<file path=ppt/theme/theme4.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테마">
  <a:themeElements>
    <a:clrScheme name="사용자 지정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0000"/>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21198</TotalTime>
  <Words>4702</Words>
  <Application>Microsoft Office PowerPoint</Application>
  <PresentationFormat>사용자 지정</PresentationFormat>
  <Paragraphs>708</Paragraphs>
  <Slides>40</Slides>
  <Notes>33</Notes>
  <HiddenSlides>17</HiddenSlides>
  <MMClips>0</MMClips>
  <ScaleCrop>false</ScaleCrop>
  <HeadingPairs>
    <vt:vector size="6" baseType="variant">
      <vt:variant>
        <vt:lpstr>사용한 글꼴</vt:lpstr>
      </vt:variant>
      <vt:variant>
        <vt:i4>11</vt:i4>
      </vt:variant>
      <vt:variant>
        <vt:lpstr>테마</vt:lpstr>
      </vt:variant>
      <vt:variant>
        <vt:i4>10</vt:i4>
      </vt:variant>
      <vt:variant>
        <vt:lpstr>슬라이드 제목</vt:lpstr>
      </vt:variant>
      <vt:variant>
        <vt:i4>40</vt:i4>
      </vt:variant>
    </vt:vector>
  </HeadingPairs>
  <TitlesOfParts>
    <vt:vector size="61" baseType="lpstr">
      <vt:lpstr>굴림</vt:lpstr>
      <vt:lpstr>맑은 고딕</vt:lpstr>
      <vt:lpstr>Arial</vt:lpstr>
      <vt:lpstr>Calibri</vt:lpstr>
      <vt:lpstr>Calibri Light</vt:lpstr>
      <vt:lpstr>Cambria Math</vt:lpstr>
      <vt:lpstr>Century Gothic</vt:lpstr>
      <vt:lpstr>Comic Sans MS</vt:lpstr>
      <vt:lpstr>Helvetica</vt:lpstr>
      <vt:lpstr>Symbol</vt:lpstr>
      <vt:lpstr>Wingdings</vt:lpstr>
      <vt:lpstr>6_Office 테마</vt:lpstr>
      <vt:lpstr>2_테마1</vt:lpstr>
      <vt:lpstr>3_테마1</vt:lpstr>
      <vt:lpstr>2_Office 테마</vt:lpstr>
      <vt:lpstr>1_Office 테마</vt:lpstr>
      <vt:lpstr>14_Office 테마</vt:lpstr>
      <vt:lpstr>Office 테마</vt:lpstr>
      <vt:lpstr>7_Office 테마</vt:lpstr>
      <vt:lpstr>8_Office 테마</vt:lpstr>
      <vt:lpstr>9_Office 테마</vt:lpstr>
      <vt:lpstr>PowerPoint 프레젠테이션</vt:lpstr>
      <vt:lpstr>Contents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Contents</vt:lpstr>
      <vt:lpstr>PowerPoint 프레젠테이션</vt:lpstr>
      <vt:lpstr>PowerPoint 프레젠테이션</vt:lpstr>
      <vt:lpstr>Contents</vt:lpstr>
      <vt:lpstr>Numerical results for  elements abundances  </vt:lpstr>
      <vt:lpstr>PowerPoint 프레젠테이션</vt:lpstr>
      <vt:lpstr>PowerPoint 프레젠테이션</vt:lpstr>
      <vt:lpstr>PowerPoint 프레젠테이션</vt:lpstr>
      <vt:lpstr>PowerPoint 프레젠테이션</vt:lpstr>
      <vt:lpstr>PowerPoint 프레젠테이션</vt:lpstr>
      <vt:lpstr>NH is favored !!!  However, is this the last story ? but the least ??? Other effects ?</vt:lpstr>
      <vt:lpstr>Contents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Contents</vt:lpstr>
      <vt:lpstr>Dependence of the Neutrino Process on the Shock Effects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고혜민</dc:creator>
  <cp:lastModifiedBy>Myung-Ki Cheoun</cp:lastModifiedBy>
  <cp:revision>591</cp:revision>
  <dcterms:created xsi:type="dcterms:W3CDTF">2018-04-20T15:20:53Z</dcterms:created>
  <dcterms:modified xsi:type="dcterms:W3CDTF">2022-09-20T08:32:12Z</dcterms:modified>
</cp:coreProperties>
</file>